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69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3"/>
  </p:normalViewPr>
  <p:slideViewPr>
    <p:cSldViewPr snapToGrid="0" snapToObjects="1">
      <p:cViewPr varScale="1">
        <p:scale>
          <a:sx n="85" d="100"/>
          <a:sy n="85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viewProps" Target="viewProps.xml" /><Relationship Id="rId11" Type="http://schemas.openxmlformats.org/officeDocument/2006/relationships/theme" Target="theme/theme1.xml" /><Relationship Id="rId12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tags" Target="tags/tag1.xml" /><Relationship Id="rId9" Type="http://schemas.openxmlformats.org/officeDocument/2006/relationships/presProps" Target="presProp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4018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951929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3212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03870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9988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69557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29747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9586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1192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2497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028025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D939B-2B1F-1B40-9E55-EB0F818EB199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48C93-D9EF-9A42-94C3-9DE3055C9A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670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1A75D-BA3C-3741-AAD3-99B65B993C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Modern Trends in SDA Organization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962D25-AEC5-AF49-9185-9989118BD6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49428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7FE56-A339-2A42-96AF-B96E0E9C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Deadly Force Incidents (DFI)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CA3C-AAA8-5F40-A662-63913CA02F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1705 case in religious Organizations</a:t>
            </a:r>
          </a:p>
          <a:p>
            <a:r>
              <a:rPr lang="en-US"/>
              <a:t>11 in Adventist Institutions (9 years)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</p:txBody>
      </p:sp>
      <p:pic>
        <p:nvPicPr>
          <p:cNvPr id="1026" name="Picture 2" descr="https://spectrummagazine.org/sites/default/files/imagecache/large_article_image/Screen%20Shot%202012-12-20%20at%204.40.21%20PM.png">
            <a:extLst>
              <a:ext uri="{FF2B5EF4-FFF2-40B4-BE49-F238E27FC236}">
                <a16:creationId xmlns:a16="http://schemas.microsoft.com/office/drawing/2014/main" id="{419BCE83-46B2-8C4F-A3DE-835C233C4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2386" y="2853070"/>
            <a:ext cx="3999614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69788DA2-83BA-694D-8301-05DC8B19B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8264" y="2853070"/>
            <a:ext cx="3887086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48569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9170A-5CD0-4047-BEFD-30D6C5970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Debate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490A78-15FE-4E40-B47B-425D8FE00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Guns do not commit crimes, but people do</a:t>
            </a:r>
          </a:p>
          <a:p>
            <a:r>
              <a:rPr lang="en-US"/>
              <a:t>Violence and criminal inclinations lead to guns</a:t>
            </a:r>
          </a:p>
          <a:p>
            <a:r>
              <a:rPr lang="en-US"/>
              <a:t>Availability of guns leads to violence</a:t>
            </a:r>
          </a:p>
          <a:p>
            <a:r>
              <a:rPr lang="en-US"/>
              <a:t>Possession of guns has increased by 300% in 4 years</a:t>
            </a:r>
          </a:p>
        </p:txBody>
      </p:sp>
      <p:pic>
        <p:nvPicPr>
          <p:cNvPr id="3073" name="Picture 1" descr="page1image2882991152">
            <a:extLst>
              <a:ext uri="{FF2B5EF4-FFF2-40B4-BE49-F238E27FC236}">
                <a16:creationId xmlns:a16="http://schemas.microsoft.com/office/drawing/2014/main" id="{61D48948-4E8A-4B95-BA0F-7620369B15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7772400" cy="391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129630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0863E-FF41-0E4B-96F6-08B745E09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Top Pro &amp; Con Arguments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B7736B-9DAF-584D-B51F-4CC4F5A944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Pro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DAC3A91-09FF-7540-ABD9-E54B6DB08D2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/>
              <a:t>Concealed handguns deter crime</a:t>
            </a:r>
          </a:p>
          <a:p>
            <a:r>
              <a:rPr lang="en-US" sz="2400"/>
              <a:t>Responsible citizens should arm themselves</a:t>
            </a:r>
          </a:p>
          <a:p>
            <a:r>
              <a:rPr lang="en-US" sz="2400"/>
              <a:t>law-abiding and do not misuse their firearms</a:t>
            </a:r>
          </a:p>
          <a:p>
            <a:r>
              <a:rPr lang="en-US" sz="2400"/>
              <a:t>Americans support allowing the concealed carry of handguns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196669-07AA-2D4C-BCF0-6C2DC7EECF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/>
              <a:t>Con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5BEBC0-0528-D143-A5DF-D371942E1A8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/>
              <a:t>Concealed handguns increases crime</a:t>
            </a:r>
          </a:p>
          <a:p>
            <a:r>
              <a:rPr lang="en-US" sz="2400"/>
              <a:t>handgun increases confrontation</a:t>
            </a:r>
          </a:p>
          <a:p>
            <a:r>
              <a:rPr lang="en-US" sz="2400"/>
              <a:t>background checks do not prevent acquiring weapons</a:t>
            </a:r>
          </a:p>
          <a:p>
            <a:r>
              <a:rPr lang="en-US" sz="2400"/>
              <a:t>Concealed weapons laws make the non-carrying public feel less safe</a:t>
            </a:r>
          </a:p>
        </p:txBody>
      </p:sp>
    </p:spTree>
    <p:extLst>
      <p:ext uri="{BB962C8B-B14F-4D97-AF65-F5344CB8AC3E}">
        <p14:creationId xmlns:p14="http://schemas.microsoft.com/office/powerpoint/2010/main" val="3870791765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E83AFBF-174E-D442-BB1E-32B3E13FD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Adventist Doing?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7B1DCB9-76BE-4C4D-970E-848579067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/>
              <a:t>Camp safety</a:t>
            </a:r>
          </a:p>
          <a:p>
            <a:r>
              <a:rPr lang="en-US" b="1"/>
              <a:t>Church safety</a:t>
            </a:r>
          </a:p>
          <a:p>
            <a:r>
              <a:rPr lang="en-US" b="1"/>
              <a:t>Pathfinders Safety</a:t>
            </a:r>
          </a:p>
          <a:p>
            <a:r>
              <a:rPr lang="en-US" b="1"/>
              <a:t>School Safety</a:t>
            </a:r>
          </a:p>
          <a:p>
            <a:r>
              <a:rPr lang="en-US" b="1"/>
              <a:t>One Sabbath, One Drill, A Safer Church.</a:t>
            </a:r>
          </a:p>
          <a:p>
            <a:r>
              <a:rPr lang="en-US" b="1"/>
              <a:t>The Safety Officer</a:t>
            </a:r>
          </a:p>
          <a:p>
            <a:r>
              <a:rPr lang="en-US" b="1"/>
              <a:t>Emergency Planning</a:t>
            </a:r>
          </a:p>
          <a:p>
            <a:r>
              <a:rPr lang="en-US" b="1"/>
              <a:t>RUN! HIDE! FIGHT! </a:t>
            </a:r>
            <a:endParaRPr lang="en-US"/>
          </a:p>
          <a:p>
            <a:endParaRPr lang="en-US" b="1"/>
          </a:p>
          <a:p>
            <a:pPr marL="0" indent="0">
              <a:buNone/>
            </a:pPr>
            <a:endParaRPr lang="en-US" b="1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71094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87A99-EEB5-684E-9177-69AA2611D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9" name="Picture 1" descr="page2image2793946064">
            <a:extLst>
              <a:ext uri="{FF2B5EF4-FFF2-40B4-BE49-F238E27FC236}">
                <a16:creationId xmlns:a16="http://schemas.microsoft.com/office/drawing/2014/main" id="{CC1244A4-9CCF-2045-B572-8A8C20D1D8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8650" y="138222"/>
            <a:ext cx="7886700" cy="664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666563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On-screen Show (4:3)</PresentationFormat>
  <Paragraphs>29</Paragraphs>
  <Slides>6</Slides>
  <Notes>0</Notes>
  <TotalTime>481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7">
      <vt:lpstr>Office Theme</vt:lpstr>
      <vt:lpstr>Modern Trends in SDA Organization</vt:lpstr>
      <vt:lpstr>Deadly Force Incidents (DFI)</vt:lpstr>
      <vt:lpstr>Current Debate</vt:lpstr>
      <vt:lpstr>Top Pro &amp; Con Arguments</vt:lpstr>
      <vt:lpstr>What are Adventist Doing?</vt:lpstr>
      <vt:lpstr>Slide 6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Modern Trends in SDA Organization</dc:title>
  <dc:creator>Elias Zabala Sr</dc:creator>
  <cp:lastModifiedBy>Anthony McCulloch</cp:lastModifiedBy>
  <cp:revision>10</cp:revision>
  <dcterms:created xsi:type="dcterms:W3CDTF">2018-02-26T13:59:29Z</dcterms:created>
  <dcterms:modified xsi:type="dcterms:W3CDTF">2020-02-26T00:30:55Z</dcterms:modified>
</cp:coreProperties>
</file>