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1"/>
  </p:sldMasterIdLst>
  <p:notesMasterIdLst>
    <p:notesMasterId r:id="rId28"/>
  </p:notesMasterIdLst>
  <p:sldIdLst>
    <p:sldId id="256" r:id="rId2"/>
    <p:sldId id="257" r:id="rId3"/>
    <p:sldId id="258" r:id="rId4"/>
    <p:sldId id="303" r:id="rId5"/>
    <p:sldId id="291" r:id="rId6"/>
    <p:sldId id="293" r:id="rId7"/>
    <p:sldId id="301" r:id="rId8"/>
    <p:sldId id="289" r:id="rId9"/>
    <p:sldId id="331" r:id="rId10"/>
    <p:sldId id="282" r:id="rId11"/>
    <p:sldId id="330" r:id="rId12"/>
    <p:sldId id="329" r:id="rId13"/>
    <p:sldId id="261" r:id="rId14"/>
    <p:sldId id="332" r:id="rId15"/>
    <p:sldId id="288" r:id="rId16"/>
    <p:sldId id="263" r:id="rId17"/>
    <p:sldId id="302" r:id="rId18"/>
    <p:sldId id="307" r:id="rId19"/>
    <p:sldId id="328" r:id="rId20"/>
    <p:sldId id="265" r:id="rId21"/>
    <p:sldId id="268" r:id="rId22"/>
    <p:sldId id="305" r:id="rId23"/>
    <p:sldId id="306" r:id="rId24"/>
    <p:sldId id="290" r:id="rId25"/>
    <p:sldId id="267" r:id="rId26"/>
    <p:sldId id="27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784"/>
    <p:restoredTop sz="91429"/>
  </p:normalViewPr>
  <p:slideViewPr>
    <p:cSldViewPr snapToGrid="0" snapToObjects="1">
      <p:cViewPr varScale="1">
        <p:scale>
          <a:sx n="113" d="100"/>
          <a:sy n="113" d="100"/>
        </p:scale>
        <p:origin x="14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image" Target="../media/image24.svg"/><Relationship Id="rId16" Type="http://schemas.openxmlformats.org/officeDocument/2006/relationships/image" Target="../media/image38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Relationship Id="rId14" Type="http://schemas.openxmlformats.org/officeDocument/2006/relationships/image" Target="../media/image3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image" Target="../media/image24.svg"/><Relationship Id="rId16" Type="http://schemas.openxmlformats.org/officeDocument/2006/relationships/image" Target="../media/image38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Relationship Id="rId14" Type="http://schemas.openxmlformats.org/officeDocument/2006/relationships/image" Target="../media/image3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9E573E-AA5C-4535-9581-CF67AFF2EFA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C058103-09B6-4116-820E-9E08F6B1D20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LA </a:t>
          </a:r>
          <a:r>
            <a:rPr lang="en-US" b="1" dirty="0" err="1"/>
            <a:t>MISION</a:t>
          </a:r>
          <a:r>
            <a:rPr lang="en-US" b="1" dirty="0"/>
            <a:t> DE LA </a:t>
          </a:r>
          <a:r>
            <a:rPr lang="en-US" b="1" dirty="0" err="1"/>
            <a:t>IGLESIA</a:t>
          </a:r>
          <a:endParaRPr lang="en-US" b="1" dirty="0"/>
        </a:p>
      </dgm:t>
    </dgm:pt>
    <dgm:pt modelId="{A293CBAB-343C-4E7A-94D0-08B2871A8C3D}" type="parTrans" cxnId="{BA84DFD3-869F-4185-94C9-1D3C9C131DA7}">
      <dgm:prSet/>
      <dgm:spPr/>
      <dgm:t>
        <a:bodyPr/>
        <a:lstStyle/>
        <a:p>
          <a:endParaRPr lang="en-US"/>
        </a:p>
      </dgm:t>
    </dgm:pt>
    <dgm:pt modelId="{98B4CCD3-5C51-4B6A-A1B8-EB548EE529E5}" type="sibTrans" cxnId="{BA84DFD3-869F-4185-94C9-1D3C9C131DA7}">
      <dgm:prSet/>
      <dgm:spPr/>
      <dgm:t>
        <a:bodyPr/>
        <a:lstStyle/>
        <a:p>
          <a:endParaRPr lang="en-US"/>
        </a:p>
      </dgm:t>
    </dgm:pt>
    <dgm:pt modelId="{4245351E-E7FE-46B8-B631-689C7488885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LA VIDA </a:t>
          </a:r>
          <a:r>
            <a:rPr lang="en-US" b="1" dirty="0" err="1"/>
            <a:t>ESPIRITUAL</a:t>
          </a:r>
          <a:r>
            <a:rPr lang="en-US" b="1" dirty="0"/>
            <a:t> DE LOS </a:t>
          </a:r>
          <a:r>
            <a:rPr lang="en-US" b="1" dirty="0" err="1"/>
            <a:t>MIEMBROS</a:t>
          </a:r>
          <a:endParaRPr lang="en-US" b="1" dirty="0"/>
        </a:p>
      </dgm:t>
    </dgm:pt>
    <dgm:pt modelId="{0429AB84-875E-46A9-954A-0F748BA432A5}" type="parTrans" cxnId="{8E659DC9-983F-4EC8-8E67-E529FD80F3CC}">
      <dgm:prSet/>
      <dgm:spPr/>
      <dgm:t>
        <a:bodyPr/>
        <a:lstStyle/>
        <a:p>
          <a:endParaRPr lang="en-US"/>
        </a:p>
      </dgm:t>
    </dgm:pt>
    <dgm:pt modelId="{11F81C4D-F8AB-46C1-83C8-49E09D5625FA}" type="sibTrans" cxnId="{8E659DC9-983F-4EC8-8E67-E529FD80F3CC}">
      <dgm:prSet/>
      <dgm:spPr/>
      <dgm:t>
        <a:bodyPr/>
        <a:lstStyle/>
        <a:p>
          <a:endParaRPr lang="en-US"/>
        </a:p>
      </dgm:t>
    </dgm:pt>
    <dgm:pt modelId="{AD8425CA-AB40-451C-805C-577CB57581A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LA </a:t>
          </a:r>
          <a:r>
            <a:rPr lang="en-US" b="1" dirty="0" err="1"/>
            <a:t>SALUD</a:t>
          </a:r>
          <a:r>
            <a:rPr lang="en-US" b="1" dirty="0"/>
            <a:t> </a:t>
          </a:r>
          <a:r>
            <a:rPr lang="en-US" b="1" dirty="0" err="1"/>
            <a:t>FINANCIERA</a:t>
          </a:r>
          <a:r>
            <a:rPr lang="en-US" b="1" dirty="0"/>
            <a:t> DE LA </a:t>
          </a:r>
          <a:r>
            <a:rPr lang="en-US" b="1" dirty="0" err="1"/>
            <a:t>IGLESIA</a:t>
          </a:r>
          <a:endParaRPr lang="en-US" b="1" dirty="0"/>
        </a:p>
      </dgm:t>
    </dgm:pt>
    <dgm:pt modelId="{EEFF23F1-B797-4559-9AE0-0FE5B5B4E4E2}" type="parTrans" cxnId="{4BCDC135-815E-4898-9216-7A6F50ADB7E7}">
      <dgm:prSet/>
      <dgm:spPr/>
      <dgm:t>
        <a:bodyPr/>
        <a:lstStyle/>
        <a:p>
          <a:endParaRPr lang="en-US"/>
        </a:p>
      </dgm:t>
    </dgm:pt>
    <dgm:pt modelId="{55CDA09C-32CD-4EC4-B0C4-F818402688EC}" type="sibTrans" cxnId="{4BCDC135-815E-4898-9216-7A6F50ADB7E7}">
      <dgm:prSet/>
      <dgm:spPr/>
      <dgm:t>
        <a:bodyPr/>
        <a:lstStyle/>
        <a:p>
          <a:endParaRPr lang="en-US"/>
        </a:p>
      </dgm:t>
    </dgm:pt>
    <dgm:pt modelId="{2CCBF3F2-807F-4AF7-86BC-D69FF9B18EB1}" type="pres">
      <dgm:prSet presAssocID="{D29E573E-AA5C-4535-9581-CF67AFF2EFA6}" presName="root" presStyleCnt="0">
        <dgm:presLayoutVars>
          <dgm:dir/>
          <dgm:resizeHandles val="exact"/>
        </dgm:presLayoutVars>
      </dgm:prSet>
      <dgm:spPr/>
    </dgm:pt>
    <dgm:pt modelId="{F5DDA2ED-11D8-46D7-9A09-5070955AB52A}" type="pres">
      <dgm:prSet presAssocID="{5C058103-09B6-4116-820E-9E08F6B1D20D}" presName="compNode" presStyleCnt="0"/>
      <dgm:spPr/>
    </dgm:pt>
    <dgm:pt modelId="{F3B97735-68EC-498C-B105-19EA3455C127}" type="pres">
      <dgm:prSet presAssocID="{5C058103-09B6-4116-820E-9E08F6B1D20D}" presName="iconBgRect" presStyleLbl="bgShp" presStyleIdx="0" presStyleCnt="3"/>
      <dgm:spPr/>
    </dgm:pt>
    <dgm:pt modelId="{CF12916B-59A9-4A6A-AFFC-A215DE570D97}" type="pres">
      <dgm:prSet presAssocID="{5C058103-09B6-4116-820E-9E08F6B1D20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F82BC011-36E7-4314-91A5-E065295D1496}" type="pres">
      <dgm:prSet presAssocID="{5C058103-09B6-4116-820E-9E08F6B1D20D}" presName="spaceRect" presStyleCnt="0"/>
      <dgm:spPr/>
    </dgm:pt>
    <dgm:pt modelId="{55CBC8E5-4331-4703-AB8A-FA0DD084FF70}" type="pres">
      <dgm:prSet presAssocID="{5C058103-09B6-4116-820E-9E08F6B1D20D}" presName="textRect" presStyleLbl="revTx" presStyleIdx="0" presStyleCnt="3">
        <dgm:presLayoutVars>
          <dgm:chMax val="1"/>
          <dgm:chPref val="1"/>
        </dgm:presLayoutVars>
      </dgm:prSet>
      <dgm:spPr/>
    </dgm:pt>
    <dgm:pt modelId="{490ED99D-6112-498D-9162-1FCB3575231A}" type="pres">
      <dgm:prSet presAssocID="{98B4CCD3-5C51-4B6A-A1B8-EB548EE529E5}" presName="sibTrans" presStyleCnt="0"/>
      <dgm:spPr/>
    </dgm:pt>
    <dgm:pt modelId="{22383576-CC36-4472-AEB0-87166038C390}" type="pres">
      <dgm:prSet presAssocID="{4245351E-E7FE-46B8-B631-689C74888854}" presName="compNode" presStyleCnt="0"/>
      <dgm:spPr/>
    </dgm:pt>
    <dgm:pt modelId="{3CF4E5CD-C984-49CC-959D-6D74BC6E7512}" type="pres">
      <dgm:prSet presAssocID="{4245351E-E7FE-46B8-B631-689C74888854}" presName="iconBgRect" presStyleLbl="bgShp" presStyleIdx="1" presStyleCnt="3"/>
      <dgm:spPr/>
    </dgm:pt>
    <dgm:pt modelId="{D052A418-9F03-4052-B292-61DEF23BD110}" type="pres">
      <dgm:prSet presAssocID="{4245351E-E7FE-46B8-B631-689C7488885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D8EDAAD4-261C-413D-8DC6-34C51E72A83B}" type="pres">
      <dgm:prSet presAssocID="{4245351E-E7FE-46B8-B631-689C74888854}" presName="spaceRect" presStyleCnt="0"/>
      <dgm:spPr/>
    </dgm:pt>
    <dgm:pt modelId="{8AC28E36-095E-4925-B415-A11E83EBEB0A}" type="pres">
      <dgm:prSet presAssocID="{4245351E-E7FE-46B8-B631-689C74888854}" presName="textRect" presStyleLbl="revTx" presStyleIdx="1" presStyleCnt="3">
        <dgm:presLayoutVars>
          <dgm:chMax val="1"/>
          <dgm:chPref val="1"/>
        </dgm:presLayoutVars>
      </dgm:prSet>
      <dgm:spPr/>
    </dgm:pt>
    <dgm:pt modelId="{1FCD80A6-CB17-40B3-9F3E-56987269142E}" type="pres">
      <dgm:prSet presAssocID="{11F81C4D-F8AB-46C1-83C8-49E09D5625FA}" presName="sibTrans" presStyleCnt="0"/>
      <dgm:spPr/>
    </dgm:pt>
    <dgm:pt modelId="{9B1B2462-686D-46CE-AF6D-D565B2D8F56E}" type="pres">
      <dgm:prSet presAssocID="{AD8425CA-AB40-451C-805C-577CB57581A5}" presName="compNode" presStyleCnt="0"/>
      <dgm:spPr/>
    </dgm:pt>
    <dgm:pt modelId="{E96C528D-9C71-4329-93BA-1744451C17AE}" type="pres">
      <dgm:prSet presAssocID="{AD8425CA-AB40-451C-805C-577CB57581A5}" presName="iconBgRect" presStyleLbl="bgShp" presStyleIdx="2" presStyleCnt="3"/>
      <dgm:spPr/>
    </dgm:pt>
    <dgm:pt modelId="{B87FFA72-F18B-488B-86F3-FAE820E0EAEA}" type="pres">
      <dgm:prSet presAssocID="{AD8425CA-AB40-451C-805C-577CB57581A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17044709-3C51-4F89-8F41-FA4A2F25E082}" type="pres">
      <dgm:prSet presAssocID="{AD8425CA-AB40-451C-805C-577CB57581A5}" presName="spaceRect" presStyleCnt="0"/>
      <dgm:spPr/>
    </dgm:pt>
    <dgm:pt modelId="{B403D7B3-E136-4D29-95AF-55B316CA58CB}" type="pres">
      <dgm:prSet presAssocID="{AD8425CA-AB40-451C-805C-577CB57581A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BCDC135-815E-4898-9216-7A6F50ADB7E7}" srcId="{D29E573E-AA5C-4535-9581-CF67AFF2EFA6}" destId="{AD8425CA-AB40-451C-805C-577CB57581A5}" srcOrd="2" destOrd="0" parTransId="{EEFF23F1-B797-4559-9AE0-0FE5B5B4E4E2}" sibTransId="{55CDA09C-32CD-4EC4-B0C4-F818402688EC}"/>
    <dgm:cxn modelId="{44133E38-8F07-1542-9426-297231EDB763}" type="presOf" srcId="{5C058103-09B6-4116-820E-9E08F6B1D20D}" destId="{55CBC8E5-4331-4703-AB8A-FA0DD084FF70}" srcOrd="0" destOrd="0" presId="urn:microsoft.com/office/officeart/2018/5/layout/IconCircleLabelList"/>
    <dgm:cxn modelId="{6C0ACA51-189D-6349-86DC-349CA4EA67BA}" type="presOf" srcId="{4245351E-E7FE-46B8-B631-689C74888854}" destId="{8AC28E36-095E-4925-B415-A11E83EBEB0A}" srcOrd="0" destOrd="0" presId="urn:microsoft.com/office/officeart/2018/5/layout/IconCircleLabelList"/>
    <dgm:cxn modelId="{64A4AA5E-F266-694A-AA81-83D7BBF2A76A}" type="presOf" srcId="{AD8425CA-AB40-451C-805C-577CB57581A5}" destId="{B403D7B3-E136-4D29-95AF-55B316CA58CB}" srcOrd="0" destOrd="0" presId="urn:microsoft.com/office/officeart/2018/5/layout/IconCircleLabelList"/>
    <dgm:cxn modelId="{D199A4BC-F826-8741-B25D-8FBD771928CA}" type="presOf" srcId="{D29E573E-AA5C-4535-9581-CF67AFF2EFA6}" destId="{2CCBF3F2-807F-4AF7-86BC-D69FF9B18EB1}" srcOrd="0" destOrd="0" presId="urn:microsoft.com/office/officeart/2018/5/layout/IconCircleLabelList"/>
    <dgm:cxn modelId="{8E659DC9-983F-4EC8-8E67-E529FD80F3CC}" srcId="{D29E573E-AA5C-4535-9581-CF67AFF2EFA6}" destId="{4245351E-E7FE-46B8-B631-689C74888854}" srcOrd="1" destOrd="0" parTransId="{0429AB84-875E-46A9-954A-0F748BA432A5}" sibTransId="{11F81C4D-F8AB-46C1-83C8-49E09D5625FA}"/>
    <dgm:cxn modelId="{BA84DFD3-869F-4185-94C9-1D3C9C131DA7}" srcId="{D29E573E-AA5C-4535-9581-CF67AFF2EFA6}" destId="{5C058103-09B6-4116-820E-9E08F6B1D20D}" srcOrd="0" destOrd="0" parTransId="{A293CBAB-343C-4E7A-94D0-08B2871A8C3D}" sibTransId="{98B4CCD3-5C51-4B6A-A1B8-EB548EE529E5}"/>
    <dgm:cxn modelId="{31DC775B-C67C-FD48-8C5C-193319E82E2E}" type="presParOf" srcId="{2CCBF3F2-807F-4AF7-86BC-D69FF9B18EB1}" destId="{F5DDA2ED-11D8-46D7-9A09-5070955AB52A}" srcOrd="0" destOrd="0" presId="urn:microsoft.com/office/officeart/2018/5/layout/IconCircleLabelList"/>
    <dgm:cxn modelId="{B51AD211-8B27-684B-8E77-D712B3A5AA91}" type="presParOf" srcId="{F5DDA2ED-11D8-46D7-9A09-5070955AB52A}" destId="{F3B97735-68EC-498C-B105-19EA3455C127}" srcOrd="0" destOrd="0" presId="urn:microsoft.com/office/officeart/2018/5/layout/IconCircleLabelList"/>
    <dgm:cxn modelId="{40A607C0-D280-BE45-85A7-DBE6BDDE1B4D}" type="presParOf" srcId="{F5DDA2ED-11D8-46D7-9A09-5070955AB52A}" destId="{CF12916B-59A9-4A6A-AFFC-A215DE570D97}" srcOrd="1" destOrd="0" presId="urn:microsoft.com/office/officeart/2018/5/layout/IconCircleLabelList"/>
    <dgm:cxn modelId="{77734DC0-A163-A546-B8C5-3D96D06E0584}" type="presParOf" srcId="{F5DDA2ED-11D8-46D7-9A09-5070955AB52A}" destId="{F82BC011-36E7-4314-91A5-E065295D1496}" srcOrd="2" destOrd="0" presId="urn:microsoft.com/office/officeart/2018/5/layout/IconCircleLabelList"/>
    <dgm:cxn modelId="{C9867E39-4C57-F145-8443-34AB4F5BC5A0}" type="presParOf" srcId="{F5DDA2ED-11D8-46D7-9A09-5070955AB52A}" destId="{55CBC8E5-4331-4703-AB8A-FA0DD084FF70}" srcOrd="3" destOrd="0" presId="urn:microsoft.com/office/officeart/2018/5/layout/IconCircleLabelList"/>
    <dgm:cxn modelId="{92CB90CF-CE8D-D142-BE09-E78C3CE5383B}" type="presParOf" srcId="{2CCBF3F2-807F-4AF7-86BC-D69FF9B18EB1}" destId="{490ED99D-6112-498D-9162-1FCB3575231A}" srcOrd="1" destOrd="0" presId="urn:microsoft.com/office/officeart/2018/5/layout/IconCircleLabelList"/>
    <dgm:cxn modelId="{C7E58AEF-8ED4-9A48-B300-EF1A8E73B3C4}" type="presParOf" srcId="{2CCBF3F2-807F-4AF7-86BC-D69FF9B18EB1}" destId="{22383576-CC36-4472-AEB0-87166038C390}" srcOrd="2" destOrd="0" presId="urn:microsoft.com/office/officeart/2018/5/layout/IconCircleLabelList"/>
    <dgm:cxn modelId="{85FA2D38-A470-AB42-B54B-D102A2F1CF32}" type="presParOf" srcId="{22383576-CC36-4472-AEB0-87166038C390}" destId="{3CF4E5CD-C984-49CC-959D-6D74BC6E7512}" srcOrd="0" destOrd="0" presId="urn:microsoft.com/office/officeart/2018/5/layout/IconCircleLabelList"/>
    <dgm:cxn modelId="{8962C9A3-3E5E-A54A-AFC8-707E84A04CCF}" type="presParOf" srcId="{22383576-CC36-4472-AEB0-87166038C390}" destId="{D052A418-9F03-4052-B292-61DEF23BD110}" srcOrd="1" destOrd="0" presId="urn:microsoft.com/office/officeart/2018/5/layout/IconCircleLabelList"/>
    <dgm:cxn modelId="{8EA8D7CA-93D7-5749-9AF8-BBF7FBD5258B}" type="presParOf" srcId="{22383576-CC36-4472-AEB0-87166038C390}" destId="{D8EDAAD4-261C-413D-8DC6-34C51E72A83B}" srcOrd="2" destOrd="0" presId="urn:microsoft.com/office/officeart/2018/5/layout/IconCircleLabelList"/>
    <dgm:cxn modelId="{DA18BFEA-C55D-DC4D-B862-2BE051D94CBD}" type="presParOf" srcId="{22383576-CC36-4472-AEB0-87166038C390}" destId="{8AC28E36-095E-4925-B415-A11E83EBEB0A}" srcOrd="3" destOrd="0" presId="urn:microsoft.com/office/officeart/2018/5/layout/IconCircleLabelList"/>
    <dgm:cxn modelId="{642282B3-D60D-114D-AD76-08577E9657F1}" type="presParOf" srcId="{2CCBF3F2-807F-4AF7-86BC-D69FF9B18EB1}" destId="{1FCD80A6-CB17-40B3-9F3E-56987269142E}" srcOrd="3" destOrd="0" presId="urn:microsoft.com/office/officeart/2018/5/layout/IconCircleLabelList"/>
    <dgm:cxn modelId="{80A7538C-FFB7-B342-837E-3D532D62F639}" type="presParOf" srcId="{2CCBF3F2-807F-4AF7-86BC-D69FF9B18EB1}" destId="{9B1B2462-686D-46CE-AF6D-D565B2D8F56E}" srcOrd="4" destOrd="0" presId="urn:microsoft.com/office/officeart/2018/5/layout/IconCircleLabelList"/>
    <dgm:cxn modelId="{5B6FE169-76D5-784A-96EE-99EE5F9F6DEE}" type="presParOf" srcId="{9B1B2462-686D-46CE-AF6D-D565B2D8F56E}" destId="{E96C528D-9C71-4329-93BA-1744451C17AE}" srcOrd="0" destOrd="0" presId="urn:microsoft.com/office/officeart/2018/5/layout/IconCircleLabelList"/>
    <dgm:cxn modelId="{A5A6487D-DC80-0945-809B-3F277EF07A05}" type="presParOf" srcId="{9B1B2462-686D-46CE-AF6D-D565B2D8F56E}" destId="{B87FFA72-F18B-488B-86F3-FAE820E0EAEA}" srcOrd="1" destOrd="0" presId="urn:microsoft.com/office/officeart/2018/5/layout/IconCircleLabelList"/>
    <dgm:cxn modelId="{56BB7CF2-A660-AF44-A8DA-2C9234E40DE9}" type="presParOf" srcId="{9B1B2462-686D-46CE-AF6D-D565B2D8F56E}" destId="{17044709-3C51-4F89-8F41-FA4A2F25E082}" srcOrd="2" destOrd="0" presId="urn:microsoft.com/office/officeart/2018/5/layout/IconCircleLabelList"/>
    <dgm:cxn modelId="{2885F11E-CEB1-CD42-8AB8-3D6A99C3976F}" type="presParOf" srcId="{9B1B2462-686D-46CE-AF6D-D565B2D8F56E}" destId="{B403D7B3-E136-4D29-95AF-55B316CA58C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A7188D-43F5-4CF9-9C86-4E644FBB3BBA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FB0B50C-FF7D-4DA1-9EF9-64E4D0ADE86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_tradnl" sz="2000" b="1" dirty="0"/>
            <a:t>Utilidades</a:t>
          </a:r>
          <a:endParaRPr lang="en-US" sz="2000" b="1" dirty="0"/>
        </a:p>
      </dgm:t>
    </dgm:pt>
    <dgm:pt modelId="{9FBD5647-BC30-4FAF-8334-0CC39A6CB063}" type="parTrans" cxnId="{A8ECE903-4EA7-4A4C-B465-2213BBB5CADC}">
      <dgm:prSet/>
      <dgm:spPr/>
      <dgm:t>
        <a:bodyPr/>
        <a:lstStyle/>
        <a:p>
          <a:endParaRPr lang="en-US"/>
        </a:p>
      </dgm:t>
    </dgm:pt>
    <dgm:pt modelId="{BCC7595D-967A-42AB-B6A5-8A2CBBDE1967}" type="sibTrans" cxnId="{A8ECE903-4EA7-4A4C-B465-2213BBB5CAD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4DB02CC-D58F-4191-96EF-804F64903E8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_tradnl" sz="2000" b="1" dirty="0"/>
            <a:t>Programas, Obra Misionera</a:t>
          </a:r>
          <a:endParaRPr lang="en-US" sz="2000" b="1" dirty="0"/>
        </a:p>
      </dgm:t>
    </dgm:pt>
    <dgm:pt modelId="{D41FDBBB-15E3-4E4A-8CF4-5BCFCB418F8C}" type="parTrans" cxnId="{9C169123-9998-4460-8EF3-53A26B3F3B4F}">
      <dgm:prSet/>
      <dgm:spPr/>
      <dgm:t>
        <a:bodyPr/>
        <a:lstStyle/>
        <a:p>
          <a:endParaRPr lang="en-US"/>
        </a:p>
      </dgm:t>
    </dgm:pt>
    <dgm:pt modelId="{FE98681E-FC93-498A-9A82-FF77C6E3D4A6}" type="sibTrans" cxnId="{9C169123-9998-4460-8EF3-53A26B3F3B4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ABDB499-64D0-4E0A-B51A-0D55B987E9C3}">
      <dgm:prSet/>
      <dgm:spPr/>
      <dgm:t>
        <a:bodyPr/>
        <a:lstStyle/>
        <a:p>
          <a:pPr>
            <a:lnSpc>
              <a:spcPct val="100000"/>
            </a:lnSpc>
          </a:pPr>
          <a:r>
            <a:rPr lang="es-ES_tradnl" b="1" dirty="0"/>
            <a:t>Materiales de Escuela Sabática</a:t>
          </a:r>
          <a:endParaRPr lang="en-US" b="1" dirty="0"/>
        </a:p>
      </dgm:t>
    </dgm:pt>
    <dgm:pt modelId="{612F012A-60C5-42FF-B11D-1375E5A234B9}" type="parTrans" cxnId="{1627EEC5-303F-490F-8B7C-242DFCF6244D}">
      <dgm:prSet/>
      <dgm:spPr/>
      <dgm:t>
        <a:bodyPr/>
        <a:lstStyle/>
        <a:p>
          <a:endParaRPr lang="en-US"/>
        </a:p>
      </dgm:t>
    </dgm:pt>
    <dgm:pt modelId="{690BAC49-7085-4973-9B12-177C0197F487}" type="sibTrans" cxnId="{1627EEC5-303F-490F-8B7C-242DFCF6244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957A133-7674-4F7E-8326-BFD9DB78433B}">
      <dgm:prSet/>
      <dgm:spPr/>
      <dgm:t>
        <a:bodyPr/>
        <a:lstStyle/>
        <a:p>
          <a:pPr>
            <a:lnSpc>
              <a:spcPct val="100000"/>
            </a:lnSpc>
          </a:pPr>
          <a:r>
            <a:rPr lang="es-ES_tradnl" b="1" dirty="0"/>
            <a:t>Departamentos-Etc</a:t>
          </a:r>
          <a:r>
            <a:rPr lang="es-ES_tradnl" dirty="0"/>
            <a:t>.</a:t>
          </a:r>
          <a:endParaRPr lang="en-US" dirty="0"/>
        </a:p>
      </dgm:t>
    </dgm:pt>
    <dgm:pt modelId="{4814BA43-0996-4D88-970A-C184DCBD5CA9}" type="parTrans" cxnId="{EECABC01-A639-4589-A9C5-383EF4C099D4}">
      <dgm:prSet/>
      <dgm:spPr/>
      <dgm:t>
        <a:bodyPr/>
        <a:lstStyle/>
        <a:p>
          <a:endParaRPr lang="en-US"/>
        </a:p>
      </dgm:t>
    </dgm:pt>
    <dgm:pt modelId="{04BAD7B0-05D8-44F1-AEFE-992DA271B2FD}" type="sibTrans" cxnId="{EECABC01-A639-4589-A9C5-383EF4C099D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3C0ABC0-5D7D-4EAC-B0F9-7D815DBBE30C}">
      <dgm:prSet/>
      <dgm:spPr/>
      <dgm:t>
        <a:bodyPr/>
        <a:lstStyle/>
        <a:p>
          <a:pPr>
            <a:lnSpc>
              <a:spcPct val="100000"/>
            </a:lnSpc>
          </a:pPr>
          <a:r>
            <a:rPr lang="es-ES_tradnl" b="1" dirty="0"/>
            <a:t>Propiedad (prestamos, seguros, Renta Etc.)</a:t>
          </a:r>
          <a:endParaRPr lang="en-US" b="1" dirty="0"/>
        </a:p>
      </dgm:t>
    </dgm:pt>
    <dgm:pt modelId="{AC3ADAE3-452C-40B5-B0F2-5594FAE22550}" type="parTrans" cxnId="{00BA7C6D-6898-48C3-B3B4-2837A6752EEA}">
      <dgm:prSet/>
      <dgm:spPr/>
      <dgm:t>
        <a:bodyPr/>
        <a:lstStyle/>
        <a:p>
          <a:endParaRPr lang="en-US"/>
        </a:p>
      </dgm:t>
    </dgm:pt>
    <dgm:pt modelId="{3B29BDE1-FF68-4C53-80D3-D7853F2FB527}" type="sibTrans" cxnId="{00BA7C6D-6898-48C3-B3B4-2837A6752EE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ED259C9-0904-4EEB-87E5-14A2114EF60C}">
      <dgm:prSet/>
      <dgm:spPr/>
      <dgm:t>
        <a:bodyPr/>
        <a:lstStyle/>
        <a:p>
          <a:pPr>
            <a:lnSpc>
              <a:spcPct val="100000"/>
            </a:lnSpc>
          </a:pPr>
          <a:r>
            <a:rPr lang="es-ES_tradnl" b="1" dirty="0"/>
            <a:t>Mantenimiento de Edificio</a:t>
          </a:r>
          <a:endParaRPr lang="en-US" b="1" dirty="0"/>
        </a:p>
      </dgm:t>
    </dgm:pt>
    <dgm:pt modelId="{F5065E6B-5242-4531-B3BD-0FDBDF6E97DF}" type="parTrans" cxnId="{BD97C02C-1512-464F-B2CB-312E4C0E2B52}">
      <dgm:prSet/>
      <dgm:spPr/>
      <dgm:t>
        <a:bodyPr/>
        <a:lstStyle/>
        <a:p>
          <a:endParaRPr lang="en-US"/>
        </a:p>
      </dgm:t>
    </dgm:pt>
    <dgm:pt modelId="{8DF87E71-D687-4FA5-B9AD-77E8D2EEC57F}" type="sibTrans" cxnId="{BD97C02C-1512-464F-B2CB-312E4C0E2B52}">
      <dgm:prSet/>
      <dgm:spPr/>
      <dgm:t>
        <a:bodyPr/>
        <a:lstStyle/>
        <a:p>
          <a:endParaRPr lang="en-US"/>
        </a:p>
      </dgm:t>
    </dgm:pt>
    <dgm:pt modelId="{EA55C255-32C9-42C8-8933-03AFDF8F32E5}" type="pres">
      <dgm:prSet presAssocID="{4AA7188D-43F5-4CF9-9C86-4E644FBB3BBA}" presName="root" presStyleCnt="0">
        <dgm:presLayoutVars>
          <dgm:dir/>
          <dgm:resizeHandles val="exact"/>
        </dgm:presLayoutVars>
      </dgm:prSet>
      <dgm:spPr/>
    </dgm:pt>
    <dgm:pt modelId="{832EAECC-8078-45CE-94AE-8E6DFFE88552}" type="pres">
      <dgm:prSet presAssocID="{4AA7188D-43F5-4CF9-9C86-4E644FBB3BBA}" presName="container" presStyleCnt="0">
        <dgm:presLayoutVars>
          <dgm:dir/>
          <dgm:resizeHandles val="exact"/>
        </dgm:presLayoutVars>
      </dgm:prSet>
      <dgm:spPr/>
    </dgm:pt>
    <dgm:pt modelId="{62720AD5-F9E8-45A0-93C2-85A734EDB604}" type="pres">
      <dgm:prSet presAssocID="{2FB0B50C-FF7D-4DA1-9EF9-64E4D0ADE868}" presName="compNode" presStyleCnt="0"/>
      <dgm:spPr/>
    </dgm:pt>
    <dgm:pt modelId="{C14A7DAE-3D58-46D9-8F25-F8DE29D83C22}" type="pres">
      <dgm:prSet presAssocID="{2FB0B50C-FF7D-4DA1-9EF9-64E4D0ADE868}" presName="iconBgRect" presStyleLbl="bgShp" presStyleIdx="0" presStyleCnt="6"/>
      <dgm:spPr/>
    </dgm:pt>
    <dgm:pt modelId="{767B05B7-C82B-4A10-B714-079FCA9A79BD}" type="pres">
      <dgm:prSet presAssocID="{2FB0B50C-FF7D-4DA1-9EF9-64E4D0ADE868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1054AD56-FCB2-4DC2-8CC3-94DA2C28BB06}" type="pres">
      <dgm:prSet presAssocID="{2FB0B50C-FF7D-4DA1-9EF9-64E4D0ADE868}" presName="spaceRect" presStyleCnt="0"/>
      <dgm:spPr/>
    </dgm:pt>
    <dgm:pt modelId="{4E9DB586-4141-4089-9A5E-B147505785A4}" type="pres">
      <dgm:prSet presAssocID="{2FB0B50C-FF7D-4DA1-9EF9-64E4D0ADE868}" presName="textRect" presStyleLbl="revTx" presStyleIdx="0" presStyleCnt="6">
        <dgm:presLayoutVars>
          <dgm:chMax val="1"/>
          <dgm:chPref val="1"/>
        </dgm:presLayoutVars>
      </dgm:prSet>
      <dgm:spPr/>
    </dgm:pt>
    <dgm:pt modelId="{308CA7A7-038C-46FD-A14E-2E768993A9C1}" type="pres">
      <dgm:prSet presAssocID="{BCC7595D-967A-42AB-B6A5-8A2CBBDE1967}" presName="sibTrans" presStyleLbl="sibTrans2D1" presStyleIdx="0" presStyleCnt="0"/>
      <dgm:spPr/>
    </dgm:pt>
    <dgm:pt modelId="{C933967F-49D3-4106-A7EE-525F53A27949}" type="pres">
      <dgm:prSet presAssocID="{74DB02CC-D58F-4191-96EF-804F64903E8F}" presName="compNode" presStyleCnt="0"/>
      <dgm:spPr/>
    </dgm:pt>
    <dgm:pt modelId="{024EEB59-282D-4000-B9E7-E481859B2667}" type="pres">
      <dgm:prSet presAssocID="{74DB02CC-D58F-4191-96EF-804F64903E8F}" presName="iconBgRect" presStyleLbl="bgShp" presStyleIdx="1" presStyleCnt="6"/>
      <dgm:spPr/>
    </dgm:pt>
    <dgm:pt modelId="{970F9D2A-CEAE-4BAA-BDAE-7181BDA46744}" type="pres">
      <dgm:prSet presAssocID="{74DB02CC-D58F-4191-96EF-804F64903E8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FEF92430-E440-406C-AEA1-29DD1F606505}" type="pres">
      <dgm:prSet presAssocID="{74DB02CC-D58F-4191-96EF-804F64903E8F}" presName="spaceRect" presStyleCnt="0"/>
      <dgm:spPr/>
    </dgm:pt>
    <dgm:pt modelId="{C4295410-D6BA-46D8-9752-9AD7C266BCD6}" type="pres">
      <dgm:prSet presAssocID="{74DB02CC-D58F-4191-96EF-804F64903E8F}" presName="textRect" presStyleLbl="revTx" presStyleIdx="1" presStyleCnt="6">
        <dgm:presLayoutVars>
          <dgm:chMax val="1"/>
          <dgm:chPref val="1"/>
        </dgm:presLayoutVars>
      </dgm:prSet>
      <dgm:spPr/>
    </dgm:pt>
    <dgm:pt modelId="{3FFC3CC4-E6F1-4A39-B460-BD511BC1680E}" type="pres">
      <dgm:prSet presAssocID="{FE98681E-FC93-498A-9A82-FF77C6E3D4A6}" presName="sibTrans" presStyleLbl="sibTrans2D1" presStyleIdx="0" presStyleCnt="0"/>
      <dgm:spPr/>
    </dgm:pt>
    <dgm:pt modelId="{82351254-771E-4184-B54C-0663A90A28A9}" type="pres">
      <dgm:prSet presAssocID="{5ABDB499-64D0-4E0A-B51A-0D55B987E9C3}" presName="compNode" presStyleCnt="0"/>
      <dgm:spPr/>
    </dgm:pt>
    <dgm:pt modelId="{F97C336A-EEEF-46F6-A106-A76FE9BD7059}" type="pres">
      <dgm:prSet presAssocID="{5ABDB499-64D0-4E0A-B51A-0D55B987E9C3}" presName="iconBgRect" presStyleLbl="bgShp" presStyleIdx="2" presStyleCnt="6"/>
      <dgm:spPr/>
    </dgm:pt>
    <dgm:pt modelId="{1BA47B82-D8F4-4FCB-ABFA-16EEDD3D08B4}" type="pres">
      <dgm:prSet presAssocID="{5ABDB499-64D0-4E0A-B51A-0D55B987E9C3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3700DD62-AB41-46E1-A1FE-6733572B112F}" type="pres">
      <dgm:prSet presAssocID="{5ABDB499-64D0-4E0A-B51A-0D55B987E9C3}" presName="spaceRect" presStyleCnt="0"/>
      <dgm:spPr/>
    </dgm:pt>
    <dgm:pt modelId="{3BDDE38C-4CA8-4459-A1C6-1F4A88612B2F}" type="pres">
      <dgm:prSet presAssocID="{5ABDB499-64D0-4E0A-B51A-0D55B987E9C3}" presName="textRect" presStyleLbl="revTx" presStyleIdx="2" presStyleCnt="6">
        <dgm:presLayoutVars>
          <dgm:chMax val="1"/>
          <dgm:chPref val="1"/>
        </dgm:presLayoutVars>
      </dgm:prSet>
      <dgm:spPr/>
    </dgm:pt>
    <dgm:pt modelId="{036FE928-C8B0-4C27-9A0D-492FFDBCC5C3}" type="pres">
      <dgm:prSet presAssocID="{690BAC49-7085-4973-9B12-177C0197F487}" presName="sibTrans" presStyleLbl="sibTrans2D1" presStyleIdx="0" presStyleCnt="0"/>
      <dgm:spPr/>
    </dgm:pt>
    <dgm:pt modelId="{DB5BF5D9-25EC-4978-8870-9A50F842A4A8}" type="pres">
      <dgm:prSet presAssocID="{1957A133-7674-4F7E-8326-BFD9DB78433B}" presName="compNode" presStyleCnt="0"/>
      <dgm:spPr/>
    </dgm:pt>
    <dgm:pt modelId="{95FCAEC2-8954-49D9-A1AD-564D5C212FB2}" type="pres">
      <dgm:prSet presAssocID="{1957A133-7674-4F7E-8326-BFD9DB78433B}" presName="iconBgRect" presStyleLbl="bgShp" presStyleIdx="3" presStyleCnt="6"/>
      <dgm:spPr/>
    </dgm:pt>
    <dgm:pt modelId="{0387E87B-DF23-4A49-B6F2-E4B747285287}" type="pres">
      <dgm:prSet presAssocID="{1957A133-7674-4F7E-8326-BFD9DB78433B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656CA704-1A1A-4973-AB21-D589B3B7A00A}" type="pres">
      <dgm:prSet presAssocID="{1957A133-7674-4F7E-8326-BFD9DB78433B}" presName="spaceRect" presStyleCnt="0"/>
      <dgm:spPr/>
    </dgm:pt>
    <dgm:pt modelId="{BA9A143D-793A-40B0-A68B-F7711BF0F73D}" type="pres">
      <dgm:prSet presAssocID="{1957A133-7674-4F7E-8326-BFD9DB78433B}" presName="textRect" presStyleLbl="revTx" presStyleIdx="3" presStyleCnt="6">
        <dgm:presLayoutVars>
          <dgm:chMax val="1"/>
          <dgm:chPref val="1"/>
        </dgm:presLayoutVars>
      </dgm:prSet>
      <dgm:spPr/>
    </dgm:pt>
    <dgm:pt modelId="{02A08059-4B8F-4157-9965-BF72B9B6D842}" type="pres">
      <dgm:prSet presAssocID="{04BAD7B0-05D8-44F1-AEFE-992DA271B2FD}" presName="sibTrans" presStyleLbl="sibTrans2D1" presStyleIdx="0" presStyleCnt="0"/>
      <dgm:spPr/>
    </dgm:pt>
    <dgm:pt modelId="{FFB8A17D-8993-4D8D-9807-A9F1A70E6D27}" type="pres">
      <dgm:prSet presAssocID="{23C0ABC0-5D7D-4EAC-B0F9-7D815DBBE30C}" presName="compNode" presStyleCnt="0"/>
      <dgm:spPr/>
    </dgm:pt>
    <dgm:pt modelId="{A4D891CA-4F86-46E7-ACB0-91DD482F8078}" type="pres">
      <dgm:prSet presAssocID="{23C0ABC0-5D7D-4EAC-B0F9-7D815DBBE30C}" presName="iconBgRect" presStyleLbl="bgShp" presStyleIdx="4" presStyleCnt="6"/>
      <dgm:spPr/>
    </dgm:pt>
    <dgm:pt modelId="{FBF269AE-FF67-4156-BB46-E4307B7326D6}" type="pres">
      <dgm:prSet presAssocID="{23C0ABC0-5D7D-4EAC-B0F9-7D815DBBE30C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830DEAC6-CBB3-4B0A-8344-CEB38C64EA77}" type="pres">
      <dgm:prSet presAssocID="{23C0ABC0-5D7D-4EAC-B0F9-7D815DBBE30C}" presName="spaceRect" presStyleCnt="0"/>
      <dgm:spPr/>
    </dgm:pt>
    <dgm:pt modelId="{2E54D295-4901-465F-806A-6A9C09E9E312}" type="pres">
      <dgm:prSet presAssocID="{23C0ABC0-5D7D-4EAC-B0F9-7D815DBBE30C}" presName="textRect" presStyleLbl="revTx" presStyleIdx="4" presStyleCnt="6">
        <dgm:presLayoutVars>
          <dgm:chMax val="1"/>
          <dgm:chPref val="1"/>
        </dgm:presLayoutVars>
      </dgm:prSet>
      <dgm:spPr/>
    </dgm:pt>
    <dgm:pt modelId="{7603C6F1-0E94-4BA6-93FF-E8C9C5CAB67A}" type="pres">
      <dgm:prSet presAssocID="{3B29BDE1-FF68-4C53-80D3-D7853F2FB527}" presName="sibTrans" presStyleLbl="sibTrans2D1" presStyleIdx="0" presStyleCnt="0"/>
      <dgm:spPr/>
    </dgm:pt>
    <dgm:pt modelId="{376211FB-7FB2-4D8D-BCB0-5216BA9D76AF}" type="pres">
      <dgm:prSet presAssocID="{5ED259C9-0904-4EEB-87E5-14A2114EF60C}" presName="compNode" presStyleCnt="0"/>
      <dgm:spPr/>
    </dgm:pt>
    <dgm:pt modelId="{6F1CC381-A555-4973-8092-8AEF5CA21D64}" type="pres">
      <dgm:prSet presAssocID="{5ED259C9-0904-4EEB-87E5-14A2114EF60C}" presName="iconBgRect" presStyleLbl="bgShp" presStyleIdx="5" presStyleCnt="6"/>
      <dgm:spPr/>
    </dgm:pt>
    <dgm:pt modelId="{50B8E606-1E24-4A33-BBD8-3B51DC1D6678}" type="pres">
      <dgm:prSet presAssocID="{5ED259C9-0904-4EEB-87E5-14A2114EF60C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dozer"/>
        </a:ext>
      </dgm:extLst>
    </dgm:pt>
    <dgm:pt modelId="{403AA4F9-E060-447F-8136-83FE62239901}" type="pres">
      <dgm:prSet presAssocID="{5ED259C9-0904-4EEB-87E5-14A2114EF60C}" presName="spaceRect" presStyleCnt="0"/>
      <dgm:spPr/>
    </dgm:pt>
    <dgm:pt modelId="{6FDDDAC6-71D5-405B-913F-15841BB44CF8}" type="pres">
      <dgm:prSet presAssocID="{5ED259C9-0904-4EEB-87E5-14A2114EF60C}" presName="textRect" presStyleLbl="revTx" presStyleIdx="5" presStyleCnt="6" custLinFactNeighborX="-3465" custLinFactNeighborY="-7116">
        <dgm:presLayoutVars>
          <dgm:chMax val="1"/>
          <dgm:chPref val="1"/>
        </dgm:presLayoutVars>
      </dgm:prSet>
      <dgm:spPr/>
    </dgm:pt>
  </dgm:ptLst>
  <dgm:cxnLst>
    <dgm:cxn modelId="{EECABC01-A639-4589-A9C5-383EF4C099D4}" srcId="{4AA7188D-43F5-4CF9-9C86-4E644FBB3BBA}" destId="{1957A133-7674-4F7E-8326-BFD9DB78433B}" srcOrd="3" destOrd="0" parTransId="{4814BA43-0996-4D88-970A-C184DCBD5CA9}" sibTransId="{04BAD7B0-05D8-44F1-AEFE-992DA271B2FD}"/>
    <dgm:cxn modelId="{A8ECE903-4EA7-4A4C-B465-2213BBB5CADC}" srcId="{4AA7188D-43F5-4CF9-9C86-4E644FBB3BBA}" destId="{2FB0B50C-FF7D-4DA1-9EF9-64E4D0ADE868}" srcOrd="0" destOrd="0" parTransId="{9FBD5647-BC30-4FAF-8334-0CC39A6CB063}" sibTransId="{BCC7595D-967A-42AB-B6A5-8A2CBBDE1967}"/>
    <dgm:cxn modelId="{9C169123-9998-4460-8EF3-53A26B3F3B4F}" srcId="{4AA7188D-43F5-4CF9-9C86-4E644FBB3BBA}" destId="{74DB02CC-D58F-4191-96EF-804F64903E8F}" srcOrd="1" destOrd="0" parTransId="{D41FDBBB-15E3-4E4A-8CF4-5BCFCB418F8C}" sibTransId="{FE98681E-FC93-498A-9A82-FF77C6E3D4A6}"/>
    <dgm:cxn modelId="{BD97C02C-1512-464F-B2CB-312E4C0E2B52}" srcId="{4AA7188D-43F5-4CF9-9C86-4E644FBB3BBA}" destId="{5ED259C9-0904-4EEB-87E5-14A2114EF60C}" srcOrd="5" destOrd="0" parTransId="{F5065E6B-5242-4531-B3BD-0FDBDF6E97DF}" sibTransId="{8DF87E71-D687-4FA5-B9AD-77E8D2EEC57F}"/>
    <dgm:cxn modelId="{F1F6753F-E0F8-824A-BFE9-F2555B97EA1A}" type="presOf" srcId="{FE98681E-FC93-498A-9A82-FF77C6E3D4A6}" destId="{3FFC3CC4-E6F1-4A39-B460-BD511BC1680E}" srcOrd="0" destOrd="0" presId="urn:microsoft.com/office/officeart/2018/2/layout/IconCircleList"/>
    <dgm:cxn modelId="{227CF86A-D2E1-D940-8BA6-C093161BE6CD}" type="presOf" srcId="{04BAD7B0-05D8-44F1-AEFE-992DA271B2FD}" destId="{02A08059-4B8F-4157-9965-BF72B9B6D842}" srcOrd="0" destOrd="0" presId="urn:microsoft.com/office/officeart/2018/2/layout/IconCircleList"/>
    <dgm:cxn modelId="{00BA7C6D-6898-48C3-B3B4-2837A6752EEA}" srcId="{4AA7188D-43F5-4CF9-9C86-4E644FBB3BBA}" destId="{23C0ABC0-5D7D-4EAC-B0F9-7D815DBBE30C}" srcOrd="4" destOrd="0" parTransId="{AC3ADAE3-452C-40B5-B0F2-5594FAE22550}" sibTransId="{3B29BDE1-FF68-4C53-80D3-D7853F2FB527}"/>
    <dgm:cxn modelId="{72E57C83-0784-3647-A82B-B7C9C4B06510}" type="presOf" srcId="{1957A133-7674-4F7E-8326-BFD9DB78433B}" destId="{BA9A143D-793A-40B0-A68B-F7711BF0F73D}" srcOrd="0" destOrd="0" presId="urn:microsoft.com/office/officeart/2018/2/layout/IconCircleList"/>
    <dgm:cxn modelId="{EF915887-1C10-F447-9FD7-726148C66630}" type="presOf" srcId="{5ED259C9-0904-4EEB-87E5-14A2114EF60C}" destId="{6FDDDAC6-71D5-405B-913F-15841BB44CF8}" srcOrd="0" destOrd="0" presId="urn:microsoft.com/office/officeart/2018/2/layout/IconCircleList"/>
    <dgm:cxn modelId="{D19C4597-D59E-D649-B89B-1AFBC30AEDAB}" type="presOf" srcId="{2FB0B50C-FF7D-4DA1-9EF9-64E4D0ADE868}" destId="{4E9DB586-4141-4089-9A5E-B147505785A4}" srcOrd="0" destOrd="0" presId="urn:microsoft.com/office/officeart/2018/2/layout/IconCircleList"/>
    <dgm:cxn modelId="{B3C79197-B419-2949-939A-8D0B889B3C06}" type="presOf" srcId="{23C0ABC0-5D7D-4EAC-B0F9-7D815DBBE30C}" destId="{2E54D295-4901-465F-806A-6A9C09E9E312}" srcOrd="0" destOrd="0" presId="urn:microsoft.com/office/officeart/2018/2/layout/IconCircleList"/>
    <dgm:cxn modelId="{C7186FAA-ADB4-3E47-ACA3-D6EF20596071}" type="presOf" srcId="{BCC7595D-967A-42AB-B6A5-8A2CBBDE1967}" destId="{308CA7A7-038C-46FD-A14E-2E768993A9C1}" srcOrd="0" destOrd="0" presId="urn:microsoft.com/office/officeart/2018/2/layout/IconCircleList"/>
    <dgm:cxn modelId="{F81DEDAD-DC7C-CD4D-82CD-AB8462F6EE39}" type="presOf" srcId="{4AA7188D-43F5-4CF9-9C86-4E644FBB3BBA}" destId="{EA55C255-32C9-42C8-8933-03AFDF8F32E5}" srcOrd="0" destOrd="0" presId="urn:microsoft.com/office/officeart/2018/2/layout/IconCircleList"/>
    <dgm:cxn modelId="{29B8FFB7-5569-E246-AD34-16F88D527D03}" type="presOf" srcId="{690BAC49-7085-4973-9B12-177C0197F487}" destId="{036FE928-C8B0-4C27-9A0D-492FFDBCC5C3}" srcOrd="0" destOrd="0" presId="urn:microsoft.com/office/officeart/2018/2/layout/IconCircleList"/>
    <dgm:cxn modelId="{BDF38CC3-2028-E44D-87A5-559FC3BA7755}" type="presOf" srcId="{74DB02CC-D58F-4191-96EF-804F64903E8F}" destId="{C4295410-D6BA-46D8-9752-9AD7C266BCD6}" srcOrd="0" destOrd="0" presId="urn:microsoft.com/office/officeart/2018/2/layout/IconCircleList"/>
    <dgm:cxn modelId="{1627EEC5-303F-490F-8B7C-242DFCF6244D}" srcId="{4AA7188D-43F5-4CF9-9C86-4E644FBB3BBA}" destId="{5ABDB499-64D0-4E0A-B51A-0D55B987E9C3}" srcOrd="2" destOrd="0" parTransId="{612F012A-60C5-42FF-B11D-1375E5A234B9}" sibTransId="{690BAC49-7085-4973-9B12-177C0197F487}"/>
    <dgm:cxn modelId="{5120BFDC-1300-424F-8E48-4851267DCEB6}" type="presOf" srcId="{3B29BDE1-FF68-4C53-80D3-D7853F2FB527}" destId="{7603C6F1-0E94-4BA6-93FF-E8C9C5CAB67A}" srcOrd="0" destOrd="0" presId="urn:microsoft.com/office/officeart/2018/2/layout/IconCircleList"/>
    <dgm:cxn modelId="{18CD94DD-2377-3440-85F4-5046ABCF0DEC}" type="presOf" srcId="{5ABDB499-64D0-4E0A-B51A-0D55B987E9C3}" destId="{3BDDE38C-4CA8-4459-A1C6-1F4A88612B2F}" srcOrd="0" destOrd="0" presId="urn:microsoft.com/office/officeart/2018/2/layout/IconCircleList"/>
    <dgm:cxn modelId="{D2BF449C-D43C-214D-88B1-ABF1B1EB3C72}" type="presParOf" srcId="{EA55C255-32C9-42C8-8933-03AFDF8F32E5}" destId="{832EAECC-8078-45CE-94AE-8E6DFFE88552}" srcOrd="0" destOrd="0" presId="urn:microsoft.com/office/officeart/2018/2/layout/IconCircleList"/>
    <dgm:cxn modelId="{BD318838-FB27-8C42-AB26-7F9DAF6DFCB9}" type="presParOf" srcId="{832EAECC-8078-45CE-94AE-8E6DFFE88552}" destId="{62720AD5-F9E8-45A0-93C2-85A734EDB604}" srcOrd="0" destOrd="0" presId="urn:microsoft.com/office/officeart/2018/2/layout/IconCircleList"/>
    <dgm:cxn modelId="{2051E75C-D9DF-7345-809E-F04FA2D2E6F9}" type="presParOf" srcId="{62720AD5-F9E8-45A0-93C2-85A734EDB604}" destId="{C14A7DAE-3D58-46D9-8F25-F8DE29D83C22}" srcOrd="0" destOrd="0" presId="urn:microsoft.com/office/officeart/2018/2/layout/IconCircleList"/>
    <dgm:cxn modelId="{1C5ADD0D-F639-4449-A03C-AFF29E23A186}" type="presParOf" srcId="{62720AD5-F9E8-45A0-93C2-85A734EDB604}" destId="{767B05B7-C82B-4A10-B714-079FCA9A79BD}" srcOrd="1" destOrd="0" presId="urn:microsoft.com/office/officeart/2018/2/layout/IconCircleList"/>
    <dgm:cxn modelId="{FF67A65D-BFAF-6A41-AF13-02B4E803608B}" type="presParOf" srcId="{62720AD5-F9E8-45A0-93C2-85A734EDB604}" destId="{1054AD56-FCB2-4DC2-8CC3-94DA2C28BB06}" srcOrd="2" destOrd="0" presId="urn:microsoft.com/office/officeart/2018/2/layout/IconCircleList"/>
    <dgm:cxn modelId="{0A67DBA3-74FB-1C4C-A9BC-7FFDCF540C38}" type="presParOf" srcId="{62720AD5-F9E8-45A0-93C2-85A734EDB604}" destId="{4E9DB586-4141-4089-9A5E-B147505785A4}" srcOrd="3" destOrd="0" presId="urn:microsoft.com/office/officeart/2018/2/layout/IconCircleList"/>
    <dgm:cxn modelId="{A1F16C96-FA00-7F42-96AF-AA4A934CA0A6}" type="presParOf" srcId="{832EAECC-8078-45CE-94AE-8E6DFFE88552}" destId="{308CA7A7-038C-46FD-A14E-2E768993A9C1}" srcOrd="1" destOrd="0" presId="urn:microsoft.com/office/officeart/2018/2/layout/IconCircleList"/>
    <dgm:cxn modelId="{18CAE3BA-1C83-4D43-954E-99DFDF5093D9}" type="presParOf" srcId="{832EAECC-8078-45CE-94AE-8E6DFFE88552}" destId="{C933967F-49D3-4106-A7EE-525F53A27949}" srcOrd="2" destOrd="0" presId="urn:microsoft.com/office/officeart/2018/2/layout/IconCircleList"/>
    <dgm:cxn modelId="{89A68110-E4FE-7D43-AC13-B657591D01B5}" type="presParOf" srcId="{C933967F-49D3-4106-A7EE-525F53A27949}" destId="{024EEB59-282D-4000-B9E7-E481859B2667}" srcOrd="0" destOrd="0" presId="urn:microsoft.com/office/officeart/2018/2/layout/IconCircleList"/>
    <dgm:cxn modelId="{6AEAB43C-623C-804D-A7E2-D86C4AD9B5D1}" type="presParOf" srcId="{C933967F-49D3-4106-A7EE-525F53A27949}" destId="{970F9D2A-CEAE-4BAA-BDAE-7181BDA46744}" srcOrd="1" destOrd="0" presId="urn:microsoft.com/office/officeart/2018/2/layout/IconCircleList"/>
    <dgm:cxn modelId="{DCCE029C-B8EE-E14F-8B4F-3C9CF7B9ED56}" type="presParOf" srcId="{C933967F-49D3-4106-A7EE-525F53A27949}" destId="{FEF92430-E440-406C-AEA1-29DD1F606505}" srcOrd="2" destOrd="0" presId="urn:microsoft.com/office/officeart/2018/2/layout/IconCircleList"/>
    <dgm:cxn modelId="{D76433B4-5773-3147-8A5D-C7F77519F3C5}" type="presParOf" srcId="{C933967F-49D3-4106-A7EE-525F53A27949}" destId="{C4295410-D6BA-46D8-9752-9AD7C266BCD6}" srcOrd="3" destOrd="0" presId="urn:microsoft.com/office/officeart/2018/2/layout/IconCircleList"/>
    <dgm:cxn modelId="{38570AAB-7783-E64B-A56A-F86503E667D9}" type="presParOf" srcId="{832EAECC-8078-45CE-94AE-8E6DFFE88552}" destId="{3FFC3CC4-E6F1-4A39-B460-BD511BC1680E}" srcOrd="3" destOrd="0" presId="urn:microsoft.com/office/officeart/2018/2/layout/IconCircleList"/>
    <dgm:cxn modelId="{021FC45D-FCF0-4648-AD0D-F9DEED12BBC5}" type="presParOf" srcId="{832EAECC-8078-45CE-94AE-8E6DFFE88552}" destId="{82351254-771E-4184-B54C-0663A90A28A9}" srcOrd="4" destOrd="0" presId="urn:microsoft.com/office/officeart/2018/2/layout/IconCircleList"/>
    <dgm:cxn modelId="{1AE07999-25EA-A042-9F47-4B64FBDF25D1}" type="presParOf" srcId="{82351254-771E-4184-B54C-0663A90A28A9}" destId="{F97C336A-EEEF-46F6-A106-A76FE9BD7059}" srcOrd="0" destOrd="0" presId="urn:microsoft.com/office/officeart/2018/2/layout/IconCircleList"/>
    <dgm:cxn modelId="{34C12FF5-B2FE-6941-8DF0-94C5AF3C9C18}" type="presParOf" srcId="{82351254-771E-4184-B54C-0663A90A28A9}" destId="{1BA47B82-D8F4-4FCB-ABFA-16EEDD3D08B4}" srcOrd="1" destOrd="0" presId="urn:microsoft.com/office/officeart/2018/2/layout/IconCircleList"/>
    <dgm:cxn modelId="{4890EB4E-B297-744A-AD3B-F72657F1DBA3}" type="presParOf" srcId="{82351254-771E-4184-B54C-0663A90A28A9}" destId="{3700DD62-AB41-46E1-A1FE-6733572B112F}" srcOrd="2" destOrd="0" presId="urn:microsoft.com/office/officeart/2018/2/layout/IconCircleList"/>
    <dgm:cxn modelId="{51B3B5AD-325F-1B40-9EAA-1E3108AD4C0F}" type="presParOf" srcId="{82351254-771E-4184-B54C-0663A90A28A9}" destId="{3BDDE38C-4CA8-4459-A1C6-1F4A88612B2F}" srcOrd="3" destOrd="0" presId="urn:microsoft.com/office/officeart/2018/2/layout/IconCircleList"/>
    <dgm:cxn modelId="{11E3ECC9-0631-9A43-9C8D-79AF9FADF4CE}" type="presParOf" srcId="{832EAECC-8078-45CE-94AE-8E6DFFE88552}" destId="{036FE928-C8B0-4C27-9A0D-492FFDBCC5C3}" srcOrd="5" destOrd="0" presId="urn:microsoft.com/office/officeart/2018/2/layout/IconCircleList"/>
    <dgm:cxn modelId="{54B66D91-8A5A-554F-90AC-D8AD3D986835}" type="presParOf" srcId="{832EAECC-8078-45CE-94AE-8E6DFFE88552}" destId="{DB5BF5D9-25EC-4978-8870-9A50F842A4A8}" srcOrd="6" destOrd="0" presId="urn:microsoft.com/office/officeart/2018/2/layout/IconCircleList"/>
    <dgm:cxn modelId="{4E789D4E-5333-F347-B6E8-5C7BF0FCD521}" type="presParOf" srcId="{DB5BF5D9-25EC-4978-8870-9A50F842A4A8}" destId="{95FCAEC2-8954-49D9-A1AD-564D5C212FB2}" srcOrd="0" destOrd="0" presId="urn:microsoft.com/office/officeart/2018/2/layout/IconCircleList"/>
    <dgm:cxn modelId="{061C0BF3-B471-EC46-95C9-5FFD3EE5EAD2}" type="presParOf" srcId="{DB5BF5D9-25EC-4978-8870-9A50F842A4A8}" destId="{0387E87B-DF23-4A49-B6F2-E4B747285287}" srcOrd="1" destOrd="0" presId="urn:microsoft.com/office/officeart/2018/2/layout/IconCircleList"/>
    <dgm:cxn modelId="{0B9F3C2C-35CB-1F4C-9B30-CAAC86F769F0}" type="presParOf" srcId="{DB5BF5D9-25EC-4978-8870-9A50F842A4A8}" destId="{656CA704-1A1A-4973-AB21-D589B3B7A00A}" srcOrd="2" destOrd="0" presId="urn:microsoft.com/office/officeart/2018/2/layout/IconCircleList"/>
    <dgm:cxn modelId="{CF454770-DDFC-A54C-B901-0020D59D6D09}" type="presParOf" srcId="{DB5BF5D9-25EC-4978-8870-9A50F842A4A8}" destId="{BA9A143D-793A-40B0-A68B-F7711BF0F73D}" srcOrd="3" destOrd="0" presId="urn:microsoft.com/office/officeart/2018/2/layout/IconCircleList"/>
    <dgm:cxn modelId="{8ACC6C8B-1604-1F4F-A981-580C52148347}" type="presParOf" srcId="{832EAECC-8078-45CE-94AE-8E6DFFE88552}" destId="{02A08059-4B8F-4157-9965-BF72B9B6D842}" srcOrd="7" destOrd="0" presId="urn:microsoft.com/office/officeart/2018/2/layout/IconCircleList"/>
    <dgm:cxn modelId="{F877B414-2C42-C043-A6FD-C3A2F13E8F79}" type="presParOf" srcId="{832EAECC-8078-45CE-94AE-8E6DFFE88552}" destId="{FFB8A17D-8993-4D8D-9807-A9F1A70E6D27}" srcOrd="8" destOrd="0" presId="urn:microsoft.com/office/officeart/2018/2/layout/IconCircleList"/>
    <dgm:cxn modelId="{97AC63FF-DC96-774F-A458-EF718395673B}" type="presParOf" srcId="{FFB8A17D-8993-4D8D-9807-A9F1A70E6D27}" destId="{A4D891CA-4F86-46E7-ACB0-91DD482F8078}" srcOrd="0" destOrd="0" presId="urn:microsoft.com/office/officeart/2018/2/layout/IconCircleList"/>
    <dgm:cxn modelId="{4C234F6C-4D7C-434E-80A6-5940BA02CCF3}" type="presParOf" srcId="{FFB8A17D-8993-4D8D-9807-A9F1A70E6D27}" destId="{FBF269AE-FF67-4156-BB46-E4307B7326D6}" srcOrd="1" destOrd="0" presId="urn:microsoft.com/office/officeart/2018/2/layout/IconCircleList"/>
    <dgm:cxn modelId="{B5FF83D7-7786-5B4D-B909-B86049D9772A}" type="presParOf" srcId="{FFB8A17D-8993-4D8D-9807-A9F1A70E6D27}" destId="{830DEAC6-CBB3-4B0A-8344-CEB38C64EA77}" srcOrd="2" destOrd="0" presId="urn:microsoft.com/office/officeart/2018/2/layout/IconCircleList"/>
    <dgm:cxn modelId="{14523BA5-C85D-894C-AF77-CB882B288936}" type="presParOf" srcId="{FFB8A17D-8993-4D8D-9807-A9F1A70E6D27}" destId="{2E54D295-4901-465F-806A-6A9C09E9E312}" srcOrd="3" destOrd="0" presId="urn:microsoft.com/office/officeart/2018/2/layout/IconCircleList"/>
    <dgm:cxn modelId="{C86C68FE-06D0-5444-A092-6A6EF742D597}" type="presParOf" srcId="{832EAECC-8078-45CE-94AE-8E6DFFE88552}" destId="{7603C6F1-0E94-4BA6-93FF-E8C9C5CAB67A}" srcOrd="9" destOrd="0" presId="urn:microsoft.com/office/officeart/2018/2/layout/IconCircleList"/>
    <dgm:cxn modelId="{82215419-0DA0-ED41-AF7D-301EB385B42B}" type="presParOf" srcId="{832EAECC-8078-45CE-94AE-8E6DFFE88552}" destId="{376211FB-7FB2-4D8D-BCB0-5216BA9D76AF}" srcOrd="10" destOrd="0" presId="urn:microsoft.com/office/officeart/2018/2/layout/IconCircleList"/>
    <dgm:cxn modelId="{AD9B04E8-BE37-E94D-B20B-4C0F26BC3A02}" type="presParOf" srcId="{376211FB-7FB2-4D8D-BCB0-5216BA9D76AF}" destId="{6F1CC381-A555-4973-8092-8AEF5CA21D64}" srcOrd="0" destOrd="0" presId="urn:microsoft.com/office/officeart/2018/2/layout/IconCircleList"/>
    <dgm:cxn modelId="{ADBFE8F8-3EDC-7D47-9075-9A7399DE2511}" type="presParOf" srcId="{376211FB-7FB2-4D8D-BCB0-5216BA9D76AF}" destId="{50B8E606-1E24-4A33-BBD8-3B51DC1D6678}" srcOrd="1" destOrd="0" presId="urn:microsoft.com/office/officeart/2018/2/layout/IconCircleList"/>
    <dgm:cxn modelId="{7D208EE3-B94D-704F-AA1A-8F05C41DD1A2}" type="presParOf" srcId="{376211FB-7FB2-4D8D-BCB0-5216BA9D76AF}" destId="{403AA4F9-E060-447F-8136-83FE62239901}" srcOrd="2" destOrd="0" presId="urn:microsoft.com/office/officeart/2018/2/layout/IconCircleList"/>
    <dgm:cxn modelId="{B0644EB5-B197-D84D-9AA2-36150988456F}" type="presParOf" srcId="{376211FB-7FB2-4D8D-BCB0-5216BA9D76AF}" destId="{6FDDDAC6-71D5-405B-913F-15841BB44CF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2DE537-E5CF-4DFA-A01B-0F4282F1FC36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7D5018A0-2755-4EFA-9D1B-925D15C8438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_tradnl" sz="1600" b="1" noProof="0" dirty="0"/>
            <a:t>Compromiso con trabajadores/familias</a:t>
          </a:r>
        </a:p>
      </dgm:t>
    </dgm:pt>
    <dgm:pt modelId="{178EEC8F-68F2-469C-961A-26535B7C2268}" type="parTrans" cxnId="{906D0B12-BC78-41BE-957E-1156DEA21EC4}">
      <dgm:prSet/>
      <dgm:spPr/>
      <dgm:t>
        <a:bodyPr/>
        <a:lstStyle/>
        <a:p>
          <a:endParaRPr lang="en-US"/>
        </a:p>
      </dgm:t>
    </dgm:pt>
    <dgm:pt modelId="{823B6998-A192-40EF-B87C-891B3FC28196}" type="sibTrans" cxnId="{906D0B12-BC78-41BE-957E-1156DEA21EC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396BE29-1FFB-4849-8571-7F66BE034E1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_tradnl" sz="1600" b="1" noProof="0" dirty="0"/>
            <a:t>Compromiso con la Organización Superior</a:t>
          </a:r>
        </a:p>
      </dgm:t>
    </dgm:pt>
    <dgm:pt modelId="{F5EF4CCD-5A36-4B7A-840D-75C23A920EBC}" type="parTrans" cxnId="{01078F8D-8CC5-451E-8691-73597AB454C3}">
      <dgm:prSet/>
      <dgm:spPr/>
      <dgm:t>
        <a:bodyPr/>
        <a:lstStyle/>
        <a:p>
          <a:endParaRPr lang="en-US"/>
        </a:p>
      </dgm:t>
    </dgm:pt>
    <dgm:pt modelId="{769190EA-B3D7-47F4-95D1-B96D5B4D4845}" type="sibTrans" cxnId="{01078F8D-8CC5-451E-8691-73597AB454C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EB5BF5E-8898-46E1-BAFB-075A38B1D31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_tradnl" sz="1600" b="1" noProof="0" dirty="0"/>
            <a:t>Compromiso con las Instituciones</a:t>
          </a:r>
          <a:endParaRPr lang="es-ES_tradnl" sz="3600" b="1" noProof="0" dirty="0"/>
        </a:p>
      </dgm:t>
    </dgm:pt>
    <dgm:pt modelId="{DE1AAFB4-0FAD-4A9E-9C80-B53CAEF27FD2}" type="parTrans" cxnId="{82CB95D0-4102-47F0-A16C-F96CB31939E7}">
      <dgm:prSet/>
      <dgm:spPr/>
      <dgm:t>
        <a:bodyPr/>
        <a:lstStyle/>
        <a:p>
          <a:endParaRPr lang="en-US"/>
        </a:p>
      </dgm:t>
    </dgm:pt>
    <dgm:pt modelId="{464D98E2-E239-40C3-83F6-1E09B5268E8C}" type="sibTrans" cxnId="{82CB95D0-4102-47F0-A16C-F96CB31939E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4A4A20D-C675-4CFB-84EE-633C2DF4964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_tradnl" sz="1600" b="1" noProof="0" dirty="0"/>
            <a:t>Responsabilidad con la comunidad empresarial</a:t>
          </a:r>
          <a:endParaRPr lang="es-ES_tradnl" sz="3600" b="1" noProof="0" dirty="0"/>
        </a:p>
      </dgm:t>
    </dgm:pt>
    <dgm:pt modelId="{38C4B19E-77EE-4E7E-926B-86F983BF7E71}" type="parTrans" cxnId="{5E9E6BD3-2848-46A0-A00D-DF156052E045}">
      <dgm:prSet/>
      <dgm:spPr/>
      <dgm:t>
        <a:bodyPr/>
        <a:lstStyle/>
        <a:p>
          <a:endParaRPr lang="en-US"/>
        </a:p>
      </dgm:t>
    </dgm:pt>
    <dgm:pt modelId="{DC79C89B-7260-4321-B20F-D54652D3062B}" type="sibTrans" cxnId="{5E9E6BD3-2848-46A0-A00D-DF156052E04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E5FAC6C-2F56-4B5A-B00D-F018C5340B41}">
      <dgm:prSet custT="1"/>
      <dgm:spPr/>
      <dgm:t>
        <a:bodyPr anchor="t"/>
        <a:lstStyle/>
        <a:p>
          <a:pPr>
            <a:lnSpc>
              <a:spcPct val="100000"/>
            </a:lnSpc>
          </a:pPr>
          <a:r>
            <a:rPr lang="es-ES_tradnl" sz="1600" b="1" noProof="0" dirty="0"/>
            <a:t>Cumplimiento de las leyes estatales y federales</a:t>
          </a:r>
          <a:r>
            <a:rPr lang="en-US" sz="1600" dirty="0"/>
            <a:t>
</a:t>
          </a:r>
        </a:p>
      </dgm:t>
    </dgm:pt>
    <dgm:pt modelId="{05BCA500-DE54-4001-9650-D18CC7A3740D}" type="parTrans" cxnId="{986D414C-AD57-4347-8FA2-A342F49DB968}">
      <dgm:prSet/>
      <dgm:spPr/>
      <dgm:t>
        <a:bodyPr/>
        <a:lstStyle/>
        <a:p>
          <a:endParaRPr lang="en-US"/>
        </a:p>
      </dgm:t>
    </dgm:pt>
    <dgm:pt modelId="{2E7D5E45-51BA-4DFA-9A6E-56C5E27674D3}" type="sibTrans" cxnId="{986D414C-AD57-4347-8FA2-A342F49DB96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5858CD3-EA02-456F-9990-6EEC082D676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_tradnl" sz="1400" b="1" noProof="0" dirty="0"/>
            <a:t>El mantenimiento de las propiedades propiedad de la Conferencia</a:t>
          </a:r>
          <a:r>
            <a:rPr lang="es-ES_tradnl" sz="1400" noProof="0" dirty="0"/>
            <a:t>
</a:t>
          </a:r>
          <a:endParaRPr lang="es-ES_tradnl" sz="3600" noProof="0" dirty="0"/>
        </a:p>
      </dgm:t>
    </dgm:pt>
    <dgm:pt modelId="{FB0CAC81-DFAD-4A28-8044-892857496F46}" type="parTrans" cxnId="{C5ECD356-4E0B-47BE-907A-1DAE535BB807}">
      <dgm:prSet/>
      <dgm:spPr/>
      <dgm:t>
        <a:bodyPr/>
        <a:lstStyle/>
        <a:p>
          <a:endParaRPr lang="en-US"/>
        </a:p>
      </dgm:t>
    </dgm:pt>
    <dgm:pt modelId="{DC4B0F6A-A551-4F9D-B367-589AE569D290}" type="sibTrans" cxnId="{C5ECD356-4E0B-47BE-907A-1DAE535BB80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6942631-5D73-4EA0-8D1F-59DC0ADB1517}">
      <dgm:prSet custT="1"/>
      <dgm:spPr/>
      <dgm:t>
        <a:bodyPr anchor="t"/>
        <a:lstStyle/>
        <a:p>
          <a:pPr>
            <a:lnSpc>
              <a:spcPct val="100000"/>
            </a:lnSpc>
          </a:pPr>
          <a:r>
            <a:rPr lang="es-ES_tradnl" sz="1600" b="1" noProof="0" dirty="0"/>
            <a:t>Financiación de la Misión de la Iglesia local</a:t>
          </a:r>
          <a:r>
            <a:rPr lang="es-ES_tradnl" sz="1600" noProof="0" dirty="0"/>
            <a:t>
</a:t>
          </a:r>
          <a:endParaRPr lang="es-ES_tradnl" sz="3600" noProof="0" dirty="0"/>
        </a:p>
      </dgm:t>
    </dgm:pt>
    <dgm:pt modelId="{E9DF8D4C-CA2D-4B5D-9D34-33A8E2A5154F}" type="parTrans" cxnId="{0333A4FD-EFFE-45AF-AE23-9FF14F1FC2B3}">
      <dgm:prSet/>
      <dgm:spPr/>
      <dgm:t>
        <a:bodyPr/>
        <a:lstStyle/>
        <a:p>
          <a:endParaRPr lang="en-US"/>
        </a:p>
      </dgm:t>
    </dgm:pt>
    <dgm:pt modelId="{8116E5A1-B16C-49BD-972E-4A33C389FF20}" type="sibTrans" cxnId="{0333A4FD-EFFE-45AF-AE23-9FF14F1FC2B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71AC084-DC7D-A84D-B00E-5A6BAE038B36}">
      <dgm:prSet custT="1"/>
      <dgm:spPr/>
      <dgm:t>
        <a:bodyPr anchor="t"/>
        <a:lstStyle/>
        <a:p>
          <a:pPr>
            <a:lnSpc>
              <a:spcPct val="100000"/>
            </a:lnSpc>
          </a:pPr>
          <a:r>
            <a:rPr lang="es-ES_tradnl" sz="1600" b="1" noProof="0" dirty="0"/>
            <a:t>Prácticas de inversión segura</a:t>
          </a:r>
          <a:r>
            <a:rPr lang="es-ES_tradnl" sz="1600" noProof="0" dirty="0"/>
            <a:t>
</a:t>
          </a:r>
          <a:endParaRPr lang="es-ES_tradnl" sz="3200" noProof="0" dirty="0"/>
        </a:p>
      </dgm:t>
    </dgm:pt>
    <dgm:pt modelId="{31A74D95-49AB-F846-B705-BDCECCA6C0B1}" type="parTrans" cxnId="{33D806D2-F912-FB43-BB84-BFB73941E523}">
      <dgm:prSet/>
      <dgm:spPr/>
      <dgm:t>
        <a:bodyPr/>
        <a:lstStyle/>
        <a:p>
          <a:endParaRPr lang="en-US"/>
        </a:p>
      </dgm:t>
    </dgm:pt>
    <dgm:pt modelId="{3BBD0AEA-9E95-FA40-B54E-361F8F7AEF55}" type="sibTrans" cxnId="{33D806D2-F912-FB43-BB84-BFB73941E523}">
      <dgm:prSet/>
      <dgm:spPr/>
      <dgm:t>
        <a:bodyPr/>
        <a:lstStyle/>
        <a:p>
          <a:endParaRPr lang="en-US"/>
        </a:p>
      </dgm:t>
    </dgm:pt>
    <dgm:pt modelId="{2116D77B-DC36-4A98-B346-96313BD70FBE}" type="pres">
      <dgm:prSet presAssocID="{182DE537-E5CF-4DFA-A01B-0F4282F1FC36}" presName="root" presStyleCnt="0">
        <dgm:presLayoutVars>
          <dgm:dir/>
          <dgm:resizeHandles val="exact"/>
        </dgm:presLayoutVars>
      </dgm:prSet>
      <dgm:spPr/>
    </dgm:pt>
    <dgm:pt modelId="{36504083-D5BE-4D10-95DC-33E4C5010B97}" type="pres">
      <dgm:prSet presAssocID="{182DE537-E5CF-4DFA-A01B-0F4282F1FC36}" presName="container" presStyleCnt="0">
        <dgm:presLayoutVars>
          <dgm:dir/>
          <dgm:resizeHandles val="exact"/>
        </dgm:presLayoutVars>
      </dgm:prSet>
      <dgm:spPr/>
    </dgm:pt>
    <dgm:pt modelId="{9E9C0FE0-306C-44D0-8781-0616DC06444D}" type="pres">
      <dgm:prSet presAssocID="{7D5018A0-2755-4EFA-9D1B-925D15C84387}" presName="compNode" presStyleCnt="0"/>
      <dgm:spPr/>
    </dgm:pt>
    <dgm:pt modelId="{19E6F583-C9BF-42AB-AE32-2D6E053C84ED}" type="pres">
      <dgm:prSet presAssocID="{7D5018A0-2755-4EFA-9D1B-925D15C84387}" presName="iconBgRect" presStyleLbl="bgShp" presStyleIdx="0" presStyleCnt="8"/>
      <dgm:spPr>
        <a:solidFill>
          <a:schemeClr val="bg2"/>
        </a:solidFill>
      </dgm:spPr>
    </dgm:pt>
    <dgm:pt modelId="{E70AB6F0-F96C-463E-8AAA-F19AA15C52C6}" type="pres">
      <dgm:prSet presAssocID="{7D5018A0-2755-4EFA-9D1B-925D15C84387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ent and Child"/>
        </a:ext>
      </dgm:extLst>
    </dgm:pt>
    <dgm:pt modelId="{6D04E78D-CC36-48BE-8A17-95DB80460B30}" type="pres">
      <dgm:prSet presAssocID="{7D5018A0-2755-4EFA-9D1B-925D15C84387}" presName="spaceRect" presStyleCnt="0"/>
      <dgm:spPr/>
    </dgm:pt>
    <dgm:pt modelId="{1BEFE96F-3D0B-4552-93E8-DDD668C07E40}" type="pres">
      <dgm:prSet presAssocID="{7D5018A0-2755-4EFA-9D1B-925D15C84387}" presName="textRect" presStyleLbl="revTx" presStyleIdx="0" presStyleCnt="8">
        <dgm:presLayoutVars>
          <dgm:chMax val="1"/>
          <dgm:chPref val="1"/>
        </dgm:presLayoutVars>
      </dgm:prSet>
      <dgm:spPr/>
    </dgm:pt>
    <dgm:pt modelId="{13AE3CB2-F349-48F8-8285-B73E0229ECD7}" type="pres">
      <dgm:prSet presAssocID="{823B6998-A192-40EF-B87C-891B3FC28196}" presName="sibTrans" presStyleLbl="sibTrans2D1" presStyleIdx="0" presStyleCnt="0"/>
      <dgm:spPr/>
    </dgm:pt>
    <dgm:pt modelId="{E95BE772-E0AF-470E-AE83-03EB43DAB241}" type="pres">
      <dgm:prSet presAssocID="{0396BE29-1FFB-4849-8571-7F66BE034E11}" presName="compNode" presStyleCnt="0"/>
      <dgm:spPr/>
    </dgm:pt>
    <dgm:pt modelId="{1E172118-497C-4BC3-B1DF-E3EB7F7C1BF0}" type="pres">
      <dgm:prSet presAssocID="{0396BE29-1FFB-4849-8571-7F66BE034E11}" presName="iconBgRect" presStyleLbl="bgShp" presStyleIdx="1" presStyleCnt="8"/>
      <dgm:spPr>
        <a:solidFill>
          <a:schemeClr val="bg2"/>
        </a:solidFill>
      </dgm:spPr>
    </dgm:pt>
    <dgm:pt modelId="{5DC2C913-F124-41BA-BAB2-FCAADD13FCD3}" type="pres">
      <dgm:prSet presAssocID="{0396BE29-1FFB-4849-8571-7F66BE034E11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C7B4BC46-9FE6-4A62-8D75-71F2561407F4}" type="pres">
      <dgm:prSet presAssocID="{0396BE29-1FFB-4849-8571-7F66BE034E11}" presName="spaceRect" presStyleCnt="0"/>
      <dgm:spPr/>
    </dgm:pt>
    <dgm:pt modelId="{C34F4CE7-5E6D-4221-A1F3-B8C2B6A70B5E}" type="pres">
      <dgm:prSet presAssocID="{0396BE29-1FFB-4849-8571-7F66BE034E11}" presName="textRect" presStyleLbl="revTx" presStyleIdx="1" presStyleCnt="8" custScaleX="114729">
        <dgm:presLayoutVars>
          <dgm:chMax val="1"/>
          <dgm:chPref val="1"/>
        </dgm:presLayoutVars>
      </dgm:prSet>
      <dgm:spPr/>
    </dgm:pt>
    <dgm:pt modelId="{289EAD76-C421-4C19-A3BB-320041B4F1E1}" type="pres">
      <dgm:prSet presAssocID="{769190EA-B3D7-47F4-95D1-B96D5B4D4845}" presName="sibTrans" presStyleLbl="sibTrans2D1" presStyleIdx="0" presStyleCnt="0"/>
      <dgm:spPr/>
    </dgm:pt>
    <dgm:pt modelId="{26C745A4-6F63-4B70-B130-A28DB1182B13}" type="pres">
      <dgm:prSet presAssocID="{FEB5BF5E-8898-46E1-BAFB-075A38B1D313}" presName="compNode" presStyleCnt="0"/>
      <dgm:spPr/>
    </dgm:pt>
    <dgm:pt modelId="{BB00501C-35C7-46C0-A372-5B7684B44F09}" type="pres">
      <dgm:prSet presAssocID="{FEB5BF5E-8898-46E1-BAFB-075A38B1D313}" presName="iconBgRect" presStyleLbl="bgShp" presStyleIdx="2" presStyleCnt="8"/>
      <dgm:spPr>
        <a:solidFill>
          <a:schemeClr val="bg2"/>
        </a:solidFill>
      </dgm:spPr>
    </dgm:pt>
    <dgm:pt modelId="{2834AE94-67A2-42C7-8EEA-9E884443F114}" type="pres">
      <dgm:prSet presAssocID="{FEB5BF5E-8898-46E1-BAFB-075A38B1D313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2BCCC098-6C76-41D6-A826-207F8C32219B}" type="pres">
      <dgm:prSet presAssocID="{FEB5BF5E-8898-46E1-BAFB-075A38B1D313}" presName="spaceRect" presStyleCnt="0"/>
      <dgm:spPr/>
    </dgm:pt>
    <dgm:pt modelId="{F1EDEA37-ECCB-47EA-BEC1-386AFB575B20}" type="pres">
      <dgm:prSet presAssocID="{FEB5BF5E-8898-46E1-BAFB-075A38B1D313}" presName="textRect" presStyleLbl="revTx" presStyleIdx="2" presStyleCnt="8">
        <dgm:presLayoutVars>
          <dgm:chMax val="1"/>
          <dgm:chPref val="1"/>
        </dgm:presLayoutVars>
      </dgm:prSet>
      <dgm:spPr/>
    </dgm:pt>
    <dgm:pt modelId="{06E09388-BD62-46A7-AD0B-90192C0371FB}" type="pres">
      <dgm:prSet presAssocID="{464D98E2-E239-40C3-83F6-1E09B5268E8C}" presName="sibTrans" presStyleLbl="sibTrans2D1" presStyleIdx="0" presStyleCnt="0"/>
      <dgm:spPr/>
    </dgm:pt>
    <dgm:pt modelId="{93F30D9E-8280-46A3-ABAB-4CFB135A4F49}" type="pres">
      <dgm:prSet presAssocID="{D4A4A20D-C675-4CFB-84EE-633C2DF4964E}" presName="compNode" presStyleCnt="0"/>
      <dgm:spPr/>
    </dgm:pt>
    <dgm:pt modelId="{84D34E7E-07EA-45B2-9EEF-69627F6EB7ED}" type="pres">
      <dgm:prSet presAssocID="{D4A4A20D-C675-4CFB-84EE-633C2DF4964E}" presName="iconBgRect" presStyleLbl="bgShp" presStyleIdx="3" presStyleCnt="8"/>
      <dgm:spPr>
        <a:solidFill>
          <a:schemeClr val="bg2"/>
        </a:solidFill>
      </dgm:spPr>
    </dgm:pt>
    <dgm:pt modelId="{0C75F10D-9882-4C1A-B9A2-D6656F495BD2}" type="pres">
      <dgm:prSet presAssocID="{D4A4A20D-C675-4CFB-84EE-633C2DF4964E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567B44BB-1754-4685-B9DE-180AC9CAD113}" type="pres">
      <dgm:prSet presAssocID="{D4A4A20D-C675-4CFB-84EE-633C2DF4964E}" presName="spaceRect" presStyleCnt="0"/>
      <dgm:spPr/>
    </dgm:pt>
    <dgm:pt modelId="{2AFACA6B-C0BD-4C54-9A76-2AF848ACC351}" type="pres">
      <dgm:prSet presAssocID="{D4A4A20D-C675-4CFB-84EE-633C2DF4964E}" presName="textRect" presStyleLbl="revTx" presStyleIdx="3" presStyleCnt="8" custScaleX="124568" custLinFactNeighborX="9401" custLinFactNeighborY="1583">
        <dgm:presLayoutVars>
          <dgm:chMax val="1"/>
          <dgm:chPref val="1"/>
        </dgm:presLayoutVars>
      </dgm:prSet>
      <dgm:spPr/>
    </dgm:pt>
    <dgm:pt modelId="{E3E72AEC-39BD-4F6F-821F-54644B7D480B}" type="pres">
      <dgm:prSet presAssocID="{DC79C89B-7260-4321-B20F-D54652D3062B}" presName="sibTrans" presStyleLbl="sibTrans2D1" presStyleIdx="0" presStyleCnt="0"/>
      <dgm:spPr/>
    </dgm:pt>
    <dgm:pt modelId="{6687D398-56F3-41C6-B059-DA246E5171FC}" type="pres">
      <dgm:prSet presAssocID="{1E5FAC6C-2F56-4B5A-B00D-F018C5340B41}" presName="compNode" presStyleCnt="0"/>
      <dgm:spPr/>
    </dgm:pt>
    <dgm:pt modelId="{FD06DE98-D3B7-4790-972D-9B2AE77E5162}" type="pres">
      <dgm:prSet presAssocID="{1E5FAC6C-2F56-4B5A-B00D-F018C5340B41}" presName="iconBgRect" presStyleLbl="bgShp" presStyleIdx="4" presStyleCnt="8"/>
      <dgm:spPr>
        <a:solidFill>
          <a:schemeClr val="bg2"/>
        </a:solidFill>
      </dgm:spPr>
    </dgm:pt>
    <dgm:pt modelId="{3EF49188-9602-4807-9712-D1207CDA01F3}" type="pres">
      <dgm:prSet presAssocID="{1E5FAC6C-2F56-4B5A-B00D-F018C5340B41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E30D5402-E51E-42D7-B5EC-72F7556E3F24}" type="pres">
      <dgm:prSet presAssocID="{1E5FAC6C-2F56-4B5A-B00D-F018C5340B41}" presName="spaceRect" presStyleCnt="0"/>
      <dgm:spPr/>
    </dgm:pt>
    <dgm:pt modelId="{14BAD4CC-5B1F-4977-BA8C-84ADAC57FEF5}" type="pres">
      <dgm:prSet presAssocID="{1E5FAC6C-2F56-4B5A-B00D-F018C5340B41}" presName="textRect" presStyleLbl="revTx" presStyleIdx="4" presStyleCnt="8" custScaleX="179744" custLinFactNeighborX="32233" custLinFactNeighborY="1583">
        <dgm:presLayoutVars>
          <dgm:chMax val="1"/>
          <dgm:chPref val="1"/>
        </dgm:presLayoutVars>
      </dgm:prSet>
      <dgm:spPr/>
    </dgm:pt>
    <dgm:pt modelId="{0667817C-DA24-4F55-B69A-385843B65114}" type="pres">
      <dgm:prSet presAssocID="{2E7D5E45-51BA-4DFA-9A6E-56C5E27674D3}" presName="sibTrans" presStyleLbl="sibTrans2D1" presStyleIdx="0" presStyleCnt="0"/>
      <dgm:spPr/>
    </dgm:pt>
    <dgm:pt modelId="{B3109AAA-FAD8-4E30-9AC1-349ED5BC9918}" type="pres">
      <dgm:prSet presAssocID="{B5858CD3-EA02-456F-9990-6EEC082D6766}" presName="compNode" presStyleCnt="0"/>
      <dgm:spPr/>
    </dgm:pt>
    <dgm:pt modelId="{ECA84C12-6A28-48F6-BF52-B61FFE90E1DC}" type="pres">
      <dgm:prSet presAssocID="{B5858CD3-EA02-456F-9990-6EEC082D6766}" presName="iconBgRect" presStyleLbl="bgShp" presStyleIdx="5" presStyleCnt="8"/>
      <dgm:spPr>
        <a:solidFill>
          <a:schemeClr val="bg2"/>
        </a:solidFill>
      </dgm:spPr>
    </dgm:pt>
    <dgm:pt modelId="{9A709F61-A769-4A86-B2E2-287EBC2EF9B8}" type="pres">
      <dgm:prSet presAssocID="{B5858CD3-EA02-456F-9990-6EEC082D6766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int"/>
        </a:ext>
      </dgm:extLst>
    </dgm:pt>
    <dgm:pt modelId="{C449ED1B-04AF-4C31-95E5-DCA973025145}" type="pres">
      <dgm:prSet presAssocID="{B5858CD3-EA02-456F-9990-6EEC082D6766}" presName="spaceRect" presStyleCnt="0"/>
      <dgm:spPr/>
    </dgm:pt>
    <dgm:pt modelId="{14EE5423-B80D-4FFF-97EA-A37C0A919B2B}" type="pres">
      <dgm:prSet presAssocID="{B5858CD3-EA02-456F-9990-6EEC082D6766}" presName="textRect" presStyleLbl="revTx" presStyleIdx="5" presStyleCnt="8">
        <dgm:presLayoutVars>
          <dgm:chMax val="1"/>
          <dgm:chPref val="1"/>
        </dgm:presLayoutVars>
      </dgm:prSet>
      <dgm:spPr/>
    </dgm:pt>
    <dgm:pt modelId="{4D353F6F-8047-4AA3-A49D-DB442E64A822}" type="pres">
      <dgm:prSet presAssocID="{DC4B0F6A-A551-4F9D-B367-589AE569D290}" presName="sibTrans" presStyleLbl="sibTrans2D1" presStyleIdx="0" presStyleCnt="0"/>
      <dgm:spPr/>
    </dgm:pt>
    <dgm:pt modelId="{858C26C1-04C6-4B29-B2A9-9347197E0F0C}" type="pres">
      <dgm:prSet presAssocID="{36942631-5D73-4EA0-8D1F-59DC0ADB1517}" presName="compNode" presStyleCnt="0"/>
      <dgm:spPr/>
    </dgm:pt>
    <dgm:pt modelId="{736DB066-254D-4059-A903-8B87CBE08C43}" type="pres">
      <dgm:prSet presAssocID="{36942631-5D73-4EA0-8D1F-59DC0ADB1517}" presName="iconBgRect" presStyleLbl="bgShp" presStyleIdx="6" presStyleCnt="8"/>
      <dgm:spPr>
        <a:solidFill>
          <a:schemeClr val="bg2"/>
        </a:solidFill>
      </dgm:spPr>
    </dgm:pt>
    <dgm:pt modelId="{2722BDBE-66A6-46E1-974B-2A568C633933}" type="pres">
      <dgm:prSet presAssocID="{36942631-5D73-4EA0-8D1F-59DC0ADB1517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DC162B06-0209-4477-823B-BF395CFD74E3}" type="pres">
      <dgm:prSet presAssocID="{36942631-5D73-4EA0-8D1F-59DC0ADB1517}" presName="spaceRect" presStyleCnt="0"/>
      <dgm:spPr/>
    </dgm:pt>
    <dgm:pt modelId="{0736BB19-A2B4-41DA-BB75-4A75C504551D}" type="pres">
      <dgm:prSet presAssocID="{36942631-5D73-4EA0-8D1F-59DC0ADB1517}" presName="textRect" presStyleLbl="revTx" presStyleIdx="6" presStyleCnt="8">
        <dgm:presLayoutVars>
          <dgm:chMax val="1"/>
          <dgm:chPref val="1"/>
        </dgm:presLayoutVars>
      </dgm:prSet>
      <dgm:spPr/>
    </dgm:pt>
    <dgm:pt modelId="{F9C494C1-C10B-4915-9EA1-86F3F4D03D8E}" type="pres">
      <dgm:prSet presAssocID="{8116E5A1-B16C-49BD-972E-4A33C389FF20}" presName="sibTrans" presStyleLbl="sibTrans2D1" presStyleIdx="0" presStyleCnt="0"/>
      <dgm:spPr/>
    </dgm:pt>
    <dgm:pt modelId="{A12997C8-B2D1-42A4-97D5-9900C47B357E}" type="pres">
      <dgm:prSet presAssocID="{971AC084-DC7D-A84D-B00E-5A6BAE038B36}" presName="compNode" presStyleCnt="0"/>
      <dgm:spPr/>
    </dgm:pt>
    <dgm:pt modelId="{49E766F0-5580-4B66-B92B-B4073D415ACC}" type="pres">
      <dgm:prSet presAssocID="{971AC084-DC7D-A84D-B00E-5A6BAE038B36}" presName="iconBgRect" presStyleLbl="bgShp" presStyleIdx="7" presStyleCnt="8"/>
      <dgm:spPr>
        <a:solidFill>
          <a:schemeClr val="bg2"/>
        </a:solidFill>
      </dgm:spPr>
    </dgm:pt>
    <dgm:pt modelId="{390D292C-283B-4EDB-9E0D-89AE5467EF4F}" type="pres">
      <dgm:prSet presAssocID="{971AC084-DC7D-A84D-B00E-5A6BAE038B36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583AC8B-9EDF-4625-A791-BBD62D4C8C98}" type="pres">
      <dgm:prSet presAssocID="{971AC084-DC7D-A84D-B00E-5A6BAE038B36}" presName="spaceRect" presStyleCnt="0"/>
      <dgm:spPr/>
    </dgm:pt>
    <dgm:pt modelId="{795D9849-6658-4A93-9E53-645D0413AB7E}" type="pres">
      <dgm:prSet presAssocID="{971AC084-DC7D-A84D-B00E-5A6BAE038B36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906D0B12-BC78-41BE-957E-1156DEA21EC4}" srcId="{182DE537-E5CF-4DFA-A01B-0F4282F1FC36}" destId="{7D5018A0-2755-4EFA-9D1B-925D15C84387}" srcOrd="0" destOrd="0" parTransId="{178EEC8F-68F2-469C-961A-26535B7C2268}" sibTransId="{823B6998-A192-40EF-B87C-891B3FC28196}"/>
    <dgm:cxn modelId="{C160D524-1574-0F4B-81B6-66A189A22282}" type="presOf" srcId="{8116E5A1-B16C-49BD-972E-4A33C389FF20}" destId="{F9C494C1-C10B-4915-9EA1-86F3F4D03D8E}" srcOrd="0" destOrd="0" presId="urn:microsoft.com/office/officeart/2018/2/layout/IconCircleList"/>
    <dgm:cxn modelId="{06390C32-EEC0-774D-8DBD-2F29ACB274ED}" type="presOf" srcId="{2E7D5E45-51BA-4DFA-9A6E-56C5E27674D3}" destId="{0667817C-DA24-4F55-B69A-385843B65114}" srcOrd="0" destOrd="0" presId="urn:microsoft.com/office/officeart/2018/2/layout/IconCircleList"/>
    <dgm:cxn modelId="{C0B92134-D913-6B43-AE51-019BC936B3A3}" type="presOf" srcId="{7D5018A0-2755-4EFA-9D1B-925D15C84387}" destId="{1BEFE96F-3D0B-4552-93E8-DDD668C07E40}" srcOrd="0" destOrd="0" presId="urn:microsoft.com/office/officeart/2018/2/layout/IconCircleList"/>
    <dgm:cxn modelId="{387C1341-22D9-E04B-9FF8-116E49508DC7}" type="presOf" srcId="{FEB5BF5E-8898-46E1-BAFB-075A38B1D313}" destId="{F1EDEA37-ECCB-47EA-BEC1-386AFB575B20}" srcOrd="0" destOrd="0" presId="urn:microsoft.com/office/officeart/2018/2/layout/IconCircleList"/>
    <dgm:cxn modelId="{986D414C-AD57-4347-8FA2-A342F49DB968}" srcId="{182DE537-E5CF-4DFA-A01B-0F4282F1FC36}" destId="{1E5FAC6C-2F56-4B5A-B00D-F018C5340B41}" srcOrd="4" destOrd="0" parTransId="{05BCA500-DE54-4001-9650-D18CC7A3740D}" sibTransId="{2E7D5E45-51BA-4DFA-9A6E-56C5E27674D3}"/>
    <dgm:cxn modelId="{C5ECD356-4E0B-47BE-907A-1DAE535BB807}" srcId="{182DE537-E5CF-4DFA-A01B-0F4282F1FC36}" destId="{B5858CD3-EA02-456F-9990-6EEC082D6766}" srcOrd="5" destOrd="0" parTransId="{FB0CAC81-DFAD-4A28-8044-892857496F46}" sibTransId="{DC4B0F6A-A551-4F9D-B367-589AE569D290}"/>
    <dgm:cxn modelId="{577AE658-23FF-484F-8DF7-161AD4BB60A1}" type="presOf" srcId="{DC79C89B-7260-4321-B20F-D54652D3062B}" destId="{E3E72AEC-39BD-4F6F-821F-54644B7D480B}" srcOrd="0" destOrd="0" presId="urn:microsoft.com/office/officeart/2018/2/layout/IconCircleList"/>
    <dgm:cxn modelId="{6491DB59-564A-6741-BE8F-C08604CCF63E}" type="presOf" srcId="{464D98E2-E239-40C3-83F6-1E09B5268E8C}" destId="{06E09388-BD62-46A7-AD0B-90192C0371FB}" srcOrd="0" destOrd="0" presId="urn:microsoft.com/office/officeart/2018/2/layout/IconCircleList"/>
    <dgm:cxn modelId="{EEA1235D-D258-424A-9468-5B416EC52831}" type="presOf" srcId="{DC4B0F6A-A551-4F9D-B367-589AE569D290}" destId="{4D353F6F-8047-4AA3-A49D-DB442E64A822}" srcOrd="0" destOrd="0" presId="urn:microsoft.com/office/officeart/2018/2/layout/IconCircleList"/>
    <dgm:cxn modelId="{0CB09760-748C-E44E-B472-120B2A08625F}" type="presOf" srcId="{971AC084-DC7D-A84D-B00E-5A6BAE038B36}" destId="{795D9849-6658-4A93-9E53-645D0413AB7E}" srcOrd="0" destOrd="0" presId="urn:microsoft.com/office/officeart/2018/2/layout/IconCircleList"/>
    <dgm:cxn modelId="{FAA14C68-2FDD-B94A-A0DE-976DD5839187}" type="presOf" srcId="{1E5FAC6C-2F56-4B5A-B00D-F018C5340B41}" destId="{14BAD4CC-5B1F-4977-BA8C-84ADAC57FEF5}" srcOrd="0" destOrd="0" presId="urn:microsoft.com/office/officeart/2018/2/layout/IconCircleList"/>
    <dgm:cxn modelId="{3C70AA84-238B-4448-AD05-B1B9A29889FA}" type="presOf" srcId="{36942631-5D73-4EA0-8D1F-59DC0ADB1517}" destId="{0736BB19-A2B4-41DA-BB75-4A75C504551D}" srcOrd="0" destOrd="0" presId="urn:microsoft.com/office/officeart/2018/2/layout/IconCircleList"/>
    <dgm:cxn modelId="{63670B8D-2A6F-9F42-BACF-0DEC56534FE1}" type="presOf" srcId="{182DE537-E5CF-4DFA-A01B-0F4282F1FC36}" destId="{2116D77B-DC36-4A98-B346-96313BD70FBE}" srcOrd="0" destOrd="0" presId="urn:microsoft.com/office/officeart/2018/2/layout/IconCircleList"/>
    <dgm:cxn modelId="{01078F8D-8CC5-451E-8691-73597AB454C3}" srcId="{182DE537-E5CF-4DFA-A01B-0F4282F1FC36}" destId="{0396BE29-1FFB-4849-8571-7F66BE034E11}" srcOrd="1" destOrd="0" parTransId="{F5EF4CCD-5A36-4B7A-840D-75C23A920EBC}" sibTransId="{769190EA-B3D7-47F4-95D1-B96D5B4D4845}"/>
    <dgm:cxn modelId="{3263C4BD-AEF4-1847-B783-00EC709370B1}" type="presOf" srcId="{B5858CD3-EA02-456F-9990-6EEC082D6766}" destId="{14EE5423-B80D-4FFF-97EA-A37C0A919B2B}" srcOrd="0" destOrd="0" presId="urn:microsoft.com/office/officeart/2018/2/layout/IconCircleList"/>
    <dgm:cxn modelId="{0372D9CA-9863-9B48-A3FC-D8E9C9D5FEEC}" type="presOf" srcId="{0396BE29-1FFB-4849-8571-7F66BE034E11}" destId="{C34F4CE7-5E6D-4221-A1F3-B8C2B6A70B5E}" srcOrd="0" destOrd="0" presId="urn:microsoft.com/office/officeart/2018/2/layout/IconCircleList"/>
    <dgm:cxn modelId="{82CB95D0-4102-47F0-A16C-F96CB31939E7}" srcId="{182DE537-E5CF-4DFA-A01B-0F4282F1FC36}" destId="{FEB5BF5E-8898-46E1-BAFB-075A38B1D313}" srcOrd="2" destOrd="0" parTransId="{DE1AAFB4-0FAD-4A9E-9C80-B53CAEF27FD2}" sibTransId="{464D98E2-E239-40C3-83F6-1E09B5268E8C}"/>
    <dgm:cxn modelId="{33D806D2-F912-FB43-BB84-BFB73941E523}" srcId="{182DE537-E5CF-4DFA-A01B-0F4282F1FC36}" destId="{971AC084-DC7D-A84D-B00E-5A6BAE038B36}" srcOrd="7" destOrd="0" parTransId="{31A74D95-49AB-F846-B705-BDCECCA6C0B1}" sibTransId="{3BBD0AEA-9E95-FA40-B54E-361F8F7AEF55}"/>
    <dgm:cxn modelId="{5E9E6BD3-2848-46A0-A00D-DF156052E045}" srcId="{182DE537-E5CF-4DFA-A01B-0F4282F1FC36}" destId="{D4A4A20D-C675-4CFB-84EE-633C2DF4964E}" srcOrd="3" destOrd="0" parTransId="{38C4B19E-77EE-4E7E-926B-86F983BF7E71}" sibTransId="{DC79C89B-7260-4321-B20F-D54652D3062B}"/>
    <dgm:cxn modelId="{AFE5F2E1-380F-0D41-8942-284C4D9107E1}" type="presOf" srcId="{823B6998-A192-40EF-B87C-891B3FC28196}" destId="{13AE3CB2-F349-48F8-8285-B73E0229ECD7}" srcOrd="0" destOrd="0" presId="urn:microsoft.com/office/officeart/2018/2/layout/IconCircleList"/>
    <dgm:cxn modelId="{44524FE9-16F7-E440-9A3B-DA6D4E916A61}" type="presOf" srcId="{D4A4A20D-C675-4CFB-84EE-633C2DF4964E}" destId="{2AFACA6B-C0BD-4C54-9A76-2AF848ACC351}" srcOrd="0" destOrd="0" presId="urn:microsoft.com/office/officeart/2018/2/layout/IconCircleList"/>
    <dgm:cxn modelId="{C9C30CF3-78CC-4942-9EEE-D706F737FDC3}" type="presOf" srcId="{769190EA-B3D7-47F4-95D1-B96D5B4D4845}" destId="{289EAD76-C421-4C19-A3BB-320041B4F1E1}" srcOrd="0" destOrd="0" presId="urn:microsoft.com/office/officeart/2018/2/layout/IconCircleList"/>
    <dgm:cxn modelId="{0333A4FD-EFFE-45AF-AE23-9FF14F1FC2B3}" srcId="{182DE537-E5CF-4DFA-A01B-0F4282F1FC36}" destId="{36942631-5D73-4EA0-8D1F-59DC0ADB1517}" srcOrd="6" destOrd="0" parTransId="{E9DF8D4C-CA2D-4B5D-9D34-33A8E2A5154F}" sibTransId="{8116E5A1-B16C-49BD-972E-4A33C389FF20}"/>
    <dgm:cxn modelId="{50B1B09E-F983-6E41-B014-687432EDDD00}" type="presParOf" srcId="{2116D77B-DC36-4A98-B346-96313BD70FBE}" destId="{36504083-D5BE-4D10-95DC-33E4C5010B97}" srcOrd="0" destOrd="0" presId="urn:microsoft.com/office/officeart/2018/2/layout/IconCircleList"/>
    <dgm:cxn modelId="{8934C679-0EA8-B04E-8399-4619A05C9E50}" type="presParOf" srcId="{36504083-D5BE-4D10-95DC-33E4C5010B97}" destId="{9E9C0FE0-306C-44D0-8781-0616DC06444D}" srcOrd="0" destOrd="0" presId="urn:microsoft.com/office/officeart/2018/2/layout/IconCircleList"/>
    <dgm:cxn modelId="{E9F07E8C-8CA2-4741-A772-BA1036330E61}" type="presParOf" srcId="{9E9C0FE0-306C-44D0-8781-0616DC06444D}" destId="{19E6F583-C9BF-42AB-AE32-2D6E053C84ED}" srcOrd="0" destOrd="0" presId="urn:microsoft.com/office/officeart/2018/2/layout/IconCircleList"/>
    <dgm:cxn modelId="{1B7CEF17-423C-E34C-A563-3CFBC3E4DC84}" type="presParOf" srcId="{9E9C0FE0-306C-44D0-8781-0616DC06444D}" destId="{E70AB6F0-F96C-463E-8AAA-F19AA15C52C6}" srcOrd="1" destOrd="0" presId="urn:microsoft.com/office/officeart/2018/2/layout/IconCircleList"/>
    <dgm:cxn modelId="{CA862CB8-2238-6A4C-994E-A3A2FDEB8F28}" type="presParOf" srcId="{9E9C0FE0-306C-44D0-8781-0616DC06444D}" destId="{6D04E78D-CC36-48BE-8A17-95DB80460B30}" srcOrd="2" destOrd="0" presId="urn:microsoft.com/office/officeart/2018/2/layout/IconCircleList"/>
    <dgm:cxn modelId="{29CA7DB9-7CA4-7C4B-99DD-295E7F0F008A}" type="presParOf" srcId="{9E9C0FE0-306C-44D0-8781-0616DC06444D}" destId="{1BEFE96F-3D0B-4552-93E8-DDD668C07E40}" srcOrd="3" destOrd="0" presId="urn:microsoft.com/office/officeart/2018/2/layout/IconCircleList"/>
    <dgm:cxn modelId="{CCEC4DA0-0E1F-0841-B5CB-4BF6236ECCCB}" type="presParOf" srcId="{36504083-D5BE-4D10-95DC-33E4C5010B97}" destId="{13AE3CB2-F349-48F8-8285-B73E0229ECD7}" srcOrd="1" destOrd="0" presId="urn:microsoft.com/office/officeart/2018/2/layout/IconCircleList"/>
    <dgm:cxn modelId="{D1C0ED48-99B0-8F4D-9D89-089D912E5C03}" type="presParOf" srcId="{36504083-D5BE-4D10-95DC-33E4C5010B97}" destId="{E95BE772-E0AF-470E-AE83-03EB43DAB241}" srcOrd="2" destOrd="0" presId="urn:microsoft.com/office/officeart/2018/2/layout/IconCircleList"/>
    <dgm:cxn modelId="{799AFF33-FE3F-C943-83A7-BBEA6C961D9C}" type="presParOf" srcId="{E95BE772-E0AF-470E-AE83-03EB43DAB241}" destId="{1E172118-497C-4BC3-B1DF-E3EB7F7C1BF0}" srcOrd="0" destOrd="0" presId="urn:microsoft.com/office/officeart/2018/2/layout/IconCircleList"/>
    <dgm:cxn modelId="{0783262B-734D-5B4C-84A8-025BC54178E2}" type="presParOf" srcId="{E95BE772-E0AF-470E-AE83-03EB43DAB241}" destId="{5DC2C913-F124-41BA-BAB2-FCAADD13FCD3}" srcOrd="1" destOrd="0" presId="urn:microsoft.com/office/officeart/2018/2/layout/IconCircleList"/>
    <dgm:cxn modelId="{26A2A1E7-FB27-864C-86B5-8910A7986449}" type="presParOf" srcId="{E95BE772-E0AF-470E-AE83-03EB43DAB241}" destId="{C7B4BC46-9FE6-4A62-8D75-71F2561407F4}" srcOrd="2" destOrd="0" presId="urn:microsoft.com/office/officeart/2018/2/layout/IconCircleList"/>
    <dgm:cxn modelId="{172FA4BD-04CA-5F48-B982-4CB686720F19}" type="presParOf" srcId="{E95BE772-E0AF-470E-AE83-03EB43DAB241}" destId="{C34F4CE7-5E6D-4221-A1F3-B8C2B6A70B5E}" srcOrd="3" destOrd="0" presId="urn:microsoft.com/office/officeart/2018/2/layout/IconCircleList"/>
    <dgm:cxn modelId="{8E354C72-B54B-E242-8B0E-A06B9AA1F147}" type="presParOf" srcId="{36504083-D5BE-4D10-95DC-33E4C5010B97}" destId="{289EAD76-C421-4C19-A3BB-320041B4F1E1}" srcOrd="3" destOrd="0" presId="urn:microsoft.com/office/officeart/2018/2/layout/IconCircleList"/>
    <dgm:cxn modelId="{3EAF87BC-D01C-D949-97A6-DD29FA498C68}" type="presParOf" srcId="{36504083-D5BE-4D10-95DC-33E4C5010B97}" destId="{26C745A4-6F63-4B70-B130-A28DB1182B13}" srcOrd="4" destOrd="0" presId="urn:microsoft.com/office/officeart/2018/2/layout/IconCircleList"/>
    <dgm:cxn modelId="{8D244E83-1FEE-3D4E-BEBC-284BFCE09904}" type="presParOf" srcId="{26C745A4-6F63-4B70-B130-A28DB1182B13}" destId="{BB00501C-35C7-46C0-A372-5B7684B44F09}" srcOrd="0" destOrd="0" presId="urn:microsoft.com/office/officeart/2018/2/layout/IconCircleList"/>
    <dgm:cxn modelId="{4B7F3483-AA7E-9047-865D-EDC6493A9D97}" type="presParOf" srcId="{26C745A4-6F63-4B70-B130-A28DB1182B13}" destId="{2834AE94-67A2-42C7-8EEA-9E884443F114}" srcOrd="1" destOrd="0" presId="urn:microsoft.com/office/officeart/2018/2/layout/IconCircleList"/>
    <dgm:cxn modelId="{1F00F85F-2DEF-6E4A-85FD-14282FEFFB63}" type="presParOf" srcId="{26C745A4-6F63-4B70-B130-A28DB1182B13}" destId="{2BCCC098-6C76-41D6-A826-207F8C32219B}" srcOrd="2" destOrd="0" presId="urn:microsoft.com/office/officeart/2018/2/layout/IconCircleList"/>
    <dgm:cxn modelId="{276821DF-62FA-384E-A8F4-96C621D2E2C3}" type="presParOf" srcId="{26C745A4-6F63-4B70-B130-A28DB1182B13}" destId="{F1EDEA37-ECCB-47EA-BEC1-386AFB575B20}" srcOrd="3" destOrd="0" presId="urn:microsoft.com/office/officeart/2018/2/layout/IconCircleList"/>
    <dgm:cxn modelId="{B274DEAC-7CBD-394E-87AD-6BD48AEE6EE9}" type="presParOf" srcId="{36504083-D5BE-4D10-95DC-33E4C5010B97}" destId="{06E09388-BD62-46A7-AD0B-90192C0371FB}" srcOrd="5" destOrd="0" presId="urn:microsoft.com/office/officeart/2018/2/layout/IconCircleList"/>
    <dgm:cxn modelId="{3F09D5C9-28B1-A346-9277-02069043619D}" type="presParOf" srcId="{36504083-D5BE-4D10-95DC-33E4C5010B97}" destId="{93F30D9E-8280-46A3-ABAB-4CFB135A4F49}" srcOrd="6" destOrd="0" presId="urn:microsoft.com/office/officeart/2018/2/layout/IconCircleList"/>
    <dgm:cxn modelId="{93D6BCE4-3166-D744-A28F-E2E293D08496}" type="presParOf" srcId="{93F30D9E-8280-46A3-ABAB-4CFB135A4F49}" destId="{84D34E7E-07EA-45B2-9EEF-69627F6EB7ED}" srcOrd="0" destOrd="0" presId="urn:microsoft.com/office/officeart/2018/2/layout/IconCircleList"/>
    <dgm:cxn modelId="{24FBAA4B-71A3-5648-815B-BCFCFF935600}" type="presParOf" srcId="{93F30D9E-8280-46A3-ABAB-4CFB135A4F49}" destId="{0C75F10D-9882-4C1A-B9A2-D6656F495BD2}" srcOrd="1" destOrd="0" presId="urn:microsoft.com/office/officeart/2018/2/layout/IconCircleList"/>
    <dgm:cxn modelId="{76BAB2F0-9637-FB49-B817-84F457CFCCD1}" type="presParOf" srcId="{93F30D9E-8280-46A3-ABAB-4CFB135A4F49}" destId="{567B44BB-1754-4685-B9DE-180AC9CAD113}" srcOrd="2" destOrd="0" presId="urn:microsoft.com/office/officeart/2018/2/layout/IconCircleList"/>
    <dgm:cxn modelId="{73B83F78-B9F5-0A4D-BDE4-74AC9FE19045}" type="presParOf" srcId="{93F30D9E-8280-46A3-ABAB-4CFB135A4F49}" destId="{2AFACA6B-C0BD-4C54-9A76-2AF848ACC351}" srcOrd="3" destOrd="0" presId="urn:microsoft.com/office/officeart/2018/2/layout/IconCircleList"/>
    <dgm:cxn modelId="{C57AFF4A-12AD-CA4D-B0C3-9DDD1E1AB95F}" type="presParOf" srcId="{36504083-D5BE-4D10-95DC-33E4C5010B97}" destId="{E3E72AEC-39BD-4F6F-821F-54644B7D480B}" srcOrd="7" destOrd="0" presId="urn:microsoft.com/office/officeart/2018/2/layout/IconCircleList"/>
    <dgm:cxn modelId="{58351558-CBD0-DA49-97B5-2256905D8DDF}" type="presParOf" srcId="{36504083-D5BE-4D10-95DC-33E4C5010B97}" destId="{6687D398-56F3-41C6-B059-DA246E5171FC}" srcOrd="8" destOrd="0" presId="urn:microsoft.com/office/officeart/2018/2/layout/IconCircleList"/>
    <dgm:cxn modelId="{E7A1A1A3-514F-BD44-A9ED-6F742EEA1323}" type="presParOf" srcId="{6687D398-56F3-41C6-B059-DA246E5171FC}" destId="{FD06DE98-D3B7-4790-972D-9B2AE77E5162}" srcOrd="0" destOrd="0" presId="urn:microsoft.com/office/officeart/2018/2/layout/IconCircleList"/>
    <dgm:cxn modelId="{D95FD489-4771-FC4B-A17C-A9B54EE24F67}" type="presParOf" srcId="{6687D398-56F3-41C6-B059-DA246E5171FC}" destId="{3EF49188-9602-4807-9712-D1207CDA01F3}" srcOrd="1" destOrd="0" presId="urn:microsoft.com/office/officeart/2018/2/layout/IconCircleList"/>
    <dgm:cxn modelId="{01F4A126-9464-D244-ABE2-D8826438FDD3}" type="presParOf" srcId="{6687D398-56F3-41C6-B059-DA246E5171FC}" destId="{E30D5402-E51E-42D7-B5EC-72F7556E3F24}" srcOrd="2" destOrd="0" presId="urn:microsoft.com/office/officeart/2018/2/layout/IconCircleList"/>
    <dgm:cxn modelId="{722CACCF-D249-A04A-AD1F-BC49DFA4EEB0}" type="presParOf" srcId="{6687D398-56F3-41C6-B059-DA246E5171FC}" destId="{14BAD4CC-5B1F-4977-BA8C-84ADAC57FEF5}" srcOrd="3" destOrd="0" presId="urn:microsoft.com/office/officeart/2018/2/layout/IconCircleList"/>
    <dgm:cxn modelId="{DF491DC5-B376-2140-AF5E-A51B7423CCFA}" type="presParOf" srcId="{36504083-D5BE-4D10-95DC-33E4C5010B97}" destId="{0667817C-DA24-4F55-B69A-385843B65114}" srcOrd="9" destOrd="0" presId="urn:microsoft.com/office/officeart/2018/2/layout/IconCircleList"/>
    <dgm:cxn modelId="{C143B011-653A-0B44-8CC8-0FCEF656D3E0}" type="presParOf" srcId="{36504083-D5BE-4D10-95DC-33E4C5010B97}" destId="{B3109AAA-FAD8-4E30-9AC1-349ED5BC9918}" srcOrd="10" destOrd="0" presId="urn:microsoft.com/office/officeart/2018/2/layout/IconCircleList"/>
    <dgm:cxn modelId="{C6DD1032-8561-9E4F-9B4B-2966603414DF}" type="presParOf" srcId="{B3109AAA-FAD8-4E30-9AC1-349ED5BC9918}" destId="{ECA84C12-6A28-48F6-BF52-B61FFE90E1DC}" srcOrd="0" destOrd="0" presId="urn:microsoft.com/office/officeart/2018/2/layout/IconCircleList"/>
    <dgm:cxn modelId="{AB4D6600-E3F7-0045-9BB8-3875C34D3B83}" type="presParOf" srcId="{B3109AAA-FAD8-4E30-9AC1-349ED5BC9918}" destId="{9A709F61-A769-4A86-B2E2-287EBC2EF9B8}" srcOrd="1" destOrd="0" presId="urn:microsoft.com/office/officeart/2018/2/layout/IconCircleList"/>
    <dgm:cxn modelId="{07C3966A-F79F-2A40-8A9F-42353FB590C8}" type="presParOf" srcId="{B3109AAA-FAD8-4E30-9AC1-349ED5BC9918}" destId="{C449ED1B-04AF-4C31-95E5-DCA973025145}" srcOrd="2" destOrd="0" presId="urn:microsoft.com/office/officeart/2018/2/layout/IconCircleList"/>
    <dgm:cxn modelId="{E1EC547D-B484-EA4C-ABD1-C7A67781B0DF}" type="presParOf" srcId="{B3109AAA-FAD8-4E30-9AC1-349ED5BC9918}" destId="{14EE5423-B80D-4FFF-97EA-A37C0A919B2B}" srcOrd="3" destOrd="0" presId="urn:microsoft.com/office/officeart/2018/2/layout/IconCircleList"/>
    <dgm:cxn modelId="{9F07C575-A058-564F-A639-B594ED1D8F24}" type="presParOf" srcId="{36504083-D5BE-4D10-95DC-33E4C5010B97}" destId="{4D353F6F-8047-4AA3-A49D-DB442E64A822}" srcOrd="11" destOrd="0" presId="urn:microsoft.com/office/officeart/2018/2/layout/IconCircleList"/>
    <dgm:cxn modelId="{FF475018-1C92-FB48-88C8-BA916452B8CE}" type="presParOf" srcId="{36504083-D5BE-4D10-95DC-33E4C5010B97}" destId="{858C26C1-04C6-4B29-B2A9-9347197E0F0C}" srcOrd="12" destOrd="0" presId="urn:microsoft.com/office/officeart/2018/2/layout/IconCircleList"/>
    <dgm:cxn modelId="{7B87E4BA-7568-9E4C-A34A-A180A0AD3A8E}" type="presParOf" srcId="{858C26C1-04C6-4B29-B2A9-9347197E0F0C}" destId="{736DB066-254D-4059-A903-8B87CBE08C43}" srcOrd="0" destOrd="0" presId="urn:microsoft.com/office/officeart/2018/2/layout/IconCircleList"/>
    <dgm:cxn modelId="{6BECB98D-6C33-0A4B-BBE2-2141A9D7EB3E}" type="presParOf" srcId="{858C26C1-04C6-4B29-B2A9-9347197E0F0C}" destId="{2722BDBE-66A6-46E1-974B-2A568C633933}" srcOrd="1" destOrd="0" presId="urn:microsoft.com/office/officeart/2018/2/layout/IconCircleList"/>
    <dgm:cxn modelId="{D753E862-2469-434C-AA68-0C548E4F0A81}" type="presParOf" srcId="{858C26C1-04C6-4B29-B2A9-9347197E0F0C}" destId="{DC162B06-0209-4477-823B-BF395CFD74E3}" srcOrd="2" destOrd="0" presId="urn:microsoft.com/office/officeart/2018/2/layout/IconCircleList"/>
    <dgm:cxn modelId="{D8586C22-D8EB-D24A-955F-098FC8DBA08A}" type="presParOf" srcId="{858C26C1-04C6-4B29-B2A9-9347197E0F0C}" destId="{0736BB19-A2B4-41DA-BB75-4A75C504551D}" srcOrd="3" destOrd="0" presId="urn:microsoft.com/office/officeart/2018/2/layout/IconCircleList"/>
    <dgm:cxn modelId="{6DC9798E-706D-D748-B2A4-5C0CE2FAB87B}" type="presParOf" srcId="{36504083-D5BE-4D10-95DC-33E4C5010B97}" destId="{F9C494C1-C10B-4915-9EA1-86F3F4D03D8E}" srcOrd="13" destOrd="0" presId="urn:microsoft.com/office/officeart/2018/2/layout/IconCircleList"/>
    <dgm:cxn modelId="{908AB945-C7E2-3941-BE67-8829661BC62E}" type="presParOf" srcId="{36504083-D5BE-4D10-95DC-33E4C5010B97}" destId="{A12997C8-B2D1-42A4-97D5-9900C47B357E}" srcOrd="14" destOrd="0" presId="urn:microsoft.com/office/officeart/2018/2/layout/IconCircleList"/>
    <dgm:cxn modelId="{31E57E92-F4B1-B54C-9713-FE70FD22B758}" type="presParOf" srcId="{A12997C8-B2D1-42A4-97D5-9900C47B357E}" destId="{49E766F0-5580-4B66-B92B-B4073D415ACC}" srcOrd="0" destOrd="0" presId="urn:microsoft.com/office/officeart/2018/2/layout/IconCircleList"/>
    <dgm:cxn modelId="{6DCDB02A-0331-9642-B640-075D88AED56C}" type="presParOf" srcId="{A12997C8-B2D1-42A4-97D5-9900C47B357E}" destId="{390D292C-283B-4EDB-9E0D-89AE5467EF4F}" srcOrd="1" destOrd="0" presId="urn:microsoft.com/office/officeart/2018/2/layout/IconCircleList"/>
    <dgm:cxn modelId="{B59D6A16-5456-A74A-9577-54C5C1394972}" type="presParOf" srcId="{A12997C8-B2D1-42A4-97D5-9900C47B357E}" destId="{F583AC8B-9EDF-4625-A791-BBD62D4C8C98}" srcOrd="2" destOrd="0" presId="urn:microsoft.com/office/officeart/2018/2/layout/IconCircleList"/>
    <dgm:cxn modelId="{EC6E9664-E4D0-7241-A3BC-7786CDA434CA}" type="presParOf" srcId="{A12997C8-B2D1-42A4-97D5-9900C47B357E}" destId="{795D9849-6658-4A93-9E53-645D0413AB7E}" srcOrd="3" destOrd="0" presId="urn:microsoft.com/office/officeart/2018/2/layout/IconCircleList"/>
  </dgm:cxnLst>
  <dgm:bg>
    <a:solidFill>
      <a:schemeClr val="accent6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97735-68EC-498C-B105-19EA3455C127}">
      <dsp:nvSpPr>
        <dsp:cNvPr id="0" name=""/>
        <dsp:cNvSpPr/>
      </dsp:nvSpPr>
      <dsp:spPr>
        <a:xfrm>
          <a:off x="467999" y="456217"/>
          <a:ext cx="1338187" cy="1338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12916B-59A9-4A6A-AFFC-A215DE570D97}">
      <dsp:nvSpPr>
        <dsp:cNvPr id="0" name=""/>
        <dsp:cNvSpPr/>
      </dsp:nvSpPr>
      <dsp:spPr>
        <a:xfrm>
          <a:off x="753187" y="741405"/>
          <a:ext cx="767812" cy="767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BC8E5-4331-4703-AB8A-FA0DD084FF70}">
      <dsp:nvSpPr>
        <dsp:cNvPr id="0" name=""/>
        <dsp:cNvSpPr/>
      </dsp:nvSpPr>
      <dsp:spPr>
        <a:xfrm>
          <a:off x="40218" y="2211218"/>
          <a:ext cx="21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 dirty="0"/>
            <a:t>LA </a:t>
          </a:r>
          <a:r>
            <a:rPr lang="en-US" sz="1600" b="1" kern="1200" dirty="0" err="1"/>
            <a:t>MISION</a:t>
          </a:r>
          <a:r>
            <a:rPr lang="en-US" sz="1600" b="1" kern="1200" dirty="0"/>
            <a:t> DE LA </a:t>
          </a:r>
          <a:r>
            <a:rPr lang="en-US" sz="1600" b="1" kern="1200" dirty="0" err="1"/>
            <a:t>IGLESIA</a:t>
          </a:r>
          <a:endParaRPr lang="en-US" sz="1600" b="1" kern="1200" dirty="0"/>
        </a:p>
      </dsp:txBody>
      <dsp:txXfrm>
        <a:off x="40218" y="2211218"/>
        <a:ext cx="2193750" cy="720000"/>
      </dsp:txXfrm>
    </dsp:sp>
    <dsp:sp modelId="{3CF4E5CD-C984-49CC-959D-6D74BC6E7512}">
      <dsp:nvSpPr>
        <dsp:cNvPr id="0" name=""/>
        <dsp:cNvSpPr/>
      </dsp:nvSpPr>
      <dsp:spPr>
        <a:xfrm>
          <a:off x="3045656" y="456217"/>
          <a:ext cx="1338187" cy="1338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52A418-9F03-4052-B292-61DEF23BD110}">
      <dsp:nvSpPr>
        <dsp:cNvPr id="0" name=""/>
        <dsp:cNvSpPr/>
      </dsp:nvSpPr>
      <dsp:spPr>
        <a:xfrm>
          <a:off x="3330843" y="741405"/>
          <a:ext cx="767812" cy="767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C28E36-095E-4925-B415-A11E83EBEB0A}">
      <dsp:nvSpPr>
        <dsp:cNvPr id="0" name=""/>
        <dsp:cNvSpPr/>
      </dsp:nvSpPr>
      <dsp:spPr>
        <a:xfrm>
          <a:off x="2617875" y="2211218"/>
          <a:ext cx="21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 dirty="0"/>
            <a:t>LA VIDA </a:t>
          </a:r>
          <a:r>
            <a:rPr lang="en-US" sz="1600" b="1" kern="1200" dirty="0" err="1"/>
            <a:t>ESPIRITUAL</a:t>
          </a:r>
          <a:r>
            <a:rPr lang="en-US" sz="1600" b="1" kern="1200" dirty="0"/>
            <a:t> DE LOS </a:t>
          </a:r>
          <a:r>
            <a:rPr lang="en-US" sz="1600" b="1" kern="1200" dirty="0" err="1"/>
            <a:t>MIEMBROS</a:t>
          </a:r>
          <a:endParaRPr lang="en-US" sz="1600" b="1" kern="1200" dirty="0"/>
        </a:p>
      </dsp:txBody>
      <dsp:txXfrm>
        <a:off x="2617875" y="2211218"/>
        <a:ext cx="2193750" cy="720000"/>
      </dsp:txXfrm>
    </dsp:sp>
    <dsp:sp modelId="{E96C528D-9C71-4329-93BA-1744451C17AE}">
      <dsp:nvSpPr>
        <dsp:cNvPr id="0" name=""/>
        <dsp:cNvSpPr/>
      </dsp:nvSpPr>
      <dsp:spPr>
        <a:xfrm>
          <a:off x="5623312" y="456217"/>
          <a:ext cx="1338187" cy="1338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7FFA72-F18B-488B-86F3-FAE820E0EAEA}">
      <dsp:nvSpPr>
        <dsp:cNvPr id="0" name=""/>
        <dsp:cNvSpPr/>
      </dsp:nvSpPr>
      <dsp:spPr>
        <a:xfrm>
          <a:off x="5908500" y="741405"/>
          <a:ext cx="767812" cy="767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03D7B3-E136-4D29-95AF-55B316CA58CB}">
      <dsp:nvSpPr>
        <dsp:cNvPr id="0" name=""/>
        <dsp:cNvSpPr/>
      </dsp:nvSpPr>
      <dsp:spPr>
        <a:xfrm>
          <a:off x="5195531" y="2211218"/>
          <a:ext cx="21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 dirty="0"/>
            <a:t>LA </a:t>
          </a:r>
          <a:r>
            <a:rPr lang="en-US" sz="1600" b="1" kern="1200" dirty="0" err="1"/>
            <a:t>SALUD</a:t>
          </a:r>
          <a:r>
            <a:rPr lang="en-US" sz="1600" b="1" kern="1200" dirty="0"/>
            <a:t> </a:t>
          </a:r>
          <a:r>
            <a:rPr lang="en-US" sz="1600" b="1" kern="1200" dirty="0" err="1"/>
            <a:t>FINANCIERA</a:t>
          </a:r>
          <a:r>
            <a:rPr lang="en-US" sz="1600" b="1" kern="1200" dirty="0"/>
            <a:t> DE LA </a:t>
          </a:r>
          <a:r>
            <a:rPr lang="en-US" sz="1600" b="1" kern="1200" dirty="0" err="1"/>
            <a:t>IGLESIA</a:t>
          </a:r>
          <a:endParaRPr lang="en-US" sz="1600" b="1" kern="1200" dirty="0"/>
        </a:p>
      </dsp:txBody>
      <dsp:txXfrm>
        <a:off x="5195531" y="2211218"/>
        <a:ext cx="219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A7DAE-3D58-46D9-8F25-F8DE29D83C22}">
      <dsp:nvSpPr>
        <dsp:cNvPr id="0" name=""/>
        <dsp:cNvSpPr/>
      </dsp:nvSpPr>
      <dsp:spPr>
        <a:xfrm>
          <a:off x="317852" y="2508"/>
          <a:ext cx="951787" cy="9517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7B05B7-C82B-4A10-B714-079FCA9A79BD}">
      <dsp:nvSpPr>
        <dsp:cNvPr id="0" name=""/>
        <dsp:cNvSpPr/>
      </dsp:nvSpPr>
      <dsp:spPr>
        <a:xfrm>
          <a:off x="517727" y="202383"/>
          <a:ext cx="552036" cy="5520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DB586-4141-4089-9A5E-B147505785A4}">
      <dsp:nvSpPr>
        <dsp:cNvPr id="0" name=""/>
        <dsp:cNvSpPr/>
      </dsp:nvSpPr>
      <dsp:spPr>
        <a:xfrm>
          <a:off x="1473593" y="2508"/>
          <a:ext cx="2243498" cy="951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dirty="0"/>
            <a:t>Utilidades</a:t>
          </a:r>
          <a:endParaRPr lang="en-US" sz="2000" b="1" kern="1200" dirty="0"/>
        </a:p>
      </dsp:txBody>
      <dsp:txXfrm>
        <a:off x="1473593" y="2508"/>
        <a:ext cx="2243498" cy="951787"/>
      </dsp:txXfrm>
    </dsp:sp>
    <dsp:sp modelId="{024EEB59-282D-4000-B9E7-E481859B2667}">
      <dsp:nvSpPr>
        <dsp:cNvPr id="0" name=""/>
        <dsp:cNvSpPr/>
      </dsp:nvSpPr>
      <dsp:spPr>
        <a:xfrm>
          <a:off x="4108004" y="2508"/>
          <a:ext cx="951787" cy="9517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F9D2A-CEAE-4BAA-BDAE-7181BDA46744}">
      <dsp:nvSpPr>
        <dsp:cNvPr id="0" name=""/>
        <dsp:cNvSpPr/>
      </dsp:nvSpPr>
      <dsp:spPr>
        <a:xfrm>
          <a:off x="4307880" y="202383"/>
          <a:ext cx="552036" cy="5520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95410-D6BA-46D8-9752-9AD7C266BCD6}">
      <dsp:nvSpPr>
        <dsp:cNvPr id="0" name=""/>
        <dsp:cNvSpPr/>
      </dsp:nvSpPr>
      <dsp:spPr>
        <a:xfrm>
          <a:off x="5263746" y="2508"/>
          <a:ext cx="2243498" cy="951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dirty="0"/>
            <a:t>Programas, Obra Misionera</a:t>
          </a:r>
          <a:endParaRPr lang="en-US" sz="2000" b="1" kern="1200" dirty="0"/>
        </a:p>
      </dsp:txBody>
      <dsp:txXfrm>
        <a:off x="5263746" y="2508"/>
        <a:ext cx="2243498" cy="951787"/>
      </dsp:txXfrm>
    </dsp:sp>
    <dsp:sp modelId="{F97C336A-EEEF-46F6-A106-A76FE9BD7059}">
      <dsp:nvSpPr>
        <dsp:cNvPr id="0" name=""/>
        <dsp:cNvSpPr/>
      </dsp:nvSpPr>
      <dsp:spPr>
        <a:xfrm>
          <a:off x="317852" y="1691059"/>
          <a:ext cx="951787" cy="9517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A47B82-D8F4-4FCB-ABFA-16EEDD3D08B4}">
      <dsp:nvSpPr>
        <dsp:cNvPr id="0" name=""/>
        <dsp:cNvSpPr/>
      </dsp:nvSpPr>
      <dsp:spPr>
        <a:xfrm>
          <a:off x="517727" y="1890935"/>
          <a:ext cx="552036" cy="5520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DE38C-4CA8-4459-A1C6-1F4A88612B2F}">
      <dsp:nvSpPr>
        <dsp:cNvPr id="0" name=""/>
        <dsp:cNvSpPr/>
      </dsp:nvSpPr>
      <dsp:spPr>
        <a:xfrm>
          <a:off x="1473593" y="1691059"/>
          <a:ext cx="2243498" cy="951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1" kern="1200" dirty="0"/>
            <a:t>Materiales de Escuela Sabática</a:t>
          </a:r>
          <a:endParaRPr lang="en-US" sz="1800" b="1" kern="1200" dirty="0"/>
        </a:p>
      </dsp:txBody>
      <dsp:txXfrm>
        <a:off x="1473593" y="1691059"/>
        <a:ext cx="2243498" cy="951787"/>
      </dsp:txXfrm>
    </dsp:sp>
    <dsp:sp modelId="{95FCAEC2-8954-49D9-A1AD-564D5C212FB2}">
      <dsp:nvSpPr>
        <dsp:cNvPr id="0" name=""/>
        <dsp:cNvSpPr/>
      </dsp:nvSpPr>
      <dsp:spPr>
        <a:xfrm>
          <a:off x="4108004" y="1691059"/>
          <a:ext cx="951787" cy="95178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87E87B-DF23-4A49-B6F2-E4B747285287}">
      <dsp:nvSpPr>
        <dsp:cNvPr id="0" name=""/>
        <dsp:cNvSpPr/>
      </dsp:nvSpPr>
      <dsp:spPr>
        <a:xfrm>
          <a:off x="4307880" y="1890935"/>
          <a:ext cx="552036" cy="55203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A143D-793A-40B0-A68B-F7711BF0F73D}">
      <dsp:nvSpPr>
        <dsp:cNvPr id="0" name=""/>
        <dsp:cNvSpPr/>
      </dsp:nvSpPr>
      <dsp:spPr>
        <a:xfrm>
          <a:off x="5263746" y="1691059"/>
          <a:ext cx="2243498" cy="951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1" kern="1200" dirty="0"/>
            <a:t>Departamentos-Etc</a:t>
          </a:r>
          <a:r>
            <a:rPr lang="es-ES_tradnl" sz="1800" kern="1200" dirty="0"/>
            <a:t>.</a:t>
          </a:r>
          <a:endParaRPr lang="en-US" sz="1800" kern="1200" dirty="0"/>
        </a:p>
      </dsp:txBody>
      <dsp:txXfrm>
        <a:off x="5263746" y="1691059"/>
        <a:ext cx="2243498" cy="951787"/>
      </dsp:txXfrm>
    </dsp:sp>
    <dsp:sp modelId="{A4D891CA-4F86-46E7-ACB0-91DD482F8078}">
      <dsp:nvSpPr>
        <dsp:cNvPr id="0" name=""/>
        <dsp:cNvSpPr/>
      </dsp:nvSpPr>
      <dsp:spPr>
        <a:xfrm>
          <a:off x="317852" y="3379611"/>
          <a:ext cx="951787" cy="95178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F269AE-FF67-4156-BB46-E4307B7326D6}">
      <dsp:nvSpPr>
        <dsp:cNvPr id="0" name=""/>
        <dsp:cNvSpPr/>
      </dsp:nvSpPr>
      <dsp:spPr>
        <a:xfrm>
          <a:off x="517727" y="3579486"/>
          <a:ext cx="552036" cy="55203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54D295-4901-465F-806A-6A9C09E9E312}">
      <dsp:nvSpPr>
        <dsp:cNvPr id="0" name=""/>
        <dsp:cNvSpPr/>
      </dsp:nvSpPr>
      <dsp:spPr>
        <a:xfrm>
          <a:off x="1473593" y="3379611"/>
          <a:ext cx="2243498" cy="951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1" kern="1200" dirty="0"/>
            <a:t>Propiedad (prestamos, seguros, Renta Etc.)</a:t>
          </a:r>
          <a:endParaRPr lang="en-US" sz="1800" b="1" kern="1200" dirty="0"/>
        </a:p>
      </dsp:txBody>
      <dsp:txXfrm>
        <a:off x="1473593" y="3379611"/>
        <a:ext cx="2243498" cy="951787"/>
      </dsp:txXfrm>
    </dsp:sp>
    <dsp:sp modelId="{6F1CC381-A555-4973-8092-8AEF5CA21D64}">
      <dsp:nvSpPr>
        <dsp:cNvPr id="0" name=""/>
        <dsp:cNvSpPr/>
      </dsp:nvSpPr>
      <dsp:spPr>
        <a:xfrm>
          <a:off x="4108004" y="3379611"/>
          <a:ext cx="951787" cy="9517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B8E606-1E24-4A33-BBD8-3B51DC1D6678}">
      <dsp:nvSpPr>
        <dsp:cNvPr id="0" name=""/>
        <dsp:cNvSpPr/>
      </dsp:nvSpPr>
      <dsp:spPr>
        <a:xfrm>
          <a:off x="4307880" y="3579486"/>
          <a:ext cx="552036" cy="55203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DDAC6-71D5-405B-913F-15841BB44CF8}">
      <dsp:nvSpPr>
        <dsp:cNvPr id="0" name=""/>
        <dsp:cNvSpPr/>
      </dsp:nvSpPr>
      <dsp:spPr>
        <a:xfrm>
          <a:off x="5186009" y="3311882"/>
          <a:ext cx="2243498" cy="951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1" kern="1200" dirty="0"/>
            <a:t>Mantenimiento de Edificio</a:t>
          </a:r>
          <a:endParaRPr lang="en-US" sz="1800" b="1" kern="1200" dirty="0"/>
        </a:p>
      </dsp:txBody>
      <dsp:txXfrm>
        <a:off x="5186009" y="3311882"/>
        <a:ext cx="2243498" cy="9517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6F583-C9BF-42AB-AE32-2D6E053C84ED}">
      <dsp:nvSpPr>
        <dsp:cNvPr id="0" name=""/>
        <dsp:cNvSpPr/>
      </dsp:nvSpPr>
      <dsp:spPr>
        <a:xfrm>
          <a:off x="1402" y="432162"/>
          <a:ext cx="713191" cy="713191"/>
        </a:xfrm>
        <a:prstGeom prst="ellipse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0AB6F0-F96C-463E-8AAA-F19AA15C52C6}">
      <dsp:nvSpPr>
        <dsp:cNvPr id="0" name=""/>
        <dsp:cNvSpPr/>
      </dsp:nvSpPr>
      <dsp:spPr>
        <a:xfrm>
          <a:off x="151172" y="581932"/>
          <a:ext cx="413650" cy="4136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FE96F-3D0B-4552-93E8-DDD668C07E40}">
      <dsp:nvSpPr>
        <dsp:cNvPr id="0" name=""/>
        <dsp:cNvSpPr/>
      </dsp:nvSpPr>
      <dsp:spPr>
        <a:xfrm>
          <a:off x="867420" y="432162"/>
          <a:ext cx="1681093" cy="713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noProof="0" dirty="0"/>
            <a:t>Compromiso con trabajadores/familias</a:t>
          </a:r>
        </a:p>
      </dsp:txBody>
      <dsp:txXfrm>
        <a:off x="867420" y="432162"/>
        <a:ext cx="1681093" cy="713191"/>
      </dsp:txXfrm>
    </dsp:sp>
    <dsp:sp modelId="{1E172118-497C-4BC3-B1DF-E3EB7F7C1BF0}">
      <dsp:nvSpPr>
        <dsp:cNvPr id="0" name=""/>
        <dsp:cNvSpPr/>
      </dsp:nvSpPr>
      <dsp:spPr>
        <a:xfrm>
          <a:off x="2841431" y="432162"/>
          <a:ext cx="713191" cy="713191"/>
        </a:xfrm>
        <a:prstGeom prst="ellipse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C2C913-F124-41BA-BAB2-FCAADD13FCD3}">
      <dsp:nvSpPr>
        <dsp:cNvPr id="0" name=""/>
        <dsp:cNvSpPr/>
      </dsp:nvSpPr>
      <dsp:spPr>
        <a:xfrm>
          <a:off x="2991201" y="581932"/>
          <a:ext cx="413650" cy="4136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F4CE7-5E6D-4221-A1F3-B8C2B6A70B5E}">
      <dsp:nvSpPr>
        <dsp:cNvPr id="0" name=""/>
        <dsp:cNvSpPr/>
      </dsp:nvSpPr>
      <dsp:spPr>
        <a:xfrm>
          <a:off x="3583645" y="432162"/>
          <a:ext cx="1928701" cy="713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noProof="0" dirty="0"/>
            <a:t>Compromiso con la Organización Superior</a:t>
          </a:r>
        </a:p>
      </dsp:txBody>
      <dsp:txXfrm>
        <a:off x="3583645" y="432162"/>
        <a:ext cx="1928701" cy="713191"/>
      </dsp:txXfrm>
    </dsp:sp>
    <dsp:sp modelId="{BB00501C-35C7-46C0-A372-5B7684B44F09}">
      <dsp:nvSpPr>
        <dsp:cNvPr id="0" name=""/>
        <dsp:cNvSpPr/>
      </dsp:nvSpPr>
      <dsp:spPr>
        <a:xfrm>
          <a:off x="5805264" y="432162"/>
          <a:ext cx="713191" cy="713191"/>
        </a:xfrm>
        <a:prstGeom prst="ellipse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4AE94-67A2-42C7-8EEA-9E884443F114}">
      <dsp:nvSpPr>
        <dsp:cNvPr id="0" name=""/>
        <dsp:cNvSpPr/>
      </dsp:nvSpPr>
      <dsp:spPr>
        <a:xfrm>
          <a:off x="5955034" y="581932"/>
          <a:ext cx="413650" cy="4136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DEA37-ECCB-47EA-BEC1-386AFB575B20}">
      <dsp:nvSpPr>
        <dsp:cNvPr id="0" name=""/>
        <dsp:cNvSpPr/>
      </dsp:nvSpPr>
      <dsp:spPr>
        <a:xfrm>
          <a:off x="6671282" y="432162"/>
          <a:ext cx="1681093" cy="713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noProof="0" dirty="0"/>
            <a:t>Compromiso con las Instituciones</a:t>
          </a:r>
          <a:endParaRPr lang="es-ES_tradnl" sz="3600" b="1" kern="1200" noProof="0" dirty="0"/>
        </a:p>
      </dsp:txBody>
      <dsp:txXfrm>
        <a:off x="6671282" y="432162"/>
        <a:ext cx="1681093" cy="713191"/>
      </dsp:txXfrm>
    </dsp:sp>
    <dsp:sp modelId="{84D34E7E-07EA-45B2-9EEF-69627F6EB7ED}">
      <dsp:nvSpPr>
        <dsp:cNvPr id="0" name=""/>
        <dsp:cNvSpPr/>
      </dsp:nvSpPr>
      <dsp:spPr>
        <a:xfrm>
          <a:off x="1402" y="1919085"/>
          <a:ext cx="713191" cy="713191"/>
        </a:xfrm>
        <a:prstGeom prst="ellipse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75F10D-9882-4C1A-B9A2-D6656F495BD2}">
      <dsp:nvSpPr>
        <dsp:cNvPr id="0" name=""/>
        <dsp:cNvSpPr/>
      </dsp:nvSpPr>
      <dsp:spPr>
        <a:xfrm>
          <a:off x="151172" y="2068855"/>
          <a:ext cx="413650" cy="4136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ACA6B-C0BD-4C54-9A76-2AF848ACC351}">
      <dsp:nvSpPr>
        <dsp:cNvPr id="0" name=""/>
        <dsp:cNvSpPr/>
      </dsp:nvSpPr>
      <dsp:spPr>
        <a:xfrm>
          <a:off x="818954" y="1930375"/>
          <a:ext cx="2094104" cy="713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noProof="0" dirty="0"/>
            <a:t>Responsabilidad con la comunidad empresarial</a:t>
          </a:r>
          <a:endParaRPr lang="es-ES_tradnl" sz="3600" b="1" kern="1200" noProof="0" dirty="0"/>
        </a:p>
      </dsp:txBody>
      <dsp:txXfrm>
        <a:off x="818954" y="1930375"/>
        <a:ext cx="2094104" cy="713191"/>
      </dsp:txXfrm>
    </dsp:sp>
    <dsp:sp modelId="{FD06DE98-D3B7-4790-972D-9B2AE77E5162}">
      <dsp:nvSpPr>
        <dsp:cNvPr id="0" name=""/>
        <dsp:cNvSpPr/>
      </dsp:nvSpPr>
      <dsp:spPr>
        <a:xfrm>
          <a:off x="3047936" y="1919085"/>
          <a:ext cx="713191" cy="713191"/>
        </a:xfrm>
        <a:prstGeom prst="ellipse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F49188-9602-4807-9712-D1207CDA01F3}">
      <dsp:nvSpPr>
        <dsp:cNvPr id="0" name=""/>
        <dsp:cNvSpPr/>
      </dsp:nvSpPr>
      <dsp:spPr>
        <a:xfrm>
          <a:off x="3197707" y="2068855"/>
          <a:ext cx="413650" cy="41365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AD4CC-5B1F-4977-BA8C-84ADAC57FEF5}">
      <dsp:nvSpPr>
        <dsp:cNvPr id="0" name=""/>
        <dsp:cNvSpPr/>
      </dsp:nvSpPr>
      <dsp:spPr>
        <a:xfrm>
          <a:off x="3785535" y="1930375"/>
          <a:ext cx="3021664" cy="713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noProof="0" dirty="0"/>
            <a:t>Cumplimiento de las leyes estatales y federales</a:t>
          </a:r>
          <a:r>
            <a:rPr lang="en-US" sz="1600" kern="1200" dirty="0"/>
            <a:t>
</a:t>
          </a:r>
        </a:p>
      </dsp:txBody>
      <dsp:txXfrm>
        <a:off x="3785535" y="1930375"/>
        <a:ext cx="3021664" cy="713191"/>
      </dsp:txXfrm>
    </dsp:sp>
    <dsp:sp modelId="{ECA84C12-6A28-48F6-BF52-B61FFE90E1DC}">
      <dsp:nvSpPr>
        <dsp:cNvPr id="0" name=""/>
        <dsp:cNvSpPr/>
      </dsp:nvSpPr>
      <dsp:spPr>
        <a:xfrm>
          <a:off x="1402" y="3406008"/>
          <a:ext cx="713191" cy="713191"/>
        </a:xfrm>
        <a:prstGeom prst="ellipse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709F61-A769-4A86-B2E2-287EBC2EF9B8}">
      <dsp:nvSpPr>
        <dsp:cNvPr id="0" name=""/>
        <dsp:cNvSpPr/>
      </dsp:nvSpPr>
      <dsp:spPr>
        <a:xfrm>
          <a:off x="151172" y="3555778"/>
          <a:ext cx="413650" cy="41365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E5423-B80D-4FFF-97EA-A37C0A919B2B}">
      <dsp:nvSpPr>
        <dsp:cNvPr id="0" name=""/>
        <dsp:cNvSpPr/>
      </dsp:nvSpPr>
      <dsp:spPr>
        <a:xfrm>
          <a:off x="867420" y="3406008"/>
          <a:ext cx="1681093" cy="713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b="1" kern="1200" noProof="0" dirty="0"/>
            <a:t>El mantenimiento de las propiedades propiedad de la Conferencia</a:t>
          </a:r>
          <a:r>
            <a:rPr lang="es-ES_tradnl" sz="1400" kern="1200" noProof="0" dirty="0"/>
            <a:t>
</a:t>
          </a:r>
          <a:endParaRPr lang="es-ES_tradnl" sz="3600" kern="1200" noProof="0" dirty="0"/>
        </a:p>
      </dsp:txBody>
      <dsp:txXfrm>
        <a:off x="867420" y="3406008"/>
        <a:ext cx="1681093" cy="713191"/>
      </dsp:txXfrm>
    </dsp:sp>
    <dsp:sp modelId="{736DB066-254D-4059-A903-8B87CBE08C43}">
      <dsp:nvSpPr>
        <dsp:cNvPr id="0" name=""/>
        <dsp:cNvSpPr/>
      </dsp:nvSpPr>
      <dsp:spPr>
        <a:xfrm>
          <a:off x="2841431" y="3406008"/>
          <a:ext cx="713191" cy="713191"/>
        </a:xfrm>
        <a:prstGeom prst="ellipse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22BDBE-66A6-46E1-974B-2A568C633933}">
      <dsp:nvSpPr>
        <dsp:cNvPr id="0" name=""/>
        <dsp:cNvSpPr/>
      </dsp:nvSpPr>
      <dsp:spPr>
        <a:xfrm>
          <a:off x="2991201" y="3555778"/>
          <a:ext cx="413650" cy="41365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6BB19-A2B4-41DA-BB75-4A75C504551D}">
      <dsp:nvSpPr>
        <dsp:cNvPr id="0" name=""/>
        <dsp:cNvSpPr/>
      </dsp:nvSpPr>
      <dsp:spPr>
        <a:xfrm>
          <a:off x="3707449" y="3406008"/>
          <a:ext cx="1681093" cy="713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noProof="0" dirty="0"/>
            <a:t>Financiación de la Misión de la Iglesia local</a:t>
          </a:r>
          <a:r>
            <a:rPr lang="es-ES_tradnl" sz="1600" kern="1200" noProof="0" dirty="0"/>
            <a:t>
</a:t>
          </a:r>
          <a:endParaRPr lang="es-ES_tradnl" sz="3600" kern="1200" noProof="0" dirty="0"/>
        </a:p>
      </dsp:txBody>
      <dsp:txXfrm>
        <a:off x="3707449" y="3406008"/>
        <a:ext cx="1681093" cy="713191"/>
      </dsp:txXfrm>
    </dsp:sp>
    <dsp:sp modelId="{49E766F0-5580-4B66-B92B-B4073D415ACC}">
      <dsp:nvSpPr>
        <dsp:cNvPr id="0" name=""/>
        <dsp:cNvSpPr/>
      </dsp:nvSpPr>
      <dsp:spPr>
        <a:xfrm>
          <a:off x="5681460" y="3406008"/>
          <a:ext cx="713191" cy="713191"/>
        </a:xfrm>
        <a:prstGeom prst="ellipse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0D292C-283B-4EDB-9E0D-89AE5467EF4F}">
      <dsp:nvSpPr>
        <dsp:cNvPr id="0" name=""/>
        <dsp:cNvSpPr/>
      </dsp:nvSpPr>
      <dsp:spPr>
        <a:xfrm>
          <a:off x="5831230" y="3555778"/>
          <a:ext cx="413650" cy="413650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D9849-6658-4A93-9E53-645D0413AB7E}">
      <dsp:nvSpPr>
        <dsp:cNvPr id="0" name=""/>
        <dsp:cNvSpPr/>
      </dsp:nvSpPr>
      <dsp:spPr>
        <a:xfrm>
          <a:off x="6547478" y="3406008"/>
          <a:ext cx="1681093" cy="713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noProof="0" dirty="0"/>
            <a:t>Prácticas de inversión segura</a:t>
          </a:r>
          <a:r>
            <a:rPr lang="es-ES_tradnl" sz="1600" kern="1200" noProof="0" dirty="0"/>
            <a:t>
</a:t>
          </a:r>
          <a:endParaRPr lang="es-ES_tradnl" sz="3200" kern="1200" noProof="0" dirty="0"/>
        </a:p>
      </dsp:txBody>
      <dsp:txXfrm>
        <a:off x="6547478" y="3406008"/>
        <a:ext cx="1681093" cy="713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6397A-58A8-E844-86AC-83A23144A9E8}" type="datetimeFigureOut">
              <a:rPr lang="es-ES_tradnl" smtClean="0"/>
              <a:t>27/9/19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E9FDC-A0F7-644E-B1CC-C296D5BC333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059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DO" altLang="en-US">
              <a:ea typeface="ＭＳ Ｐゴシック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4701069-4312-EE4A-AB27-E0975113D53B}" type="slidenum">
              <a:rPr lang="en-US" altLang="en-US" sz="1200">
                <a:latin typeface="Calibri" charset="0"/>
              </a:rPr>
              <a:pPr eaLnBrk="1" hangingPunct="1"/>
              <a:t>17</a:t>
            </a:fld>
            <a:endParaRPr lang="en-US" alt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424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6B42F-7A0E-8845-907D-C1576443F34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85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BFD4-32FB-5A46-A348-894E8420BD49}" type="datetimeFigureOut">
              <a:rPr lang="es-ES_tradnl" smtClean="0"/>
              <a:t>27/9/19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7AAC-9965-F34F-AE69-C8A851FD25D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95011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BFD4-32FB-5A46-A348-894E8420BD49}" type="datetimeFigureOut">
              <a:rPr lang="es-ES_tradnl" smtClean="0"/>
              <a:t>27/9/19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7AAC-9965-F34F-AE69-C8A851FD25D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3395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BFD4-32FB-5A46-A348-894E8420BD49}" type="datetimeFigureOut">
              <a:rPr lang="es-ES_tradnl" smtClean="0"/>
              <a:t>27/9/19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7AAC-9965-F34F-AE69-C8A851FD25D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25578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BFD4-32FB-5A46-A348-894E8420BD49}" type="datetimeFigureOut">
              <a:rPr lang="es-ES_tradnl" smtClean="0"/>
              <a:t>27/9/19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7AAC-9965-F34F-AE69-C8A851FD25D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49849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BFD4-32FB-5A46-A348-894E8420BD49}" type="datetimeFigureOut">
              <a:rPr lang="es-ES_tradnl" smtClean="0"/>
              <a:t>27/9/19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7AAC-9965-F34F-AE69-C8A851FD25D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17586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BFD4-32FB-5A46-A348-894E8420BD49}" type="datetimeFigureOut">
              <a:rPr lang="es-ES_tradnl" smtClean="0"/>
              <a:t>27/9/19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7AAC-9965-F34F-AE69-C8A851FD25D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22223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BFD4-32FB-5A46-A348-894E8420BD49}" type="datetimeFigureOut">
              <a:rPr lang="es-ES_tradnl" smtClean="0"/>
              <a:t>27/9/19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7AAC-9965-F34F-AE69-C8A851FD25D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77511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BFD4-32FB-5A46-A348-894E8420BD49}" type="datetimeFigureOut">
              <a:rPr lang="es-ES_tradnl" smtClean="0"/>
              <a:t>27/9/19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7AAC-9965-F34F-AE69-C8A851FD25D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4443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BFD4-32FB-5A46-A348-894E8420BD49}" type="datetimeFigureOut">
              <a:rPr lang="es-ES_tradnl" smtClean="0"/>
              <a:t>27/9/19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7AAC-9965-F34F-AE69-C8A851FD25D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51388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BFD4-32FB-5A46-A348-894E8420BD49}" type="datetimeFigureOut">
              <a:rPr lang="es-ES_tradnl" smtClean="0"/>
              <a:t>27/9/19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7AAC-9965-F34F-AE69-C8A851FD25D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34391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BFD4-32FB-5A46-A348-894E8420BD49}" type="datetimeFigureOut">
              <a:rPr lang="es-ES_tradnl" smtClean="0"/>
              <a:t>27/9/19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7AAC-9965-F34F-AE69-C8A851FD25D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72879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BFD4-32FB-5A46-A348-894E8420BD49}" type="datetimeFigureOut">
              <a:rPr lang="es-ES_tradnl" smtClean="0"/>
              <a:t>27/9/19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7AAC-9965-F34F-AE69-C8A851FD25D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00592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BFD4-32FB-5A46-A348-894E8420BD49}" type="datetimeFigureOut">
              <a:rPr lang="es-ES_tradnl" smtClean="0"/>
              <a:t>27/9/19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7AAC-9965-F34F-AE69-C8A851FD25D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1607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BFD4-32FB-5A46-A348-894E8420BD49}" type="datetimeFigureOut">
              <a:rPr lang="es-ES_tradnl" smtClean="0"/>
              <a:t>27/9/19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7AAC-9965-F34F-AE69-C8A851FD25D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5307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BFD4-32FB-5A46-A348-894E8420BD49}" type="datetimeFigureOut">
              <a:rPr lang="es-ES_tradnl" smtClean="0"/>
              <a:t>27/9/19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7AAC-9965-F34F-AE69-C8A851FD25D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1786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BFD4-32FB-5A46-A348-894E8420BD49}" type="datetimeFigureOut">
              <a:rPr lang="es-ES_tradnl" smtClean="0"/>
              <a:t>27/9/19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7AAC-9965-F34F-AE69-C8A851FD25D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3989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0E40BFD4-32FB-5A46-A348-894E8420BD49}" type="datetimeFigureOut">
              <a:rPr lang="es-ES_tradnl" smtClean="0"/>
              <a:t>27/9/19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7E2F7AAC-9965-F34F-AE69-C8A851FD25D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135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E40BFD4-32FB-5A46-A348-894E8420BD49}" type="datetimeFigureOut">
              <a:rPr lang="es-ES_tradnl" smtClean="0"/>
              <a:t>27/9/19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E2F7AAC-9965-F34F-AE69-C8A851FD25D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55374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62164E-4528-40DB-BC26-D6DDE216A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1"/>
          </a:xfrm>
          <a:prstGeom prst="rect">
            <a:avLst/>
          </a:prstGeom>
          <a:solidFill>
            <a:srgbClr val="363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F30007FA-C6A2-43A0-8045-7016AEF81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322895"/>
          </a:xfrm>
          <a:custGeom>
            <a:avLst/>
            <a:gdLst>
              <a:gd name="connsiteX0" fmla="*/ 0 w 12192000"/>
              <a:gd name="connsiteY0" fmla="*/ 0 h 5322895"/>
              <a:gd name="connsiteX1" fmla="*/ 12192000 w 12192000"/>
              <a:gd name="connsiteY1" fmla="*/ 0 h 5322895"/>
              <a:gd name="connsiteX2" fmla="*/ 12192000 w 12192000"/>
              <a:gd name="connsiteY2" fmla="*/ 213719 h 5322895"/>
              <a:gd name="connsiteX3" fmla="*/ 12192000 w 12192000"/>
              <a:gd name="connsiteY3" fmla="*/ 471948 h 5322895"/>
              <a:gd name="connsiteX4" fmla="*/ 12192000 w 12192000"/>
              <a:gd name="connsiteY4" fmla="*/ 3571886 h 5322895"/>
              <a:gd name="connsiteX5" fmla="*/ 12192000 w 12192000"/>
              <a:gd name="connsiteY5" fmla="*/ 3753332 h 5322895"/>
              <a:gd name="connsiteX6" fmla="*/ 12192000 w 12192000"/>
              <a:gd name="connsiteY6" fmla="*/ 4806077 h 5322895"/>
              <a:gd name="connsiteX7" fmla="*/ 11957522 w 12192000"/>
              <a:gd name="connsiteY7" fmla="*/ 4849979 h 5322895"/>
              <a:gd name="connsiteX8" fmla="*/ 11679973 w 12192000"/>
              <a:gd name="connsiteY8" fmla="*/ 4899723 h 5322895"/>
              <a:gd name="connsiteX9" fmla="*/ 11401197 w 12192000"/>
              <a:gd name="connsiteY9" fmla="*/ 4948416 h 5322895"/>
              <a:gd name="connsiteX10" fmla="*/ 11121192 w 12192000"/>
              <a:gd name="connsiteY10" fmla="*/ 4990102 h 5322895"/>
              <a:gd name="connsiteX11" fmla="*/ 10842416 w 12192000"/>
              <a:gd name="connsiteY11" fmla="*/ 5032139 h 5322895"/>
              <a:gd name="connsiteX12" fmla="*/ 10562411 w 12192000"/>
              <a:gd name="connsiteY12" fmla="*/ 5071374 h 5322895"/>
              <a:gd name="connsiteX13" fmla="*/ 10286091 w 12192000"/>
              <a:gd name="connsiteY13" fmla="*/ 5105003 h 5322895"/>
              <a:gd name="connsiteX14" fmla="*/ 10006086 w 12192000"/>
              <a:gd name="connsiteY14" fmla="*/ 5136881 h 5322895"/>
              <a:gd name="connsiteX15" fmla="*/ 9727310 w 12192000"/>
              <a:gd name="connsiteY15" fmla="*/ 5165957 h 5322895"/>
              <a:gd name="connsiteX16" fmla="*/ 9453445 w 12192000"/>
              <a:gd name="connsiteY16" fmla="*/ 5191179 h 5322895"/>
              <a:gd name="connsiteX17" fmla="*/ 9175897 w 12192000"/>
              <a:gd name="connsiteY17" fmla="*/ 5216401 h 5322895"/>
              <a:gd name="connsiteX18" fmla="*/ 8902033 w 12192000"/>
              <a:gd name="connsiteY18" fmla="*/ 5237420 h 5322895"/>
              <a:gd name="connsiteX19" fmla="*/ 8628169 w 12192000"/>
              <a:gd name="connsiteY19" fmla="*/ 5253884 h 5322895"/>
              <a:gd name="connsiteX20" fmla="*/ 8355533 w 12192000"/>
              <a:gd name="connsiteY20" fmla="*/ 5271050 h 5322895"/>
              <a:gd name="connsiteX21" fmla="*/ 8085353 w 12192000"/>
              <a:gd name="connsiteY21" fmla="*/ 5285412 h 5322895"/>
              <a:gd name="connsiteX22" fmla="*/ 7817629 w 12192000"/>
              <a:gd name="connsiteY22" fmla="*/ 5295571 h 5322895"/>
              <a:gd name="connsiteX23" fmla="*/ 7549905 w 12192000"/>
              <a:gd name="connsiteY23" fmla="*/ 5304329 h 5322895"/>
              <a:gd name="connsiteX24" fmla="*/ 7284638 w 12192000"/>
              <a:gd name="connsiteY24" fmla="*/ 5312736 h 5322895"/>
              <a:gd name="connsiteX25" fmla="*/ 7023055 w 12192000"/>
              <a:gd name="connsiteY25" fmla="*/ 5316590 h 5322895"/>
              <a:gd name="connsiteX26" fmla="*/ 6761472 w 12192000"/>
              <a:gd name="connsiteY26" fmla="*/ 5320793 h 5322895"/>
              <a:gd name="connsiteX27" fmla="*/ 6503573 w 12192000"/>
              <a:gd name="connsiteY27" fmla="*/ 5322895 h 5322895"/>
              <a:gd name="connsiteX28" fmla="*/ 6248130 w 12192000"/>
              <a:gd name="connsiteY28" fmla="*/ 5320793 h 5322895"/>
              <a:gd name="connsiteX29" fmla="*/ 5995144 w 12192000"/>
              <a:gd name="connsiteY29" fmla="*/ 5320793 h 5322895"/>
              <a:gd name="connsiteX30" fmla="*/ 5744613 w 12192000"/>
              <a:gd name="connsiteY30" fmla="*/ 5316590 h 5322895"/>
              <a:gd name="connsiteX31" fmla="*/ 5498995 w 12192000"/>
              <a:gd name="connsiteY31" fmla="*/ 5310284 h 5322895"/>
              <a:gd name="connsiteX32" fmla="*/ 5255834 w 12192000"/>
              <a:gd name="connsiteY32" fmla="*/ 5304329 h 5322895"/>
              <a:gd name="connsiteX33" fmla="*/ 5017584 w 12192000"/>
              <a:gd name="connsiteY33" fmla="*/ 5297673 h 5322895"/>
              <a:gd name="connsiteX34" fmla="*/ 4780562 w 12192000"/>
              <a:gd name="connsiteY34" fmla="*/ 5287514 h 5322895"/>
              <a:gd name="connsiteX35" fmla="*/ 4547227 w 12192000"/>
              <a:gd name="connsiteY35" fmla="*/ 5276654 h 5322895"/>
              <a:gd name="connsiteX36" fmla="*/ 4318800 w 12192000"/>
              <a:gd name="connsiteY36" fmla="*/ 5266846 h 5322895"/>
              <a:gd name="connsiteX37" fmla="*/ 3873004 w 12192000"/>
              <a:gd name="connsiteY37" fmla="*/ 5239171 h 5322895"/>
              <a:gd name="connsiteX38" fmla="*/ 3445628 w 12192000"/>
              <a:gd name="connsiteY38" fmla="*/ 5209746 h 5322895"/>
              <a:gd name="connsiteX39" fmla="*/ 3035446 w 12192000"/>
              <a:gd name="connsiteY39" fmla="*/ 5178918 h 5322895"/>
              <a:gd name="connsiteX40" fmla="*/ 2647370 w 12192000"/>
              <a:gd name="connsiteY40" fmla="*/ 5144939 h 5322895"/>
              <a:gd name="connsiteX41" fmla="*/ 2276487 w 12192000"/>
              <a:gd name="connsiteY41" fmla="*/ 5109557 h 5322895"/>
              <a:gd name="connsiteX42" fmla="*/ 1932621 w 12192000"/>
              <a:gd name="connsiteY42" fmla="*/ 5071374 h 5322895"/>
              <a:gd name="connsiteX43" fmla="*/ 1609634 w 12192000"/>
              <a:gd name="connsiteY43" fmla="*/ 5033891 h 5322895"/>
              <a:gd name="connsiteX44" fmla="*/ 1312435 w 12192000"/>
              <a:gd name="connsiteY44" fmla="*/ 4996408 h 5322895"/>
              <a:gd name="connsiteX45" fmla="*/ 1039799 w 12192000"/>
              <a:gd name="connsiteY45" fmla="*/ 4961027 h 5322895"/>
              <a:gd name="connsiteX46" fmla="*/ 797865 w 12192000"/>
              <a:gd name="connsiteY46" fmla="*/ 4927397 h 5322895"/>
              <a:gd name="connsiteX47" fmla="*/ 579265 w 12192000"/>
              <a:gd name="connsiteY47" fmla="*/ 4895519 h 5322895"/>
              <a:gd name="connsiteX48" fmla="*/ 395052 w 12192000"/>
              <a:gd name="connsiteY48" fmla="*/ 4868896 h 5322895"/>
              <a:gd name="connsiteX49" fmla="*/ 240312 w 12192000"/>
              <a:gd name="connsiteY49" fmla="*/ 4843673 h 5322895"/>
              <a:gd name="connsiteX50" fmla="*/ 27853 w 12192000"/>
              <a:gd name="connsiteY50" fmla="*/ 4807592 h 5322895"/>
              <a:gd name="connsiteX51" fmla="*/ 0 w 12192000"/>
              <a:gd name="connsiteY51" fmla="*/ 4802879 h 5322895"/>
              <a:gd name="connsiteX52" fmla="*/ 0 w 12192000"/>
              <a:gd name="connsiteY52" fmla="*/ 3753332 h 5322895"/>
              <a:gd name="connsiteX53" fmla="*/ 0 w 12192000"/>
              <a:gd name="connsiteY53" fmla="*/ 3571886 h 5322895"/>
              <a:gd name="connsiteX54" fmla="*/ 0 w 12192000"/>
              <a:gd name="connsiteY54" fmla="*/ 471948 h 5322895"/>
              <a:gd name="connsiteX55" fmla="*/ 0 w 12192000"/>
              <a:gd name="connsiteY55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5322895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3571886"/>
                </a:lnTo>
                <a:lnTo>
                  <a:pt x="12192000" y="3753332"/>
                </a:lnTo>
                <a:lnTo>
                  <a:pt x="12192000" y="4806077"/>
                </a:lnTo>
                <a:lnTo>
                  <a:pt x="11957522" y="4849979"/>
                </a:lnTo>
                <a:lnTo>
                  <a:pt x="11679973" y="4899723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0562" y="5287514"/>
                </a:lnTo>
                <a:lnTo>
                  <a:pt x="4547227" y="5276654"/>
                </a:lnTo>
                <a:lnTo>
                  <a:pt x="4318800" y="5266846"/>
                </a:lnTo>
                <a:lnTo>
                  <a:pt x="3873004" y="5239171"/>
                </a:lnTo>
                <a:lnTo>
                  <a:pt x="3445628" y="5209746"/>
                </a:lnTo>
                <a:lnTo>
                  <a:pt x="3035446" y="5178918"/>
                </a:lnTo>
                <a:lnTo>
                  <a:pt x="2647370" y="5144939"/>
                </a:lnTo>
                <a:lnTo>
                  <a:pt x="2276487" y="5109557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E33C26-4474-D745-B4A5-528B7492B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3259" y="865974"/>
            <a:ext cx="6507166" cy="3643822"/>
          </a:xfrm>
        </p:spPr>
        <p:txBody>
          <a:bodyPr anchor="ctr">
            <a:normAutofit/>
          </a:bodyPr>
          <a:lstStyle/>
          <a:p>
            <a:r>
              <a:rPr lang="es-ES_tradnl" sz="5700" b="1" dirty="0"/>
              <a:t>Taller 1-Conocimiento de las Finanzas de la Iglesia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5B7101-853E-7949-A3C6-4919255B3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3259" y="5542384"/>
            <a:ext cx="6507166" cy="628260"/>
          </a:xfrm>
        </p:spPr>
        <p:txBody>
          <a:bodyPr>
            <a:normAutofit/>
          </a:bodyPr>
          <a:lstStyle/>
          <a:p>
            <a:r>
              <a:rPr lang="es-ES_tradnl" sz="2400" b="1" dirty="0" err="1">
                <a:solidFill>
                  <a:srgbClr val="E6E6E6"/>
                </a:solidFill>
              </a:rPr>
              <a:t>Ps</a:t>
            </a:r>
            <a:r>
              <a:rPr lang="es-ES_tradnl" sz="2400" b="1" dirty="0">
                <a:solidFill>
                  <a:srgbClr val="E6E6E6"/>
                </a:solidFill>
              </a:rPr>
              <a:t>. Elías F Zabala Sr.</a:t>
            </a:r>
          </a:p>
        </p:txBody>
      </p:sp>
    </p:spTree>
    <p:extLst>
      <p:ext uri="{BB962C8B-B14F-4D97-AF65-F5344CB8AC3E}">
        <p14:creationId xmlns:p14="http://schemas.microsoft.com/office/powerpoint/2010/main" val="3275086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468582"/>
          </a:xfrm>
        </p:spPr>
        <p:txBody>
          <a:bodyPr>
            <a:normAutofit/>
          </a:bodyPr>
          <a:lstStyle/>
          <a:p>
            <a:r>
              <a:rPr lang="es-ES_tradnl" b="1" dirty="0"/>
              <a:t>Las Ofrendas Sostienen la Iglesia Local</a:t>
            </a:r>
          </a:p>
        </p:txBody>
      </p:sp>
      <p:graphicFrame>
        <p:nvGraphicFramePr>
          <p:cNvPr id="22" name="Content Placeholder 1">
            <a:extLst>
              <a:ext uri="{FF2B5EF4-FFF2-40B4-BE49-F238E27FC236}">
                <a16:creationId xmlns:a16="http://schemas.microsoft.com/office/drawing/2014/main" id="{9D681DB1-E811-4B47-85BA-BE55875A98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6644301"/>
              </p:ext>
            </p:extLst>
          </p:nvPr>
        </p:nvGraphicFramePr>
        <p:xfrm>
          <a:off x="856058" y="2078181"/>
          <a:ext cx="7825097" cy="4333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7976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5D1E6-5143-9042-9632-FB7091739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065451"/>
          </a:xfrm>
        </p:spPr>
        <p:txBody>
          <a:bodyPr>
            <a:normAutofit/>
          </a:bodyPr>
          <a:lstStyle/>
          <a:p>
            <a:pPr algn="ctr"/>
            <a:r>
              <a:rPr lang="es-ES_tradnl" b="1" dirty="0">
                <a:solidFill>
                  <a:srgbClr val="BFBFBF"/>
                </a:solidFill>
              </a:rPr>
              <a:t>Definición De controles Internos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D502D-A2B2-7F43-B90D-7590634E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59" y="2666999"/>
            <a:ext cx="7429499" cy="404948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ES_tradnl" sz="2000" b="1" dirty="0"/>
              <a:t>El control interno es el proceso diseñado e implementado por la administración y personas investidas con la autoridad para ofrecer seguridad razonable en lo que respecta al logro de los objetivos de la entidad.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_tradnl" sz="2000" b="1" dirty="0"/>
              <a:t>Dichos objetivos incluyen: </a:t>
            </a:r>
          </a:p>
          <a:p>
            <a:pPr>
              <a:lnSpc>
                <a:spcPct val="90000"/>
              </a:lnSpc>
            </a:pPr>
            <a:r>
              <a:rPr lang="es-ES_tradnl" sz="2000" b="1" dirty="0"/>
              <a:t>La confiabilidad de los reportes financieros</a:t>
            </a:r>
          </a:p>
          <a:p>
            <a:pPr>
              <a:lnSpc>
                <a:spcPct val="90000"/>
              </a:lnSpc>
            </a:pPr>
            <a:r>
              <a:rPr lang="es-ES_tradnl" sz="2000" b="1" dirty="0"/>
              <a:t>Efectividad y eficacia de las operaciones  </a:t>
            </a:r>
          </a:p>
          <a:p>
            <a:pPr>
              <a:lnSpc>
                <a:spcPct val="90000"/>
              </a:lnSpc>
            </a:pPr>
            <a:r>
              <a:rPr lang="es-ES_tradnl" sz="2000" b="1" dirty="0"/>
              <a:t>El cumplimiento de las leyes y normas aplicables. </a:t>
            </a:r>
          </a:p>
          <a:p>
            <a:pPr>
              <a:lnSpc>
                <a:spcPct val="90000"/>
              </a:lnSpc>
            </a:pPr>
            <a:r>
              <a:rPr lang="es-ES_tradnl" sz="2000" b="1" dirty="0"/>
              <a:t>Encarar riesgos identificados que amenazan el cumplimiento de los objetivos</a:t>
            </a:r>
          </a:p>
          <a:p>
            <a:pPr>
              <a:lnSpc>
                <a:spcPct val="90000"/>
              </a:lnSpc>
            </a:pPr>
            <a:endParaRPr lang="es-ES_tradnl" sz="1500" dirty="0"/>
          </a:p>
        </p:txBody>
      </p:sp>
    </p:spTree>
    <p:extLst>
      <p:ext uri="{BB962C8B-B14F-4D97-AF65-F5344CB8AC3E}">
        <p14:creationId xmlns:p14="http://schemas.microsoft.com/office/powerpoint/2010/main" val="601604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6AF31-C83A-D247-AECE-E4F816B0D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940" y="67827"/>
            <a:ext cx="6839033" cy="1530542"/>
          </a:xfrm>
        </p:spPr>
        <p:txBody>
          <a:bodyPr>
            <a:normAutofit/>
          </a:bodyPr>
          <a:lstStyle/>
          <a:p>
            <a:pPr algn="l"/>
            <a:r>
              <a:rPr lang="es-ES_tradnl" sz="4200" b="1" dirty="0"/>
              <a:t>Controles internos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9F70D-3E35-3E42-A59B-D0C47A9C9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2166257"/>
            <a:ext cx="7750628" cy="418938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ES_tradnl" sz="2400" b="1" dirty="0"/>
              <a:t>El departamento financiero, bajo la dirección de un tesorero, es generalmente responsable de la mayoría de las funciones que se relacionan con el manejo de la caja.</a:t>
            </a:r>
          </a:p>
          <a:p>
            <a:pPr marL="0" indent="0">
              <a:buNone/>
            </a:pPr>
            <a:r>
              <a:rPr lang="es-ES_tradnl" sz="2400" b="1" dirty="0"/>
              <a:t>Estas funciones incluyen; aprobación de crédito, manejo y depósito de ingresos a caja; firma de cheques, inversión del dinero ocioso, y custodia del efectivo, los valores cotizados y otros activos negociables. </a:t>
            </a:r>
            <a:endParaRPr lang="es-ES_tradnl" sz="1700" b="1" dirty="0"/>
          </a:p>
        </p:txBody>
      </p:sp>
    </p:spTree>
    <p:extLst>
      <p:ext uri="{BB962C8B-B14F-4D97-AF65-F5344CB8AC3E}">
        <p14:creationId xmlns:p14="http://schemas.microsoft.com/office/powerpoint/2010/main" val="3154549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5E921-862D-884B-B9FA-360A44F39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263" y="358952"/>
            <a:ext cx="7511473" cy="1312480"/>
          </a:xfrm>
        </p:spPr>
        <p:txBody>
          <a:bodyPr/>
          <a:lstStyle/>
          <a:p>
            <a:r>
              <a:rPr lang="es-MX" b="1" dirty="0"/>
              <a:t>Establecer controles internos</a:t>
            </a:r>
            <a:r>
              <a:rPr lang="es-MX" dirty="0"/>
              <a:t>.</a:t>
            </a:r>
            <a:br>
              <a:rPr lang="en-US" dirty="0"/>
            </a:b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12061-F411-2F40-A7C4-76751C147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987" y="1508760"/>
            <a:ext cx="8075635" cy="5166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Estas</a:t>
            </a:r>
            <a:r>
              <a:rPr lang="en-US" sz="2400" b="1" dirty="0"/>
              <a:t> </a:t>
            </a:r>
            <a:r>
              <a:rPr lang="en-US" sz="2400" b="1" dirty="0" err="1"/>
              <a:t>reglas</a:t>
            </a:r>
            <a:r>
              <a:rPr lang="en-US" sz="2400" b="1" dirty="0"/>
              <a:t> </a:t>
            </a:r>
            <a:r>
              <a:rPr lang="en-US" sz="2400" b="1" dirty="0" err="1"/>
              <a:t>universales</a:t>
            </a:r>
            <a:r>
              <a:rPr lang="en-US" sz="2400" b="1" dirty="0"/>
              <a:t> para </a:t>
            </a:r>
            <a:r>
              <a:rPr lang="en-US" sz="2400" b="1" dirty="0" err="1"/>
              <a:t>lograr</a:t>
            </a:r>
            <a:r>
              <a:rPr lang="en-US" sz="2400" b="1" dirty="0"/>
              <a:t> el control </a:t>
            </a:r>
            <a:r>
              <a:rPr lang="en-US" sz="2400" b="1" dirty="0" err="1"/>
              <a:t>interno</a:t>
            </a:r>
            <a:r>
              <a:rPr lang="en-US" sz="2400" b="1" dirty="0"/>
              <a:t> </a:t>
            </a:r>
            <a:r>
              <a:rPr lang="en-US" sz="2400" b="1" dirty="0" err="1"/>
              <a:t>sobre</a:t>
            </a:r>
            <a:r>
              <a:rPr lang="en-US" sz="2400" b="1" dirty="0"/>
              <a:t> el </a:t>
            </a:r>
            <a:r>
              <a:rPr lang="en-US" sz="2400" b="1" dirty="0" err="1"/>
              <a:t>efectivo</a:t>
            </a:r>
            <a:r>
              <a:rPr lang="en-US" sz="2400" b="1" dirty="0"/>
              <a:t> </a:t>
            </a:r>
            <a:r>
              <a:rPr lang="en-US" sz="2400" b="1" dirty="0" err="1"/>
              <a:t>pueden</a:t>
            </a:r>
            <a:r>
              <a:rPr lang="en-US" sz="2400" b="1" dirty="0"/>
              <a:t> </a:t>
            </a:r>
            <a:r>
              <a:rPr lang="en-US" sz="2400" b="1" dirty="0" err="1"/>
              <a:t>resumir</a:t>
            </a:r>
            <a:r>
              <a:rPr lang="en-US" sz="2400" b="1" dirty="0"/>
              <a:t> </a:t>
            </a:r>
            <a:r>
              <a:rPr lang="en-US" sz="2400" b="1" dirty="0" err="1"/>
              <a:t>como</a:t>
            </a:r>
            <a:r>
              <a:rPr lang="en-US" sz="2400" b="1" dirty="0"/>
              <a:t> </a:t>
            </a:r>
            <a:r>
              <a:rPr lang="en-US" sz="2400" b="1" dirty="0" err="1"/>
              <a:t>sigue</a:t>
            </a:r>
            <a:r>
              <a:rPr lang="en-US" sz="2400" b="1" dirty="0"/>
              <a:t>:</a:t>
            </a:r>
          </a:p>
          <a:p>
            <a:r>
              <a:rPr lang="en-US" sz="2400" b="1" dirty="0"/>
              <a:t>No </a:t>
            </a:r>
            <a:r>
              <a:rPr lang="en-US" sz="2400" b="1" dirty="0" err="1"/>
              <a:t>permita</a:t>
            </a:r>
            <a:r>
              <a:rPr lang="en-US" sz="2400" b="1" dirty="0"/>
              <a:t> que un </a:t>
            </a:r>
            <a:r>
              <a:rPr lang="en-US" sz="2400" b="1" dirty="0" err="1"/>
              <a:t>mismo</a:t>
            </a:r>
            <a:r>
              <a:rPr lang="en-US" sz="2400" b="1" dirty="0"/>
              <a:t> </a:t>
            </a:r>
            <a:r>
              <a:rPr lang="en-US" sz="2400" b="1" dirty="0" err="1"/>
              <a:t>empleado</a:t>
            </a:r>
            <a:r>
              <a:rPr lang="en-US" sz="2400" b="1" dirty="0"/>
              <a:t> </a:t>
            </a:r>
            <a:r>
              <a:rPr lang="en-US" sz="2400" b="1" dirty="0" err="1"/>
              <a:t>maneje</a:t>
            </a:r>
            <a:r>
              <a:rPr lang="en-US" sz="2400" b="1" dirty="0"/>
              <a:t> una </a:t>
            </a:r>
            <a:r>
              <a:rPr lang="en-US" sz="2400" b="1" dirty="0" err="1"/>
              <a:t>transacción</a:t>
            </a:r>
            <a:r>
              <a:rPr lang="en-US" sz="2400" b="1" dirty="0"/>
              <a:t> </a:t>
            </a:r>
            <a:r>
              <a:rPr lang="en-US" sz="2400" b="1" dirty="0" err="1"/>
              <a:t>desde</a:t>
            </a:r>
            <a:r>
              <a:rPr lang="en-US" sz="2400" b="1" dirty="0"/>
              <a:t> el principio hasta el fin.</a:t>
            </a:r>
          </a:p>
          <a:p>
            <a:r>
              <a:rPr lang="en-US" sz="2400" b="1" dirty="0" err="1"/>
              <a:t>Separe</a:t>
            </a:r>
            <a:r>
              <a:rPr lang="en-US" sz="2400" b="1" dirty="0"/>
              <a:t> el </a:t>
            </a:r>
            <a:r>
              <a:rPr lang="en-US" sz="2400" b="1" dirty="0" err="1"/>
              <a:t>manejo</a:t>
            </a:r>
            <a:r>
              <a:rPr lang="en-US" sz="2400" b="1" dirty="0"/>
              <a:t> de la </a:t>
            </a:r>
            <a:r>
              <a:rPr lang="en-US" sz="2400" b="1" dirty="0" err="1"/>
              <a:t>caja</a:t>
            </a:r>
            <a:r>
              <a:rPr lang="en-US" sz="2400" b="1" dirty="0"/>
              <a:t> del </a:t>
            </a:r>
            <a:r>
              <a:rPr lang="en-US" sz="2400" b="1" dirty="0" err="1"/>
              <a:t>registro</a:t>
            </a:r>
            <a:r>
              <a:rPr lang="en-US" sz="2400" b="1" dirty="0"/>
              <a:t> </a:t>
            </a:r>
            <a:r>
              <a:rPr lang="en-US" sz="2400" b="1" dirty="0" err="1"/>
              <a:t>contable</a:t>
            </a:r>
            <a:r>
              <a:rPr lang="en-US" sz="2400" b="1" dirty="0"/>
              <a:t>.</a:t>
            </a:r>
          </a:p>
          <a:p>
            <a:r>
              <a:rPr lang="en-US" sz="2400" b="1" dirty="0" err="1"/>
              <a:t>Centralice</a:t>
            </a:r>
            <a:r>
              <a:rPr lang="en-US" sz="2400" b="1" dirty="0"/>
              <a:t> el </a:t>
            </a:r>
            <a:r>
              <a:rPr lang="en-US" sz="2400" b="1" dirty="0" err="1"/>
              <a:t>recibo</a:t>
            </a:r>
            <a:r>
              <a:rPr lang="en-US" sz="2400" b="1" dirty="0"/>
              <a:t> de </a:t>
            </a:r>
            <a:r>
              <a:rPr lang="en-US" sz="2400" b="1" dirty="0" err="1"/>
              <a:t>dinero</a:t>
            </a:r>
            <a:r>
              <a:rPr lang="en-US" sz="2400" b="1" dirty="0"/>
              <a:t> tanto </a:t>
            </a:r>
            <a:r>
              <a:rPr lang="en-US" sz="2400" b="1" dirty="0" err="1"/>
              <a:t>como</a:t>
            </a:r>
            <a:r>
              <a:rPr lang="en-US" sz="2400" b="1" dirty="0"/>
              <a:t> sea </a:t>
            </a:r>
            <a:r>
              <a:rPr lang="en-US" sz="2400" b="1" dirty="0" err="1"/>
              <a:t>posible</a:t>
            </a:r>
            <a:r>
              <a:rPr lang="en-US" sz="2400" b="1" dirty="0"/>
              <a:t>.</a:t>
            </a:r>
          </a:p>
          <a:p>
            <a:r>
              <a:rPr lang="en-US" sz="2400" b="1" dirty="0" err="1"/>
              <a:t>Registre</a:t>
            </a:r>
            <a:r>
              <a:rPr lang="en-US" sz="2400" b="1" dirty="0"/>
              <a:t> </a:t>
            </a:r>
            <a:r>
              <a:rPr lang="en-US" sz="2400" b="1" dirty="0" err="1"/>
              <a:t>inmediatamente</a:t>
            </a:r>
            <a:r>
              <a:rPr lang="en-US" sz="2400" b="1" dirty="0"/>
              <a:t> los </a:t>
            </a:r>
            <a:r>
              <a:rPr lang="en-US" sz="2400" b="1" dirty="0" err="1"/>
              <a:t>ingresos</a:t>
            </a:r>
            <a:r>
              <a:rPr lang="en-US" sz="2400" b="1" dirty="0"/>
              <a:t>  a </a:t>
            </a:r>
            <a:r>
              <a:rPr lang="en-US" sz="2400" b="1" dirty="0" err="1"/>
              <a:t>caja</a:t>
            </a:r>
            <a:r>
              <a:rPr lang="en-US" sz="2400" b="1" dirty="0"/>
              <a:t>.</a:t>
            </a:r>
          </a:p>
          <a:p>
            <a:r>
              <a:rPr lang="en-US" sz="2400" b="1" dirty="0" err="1"/>
              <a:t>Aliente</a:t>
            </a:r>
            <a:r>
              <a:rPr lang="en-US" sz="2400" b="1" dirty="0"/>
              <a:t> a los </a:t>
            </a:r>
            <a:r>
              <a:rPr lang="en-US" sz="2400" b="1" dirty="0" err="1"/>
              <a:t>clientes</a:t>
            </a:r>
            <a:r>
              <a:rPr lang="en-US" sz="2400" b="1" dirty="0"/>
              <a:t> a que </a:t>
            </a:r>
            <a:r>
              <a:rPr lang="en-US" sz="2400" b="1" dirty="0" err="1"/>
              <a:t>pidan</a:t>
            </a:r>
            <a:r>
              <a:rPr lang="en-US" sz="2400" b="1" dirty="0"/>
              <a:t> </a:t>
            </a:r>
            <a:r>
              <a:rPr lang="en-US" sz="2400" b="1" dirty="0" err="1"/>
              <a:t>recibos</a:t>
            </a:r>
            <a:r>
              <a:rPr lang="en-US" sz="2400" b="1" dirty="0"/>
              <a:t>, y </a:t>
            </a:r>
            <a:r>
              <a:rPr lang="en-US" sz="2400" b="1" dirty="0" err="1"/>
              <a:t>vigile</a:t>
            </a:r>
            <a:r>
              <a:rPr lang="en-US" sz="2400" b="1" dirty="0"/>
              <a:t> los </a:t>
            </a:r>
            <a:r>
              <a:rPr lang="en-US" sz="2400" b="1" dirty="0" err="1"/>
              <a:t>totales</a:t>
            </a:r>
            <a:r>
              <a:rPr lang="en-US" sz="2400" b="1" dirty="0"/>
              <a:t> de </a:t>
            </a:r>
            <a:r>
              <a:rPr lang="en-US" sz="2400" b="1" dirty="0" err="1"/>
              <a:t>registro</a:t>
            </a:r>
            <a:r>
              <a:rPr lang="en-US" sz="2400" b="1" dirty="0"/>
              <a:t> de </a:t>
            </a:r>
            <a:r>
              <a:rPr lang="en-US" sz="2400" b="1" dirty="0" err="1"/>
              <a:t>caja</a:t>
            </a:r>
            <a:r>
              <a:rPr lang="en-US" sz="2400" b="1" dirty="0"/>
              <a:t>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29953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5E921-862D-884B-B9FA-360A44F39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325" y="196280"/>
            <a:ext cx="7511473" cy="1312480"/>
          </a:xfrm>
        </p:spPr>
        <p:txBody>
          <a:bodyPr/>
          <a:lstStyle/>
          <a:p>
            <a:r>
              <a:rPr lang="es-MX" b="1" dirty="0"/>
              <a:t>Establecer controles internos</a:t>
            </a:r>
            <a:br>
              <a:rPr lang="en-US" b="1" dirty="0"/>
            </a:br>
            <a:endParaRPr lang="es-ES_tradnl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12061-F411-2F40-A7C4-76751C147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02" y="1508759"/>
            <a:ext cx="8373596" cy="5840307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Deposite</a:t>
            </a:r>
            <a:r>
              <a:rPr lang="en-US" sz="2400" b="1" dirty="0"/>
              <a:t> </a:t>
            </a:r>
            <a:r>
              <a:rPr lang="en-US" sz="2400" b="1" dirty="0" err="1"/>
              <a:t>intactos</a:t>
            </a:r>
            <a:r>
              <a:rPr lang="en-US" sz="2400" b="1" dirty="0"/>
              <a:t> </a:t>
            </a:r>
            <a:r>
              <a:rPr lang="en-US" sz="2400" b="1" dirty="0" err="1"/>
              <a:t>todos</a:t>
            </a:r>
            <a:r>
              <a:rPr lang="en-US" sz="2400" b="1" dirty="0"/>
              <a:t> los </a:t>
            </a:r>
            <a:r>
              <a:rPr lang="en-US" sz="2400" b="1" dirty="0" err="1"/>
              <a:t>días</a:t>
            </a:r>
            <a:r>
              <a:rPr lang="en-US" sz="2400" b="1" dirty="0"/>
              <a:t> los </a:t>
            </a:r>
            <a:r>
              <a:rPr lang="en-US" sz="2400" b="1" dirty="0" err="1"/>
              <a:t>ingresos</a:t>
            </a:r>
            <a:r>
              <a:rPr lang="en-US" sz="2400" b="1" dirty="0"/>
              <a:t> a </a:t>
            </a:r>
            <a:r>
              <a:rPr lang="en-US" sz="2400" b="1" dirty="0" err="1"/>
              <a:t>caja</a:t>
            </a:r>
            <a:r>
              <a:rPr lang="en-US" sz="2400" b="1" dirty="0"/>
              <a:t>.</a:t>
            </a:r>
          </a:p>
          <a:p>
            <a:r>
              <a:rPr lang="en-US" sz="2400" b="1" dirty="0" err="1"/>
              <a:t>Haga</a:t>
            </a:r>
            <a:r>
              <a:rPr lang="en-US" sz="2400" b="1" dirty="0"/>
              <a:t> </a:t>
            </a:r>
            <a:r>
              <a:rPr lang="en-US" sz="2400" b="1" dirty="0" err="1"/>
              <a:t>todos</a:t>
            </a:r>
            <a:r>
              <a:rPr lang="en-US" sz="2400" b="1" dirty="0"/>
              <a:t> los </a:t>
            </a:r>
            <a:r>
              <a:rPr lang="en-US" sz="2400" b="1" dirty="0" err="1"/>
              <a:t>pagos</a:t>
            </a:r>
            <a:r>
              <a:rPr lang="en-US" sz="2400" b="1" dirty="0"/>
              <a:t> con cheques, con </a:t>
            </a:r>
            <a:r>
              <a:rPr lang="en-US" sz="2400" b="1" dirty="0" err="1"/>
              <a:t>excepción</a:t>
            </a:r>
            <a:r>
              <a:rPr lang="en-US" sz="2400" b="1" dirty="0"/>
              <a:t> de los </a:t>
            </a:r>
            <a:r>
              <a:rPr lang="en-US" sz="2400" b="1" dirty="0" err="1"/>
              <a:t>gastos</a:t>
            </a:r>
            <a:r>
              <a:rPr lang="en-US" sz="2400" b="1" dirty="0"/>
              <a:t> por </a:t>
            </a:r>
            <a:r>
              <a:rPr lang="en-US" sz="2400" b="1" dirty="0" err="1"/>
              <a:t>caja</a:t>
            </a:r>
            <a:r>
              <a:rPr lang="en-US" sz="2400" b="1" dirty="0"/>
              <a:t> </a:t>
            </a:r>
            <a:r>
              <a:rPr lang="en-US" sz="2400" b="1" dirty="0" err="1"/>
              <a:t>chica</a:t>
            </a:r>
            <a:r>
              <a:rPr lang="en-US" sz="2400" b="1" dirty="0"/>
              <a:t>.</a:t>
            </a:r>
          </a:p>
          <a:p>
            <a:r>
              <a:rPr lang="en-US" sz="2400" b="1" dirty="0" err="1"/>
              <a:t>Haga</a:t>
            </a:r>
            <a:r>
              <a:rPr lang="en-US" sz="2400" b="1" dirty="0"/>
              <a:t> que las </a:t>
            </a:r>
            <a:r>
              <a:rPr lang="en-US" sz="2400" b="1" dirty="0" err="1"/>
              <a:t>conciliaciones</a:t>
            </a:r>
            <a:r>
              <a:rPr lang="en-US" sz="2400" b="1" dirty="0"/>
              <a:t> de las </a:t>
            </a:r>
            <a:r>
              <a:rPr lang="en-US" sz="2400" b="1" dirty="0" err="1"/>
              <a:t>cuentas</a:t>
            </a:r>
            <a:r>
              <a:rPr lang="en-US" sz="2400" b="1" dirty="0"/>
              <a:t> de </a:t>
            </a:r>
            <a:r>
              <a:rPr lang="en-US" sz="2400" b="1" dirty="0" err="1"/>
              <a:t>bancos</a:t>
            </a:r>
            <a:r>
              <a:rPr lang="en-US" sz="2400" b="1" dirty="0"/>
              <a:t> las </a:t>
            </a:r>
            <a:r>
              <a:rPr lang="en-US" sz="2400" b="1" dirty="0" err="1"/>
              <a:t>realicen</a:t>
            </a:r>
            <a:r>
              <a:rPr lang="en-US" sz="2400" b="1" dirty="0"/>
              <a:t> </a:t>
            </a:r>
            <a:r>
              <a:rPr lang="en-US" sz="2400" b="1" dirty="0" err="1"/>
              <a:t>empleados</a:t>
            </a:r>
            <a:r>
              <a:rPr lang="en-US" sz="2400" b="1" dirty="0"/>
              <a:t> que no </a:t>
            </a:r>
            <a:r>
              <a:rPr lang="en-US" sz="2400" b="1" dirty="0" err="1"/>
              <a:t>sean</a:t>
            </a:r>
            <a:r>
              <a:rPr lang="en-US" sz="2400" b="1" dirty="0"/>
              <a:t> </a:t>
            </a:r>
            <a:r>
              <a:rPr lang="en-US" sz="2400" b="1" dirty="0" err="1"/>
              <a:t>responsables</a:t>
            </a:r>
            <a:r>
              <a:rPr lang="en-US" sz="2400" b="1" dirty="0"/>
              <a:t> de la </a:t>
            </a:r>
            <a:r>
              <a:rPr lang="en-US" sz="2400" b="1" dirty="0" err="1"/>
              <a:t>expedición</a:t>
            </a:r>
            <a:r>
              <a:rPr lang="en-US" sz="2400" b="1" dirty="0"/>
              <a:t> de cheques o la custodia de </a:t>
            </a:r>
            <a:r>
              <a:rPr lang="en-US" sz="2400" b="1" dirty="0" err="1"/>
              <a:t>efectivo</a:t>
            </a:r>
            <a:r>
              <a:rPr lang="en-US" sz="2400" b="1" dirty="0"/>
              <a:t>.</a:t>
            </a:r>
          </a:p>
          <a:p>
            <a:r>
              <a:rPr lang="en-US" sz="2400" b="1" dirty="0" err="1"/>
              <a:t>En</a:t>
            </a:r>
            <a:r>
              <a:rPr lang="en-US" sz="2400" b="1" dirty="0"/>
              <a:t> una </a:t>
            </a:r>
            <a:r>
              <a:rPr lang="en-US" sz="2400" b="1" dirty="0" err="1"/>
              <a:t>oficina</a:t>
            </a:r>
            <a:r>
              <a:rPr lang="en-US" sz="2400" b="1" dirty="0"/>
              <a:t> </a:t>
            </a:r>
            <a:r>
              <a:rPr lang="en-US" sz="2400" b="1" dirty="0" err="1"/>
              <a:t>pequeña</a:t>
            </a:r>
            <a:r>
              <a:rPr lang="en-US" sz="2400" b="1" dirty="0"/>
              <a:t> </a:t>
            </a:r>
            <a:r>
              <a:rPr lang="en-US" sz="2400" b="1" dirty="0" err="1"/>
              <a:t>puede</a:t>
            </a:r>
            <a:r>
              <a:rPr lang="en-US" sz="2400" b="1" dirty="0"/>
              <a:t> </a:t>
            </a:r>
            <a:r>
              <a:rPr lang="en-US" sz="2400" b="1" dirty="0" err="1"/>
              <a:t>resultar</a:t>
            </a:r>
            <a:r>
              <a:rPr lang="en-US" sz="2400" b="1" dirty="0"/>
              <a:t> </a:t>
            </a:r>
            <a:r>
              <a:rPr lang="en-US" sz="2400" b="1" dirty="0" err="1"/>
              <a:t>difícil</a:t>
            </a:r>
            <a:r>
              <a:rPr lang="en-US" sz="2400" b="1" dirty="0"/>
              <a:t> </a:t>
            </a:r>
            <a:r>
              <a:rPr lang="en-US" sz="2400" b="1" dirty="0" err="1"/>
              <a:t>lograr</a:t>
            </a:r>
            <a:r>
              <a:rPr lang="en-US" sz="2400" b="1" dirty="0"/>
              <a:t> una </a:t>
            </a:r>
            <a:r>
              <a:rPr lang="en-US" sz="2400" b="1" dirty="0" err="1"/>
              <a:t>separación</a:t>
            </a:r>
            <a:r>
              <a:rPr lang="en-US" sz="2400" b="1" dirty="0"/>
              <a:t> de </a:t>
            </a:r>
            <a:r>
              <a:rPr lang="en-US" sz="2400" b="1" dirty="0" err="1"/>
              <a:t>responsabilidades</a:t>
            </a:r>
            <a:r>
              <a:rPr lang="en-US" sz="2400" b="1" dirty="0"/>
              <a:t> </a:t>
            </a:r>
            <a:r>
              <a:rPr lang="en-US" sz="2400" b="1" dirty="0" err="1"/>
              <a:t>óptima</a:t>
            </a:r>
            <a:r>
              <a:rPr lang="en-US" sz="2400" b="1" dirty="0"/>
              <a:t> y </a:t>
            </a:r>
            <a:r>
              <a:rPr lang="en-US" sz="2400" b="1" dirty="0" err="1"/>
              <a:t>podría</a:t>
            </a:r>
            <a:r>
              <a:rPr lang="en-US" sz="2400" b="1" dirty="0"/>
              <a:t> ser </a:t>
            </a:r>
            <a:r>
              <a:rPr lang="en-US" sz="2400" b="1" dirty="0" err="1"/>
              <a:t>necesario</a:t>
            </a:r>
            <a:r>
              <a:rPr lang="en-US" sz="2400" b="1" dirty="0"/>
              <a:t> </a:t>
            </a:r>
            <a:r>
              <a:rPr lang="en-US" sz="2400" b="1" dirty="0" err="1"/>
              <a:t>realizar</a:t>
            </a:r>
            <a:r>
              <a:rPr lang="en-US" sz="2400" b="1" dirty="0"/>
              <a:t> </a:t>
            </a:r>
            <a:r>
              <a:rPr lang="en-US" sz="2400" b="1" dirty="0" err="1"/>
              <a:t>trabajos</a:t>
            </a:r>
            <a:r>
              <a:rPr lang="en-US" sz="2400" b="1" dirty="0"/>
              <a:t> de auditoria </a:t>
            </a:r>
            <a:r>
              <a:rPr lang="en-US" sz="2400" b="1" dirty="0" err="1"/>
              <a:t>adicionales</a:t>
            </a:r>
            <a:r>
              <a:rPr lang="en-US" sz="2400" b="1" dirty="0"/>
              <a:t>.</a:t>
            </a:r>
          </a:p>
          <a:p>
            <a:r>
              <a:rPr lang="en-US" sz="2400" b="1" dirty="0"/>
              <a:t> Sin embargo, </a:t>
            </a:r>
            <a:r>
              <a:rPr lang="en-US" sz="2400" b="1" dirty="0" err="1"/>
              <a:t>normalmente</a:t>
            </a:r>
            <a:r>
              <a:rPr lang="en-US" sz="2400" b="1" dirty="0"/>
              <a:t> se </a:t>
            </a:r>
            <a:r>
              <a:rPr lang="en-US" sz="2400" b="1" dirty="0" err="1"/>
              <a:t>pueden</a:t>
            </a:r>
            <a:r>
              <a:rPr lang="en-US" sz="2400" b="1" dirty="0"/>
              <a:t> </a:t>
            </a:r>
            <a:r>
              <a:rPr lang="en-US" sz="2400" b="1" dirty="0" err="1"/>
              <a:t>separar</a:t>
            </a:r>
            <a:r>
              <a:rPr lang="en-US" sz="2400" b="1" dirty="0"/>
              <a:t> </a:t>
            </a:r>
            <a:r>
              <a:rPr lang="en-US" sz="2400" b="1" dirty="0" err="1"/>
              <a:t>ciertas</a:t>
            </a:r>
            <a:r>
              <a:rPr lang="en-US" sz="2400" b="1" dirty="0"/>
              <a:t> </a:t>
            </a:r>
            <a:r>
              <a:rPr lang="en-US" sz="2400" b="1" dirty="0" err="1"/>
              <a:t>funciones</a:t>
            </a:r>
            <a:r>
              <a:rPr lang="en-US" sz="2400" b="1" dirty="0"/>
              <a:t> </a:t>
            </a:r>
            <a:r>
              <a:rPr lang="en-US" sz="2400" b="1" dirty="0" err="1"/>
              <a:t>importantes</a:t>
            </a:r>
            <a:r>
              <a:rPr lang="en-US" sz="2400" b="1" dirty="0"/>
              <a:t>, </a:t>
            </a:r>
            <a:r>
              <a:rPr lang="en-US" sz="2400" b="1" dirty="0" err="1"/>
              <a:t>como</a:t>
            </a:r>
            <a:r>
              <a:rPr lang="en-US" sz="2400" b="1" dirty="0"/>
              <a:t> el </a:t>
            </a:r>
            <a:r>
              <a:rPr lang="en-US" sz="2400" b="1" dirty="0" err="1"/>
              <a:t>firmado</a:t>
            </a:r>
            <a:r>
              <a:rPr lang="en-US" sz="2400" b="1" dirty="0"/>
              <a:t> cheques y la </a:t>
            </a:r>
            <a:r>
              <a:rPr lang="en-US" sz="2400" b="1" dirty="0" err="1"/>
              <a:t>conciliación</a:t>
            </a:r>
            <a:r>
              <a:rPr lang="en-US" sz="2400" b="1" dirty="0"/>
              <a:t> de </a:t>
            </a:r>
            <a:r>
              <a:rPr lang="en-US" sz="2400" b="1" dirty="0" err="1"/>
              <a:t>cuentas</a:t>
            </a:r>
            <a:r>
              <a:rPr lang="en-US" sz="2400" b="1" dirty="0"/>
              <a:t> </a:t>
            </a:r>
            <a:r>
              <a:rPr lang="en-US" sz="2400" b="1" dirty="0" err="1"/>
              <a:t>bancarias</a:t>
            </a:r>
            <a:endParaRPr lang="en-US" sz="2400" b="1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42943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874116"/>
            <a:ext cx="8139289" cy="4596132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s-DO" sz="2800" b="1" dirty="0"/>
              <a:t>Nuestra actitud frente a la estructura organizacional.</a:t>
            </a:r>
          </a:p>
          <a:p>
            <a:pPr>
              <a:buClrTx/>
            </a:pPr>
            <a:r>
              <a:rPr lang="es-DO" sz="2400" b="1" dirty="0"/>
              <a:t>La estructura organizacional tiene la aprobación de Dios y el ha pedido que sea respetada y mantenida.</a:t>
            </a:r>
          </a:p>
          <a:p>
            <a:pPr>
              <a:buClrTx/>
            </a:pPr>
            <a:r>
              <a:rPr lang="es-DO" sz="2400" b="1" dirty="0"/>
              <a:t>Dios trabaja a través de esa estructura porque El es un Dios de orden.</a:t>
            </a:r>
          </a:p>
          <a:p>
            <a:pPr>
              <a:buClrTx/>
            </a:pPr>
            <a:r>
              <a:rPr lang="es-DO" sz="2400" b="1" dirty="0"/>
              <a:t>La estructura debe apoyar la misión, de no ser asi hay que hacer una evaluasión objetiva del sistema.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09674" y="262022"/>
            <a:ext cx="7293064" cy="1143000"/>
          </a:xfrm>
          <a:prstGeom prst="rect">
            <a:avLst/>
          </a:prstGeom>
          <a:noFill/>
        </p:spPr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DO" dirty="0">
                <a:solidFill>
                  <a:schemeClr val="tx1"/>
                </a:solidFill>
              </a:rPr>
              <a:t>Nuestra iglesia funciona como un sistema interdependiente</a:t>
            </a:r>
          </a:p>
        </p:txBody>
      </p:sp>
    </p:spTree>
    <p:extLst>
      <p:ext uri="{BB962C8B-B14F-4D97-AF65-F5344CB8AC3E}">
        <p14:creationId xmlns:p14="http://schemas.microsoft.com/office/powerpoint/2010/main" val="126094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62164E-4528-40DB-BC26-D6DDE216A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1"/>
          </a:xfrm>
          <a:prstGeom prst="rect">
            <a:avLst/>
          </a:prstGeom>
          <a:solidFill>
            <a:srgbClr val="363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F30007FA-C6A2-43A0-8045-7016AEF81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322895"/>
          </a:xfrm>
          <a:custGeom>
            <a:avLst/>
            <a:gdLst>
              <a:gd name="connsiteX0" fmla="*/ 0 w 12192000"/>
              <a:gd name="connsiteY0" fmla="*/ 0 h 5322895"/>
              <a:gd name="connsiteX1" fmla="*/ 12192000 w 12192000"/>
              <a:gd name="connsiteY1" fmla="*/ 0 h 5322895"/>
              <a:gd name="connsiteX2" fmla="*/ 12192000 w 12192000"/>
              <a:gd name="connsiteY2" fmla="*/ 213719 h 5322895"/>
              <a:gd name="connsiteX3" fmla="*/ 12192000 w 12192000"/>
              <a:gd name="connsiteY3" fmla="*/ 471948 h 5322895"/>
              <a:gd name="connsiteX4" fmla="*/ 12192000 w 12192000"/>
              <a:gd name="connsiteY4" fmla="*/ 3571886 h 5322895"/>
              <a:gd name="connsiteX5" fmla="*/ 12192000 w 12192000"/>
              <a:gd name="connsiteY5" fmla="*/ 3753332 h 5322895"/>
              <a:gd name="connsiteX6" fmla="*/ 12192000 w 12192000"/>
              <a:gd name="connsiteY6" fmla="*/ 4806077 h 5322895"/>
              <a:gd name="connsiteX7" fmla="*/ 11957522 w 12192000"/>
              <a:gd name="connsiteY7" fmla="*/ 4849979 h 5322895"/>
              <a:gd name="connsiteX8" fmla="*/ 11679973 w 12192000"/>
              <a:gd name="connsiteY8" fmla="*/ 4899723 h 5322895"/>
              <a:gd name="connsiteX9" fmla="*/ 11401197 w 12192000"/>
              <a:gd name="connsiteY9" fmla="*/ 4948416 h 5322895"/>
              <a:gd name="connsiteX10" fmla="*/ 11121192 w 12192000"/>
              <a:gd name="connsiteY10" fmla="*/ 4990102 h 5322895"/>
              <a:gd name="connsiteX11" fmla="*/ 10842416 w 12192000"/>
              <a:gd name="connsiteY11" fmla="*/ 5032139 h 5322895"/>
              <a:gd name="connsiteX12" fmla="*/ 10562411 w 12192000"/>
              <a:gd name="connsiteY12" fmla="*/ 5071374 h 5322895"/>
              <a:gd name="connsiteX13" fmla="*/ 10286091 w 12192000"/>
              <a:gd name="connsiteY13" fmla="*/ 5105003 h 5322895"/>
              <a:gd name="connsiteX14" fmla="*/ 10006086 w 12192000"/>
              <a:gd name="connsiteY14" fmla="*/ 5136881 h 5322895"/>
              <a:gd name="connsiteX15" fmla="*/ 9727310 w 12192000"/>
              <a:gd name="connsiteY15" fmla="*/ 5165957 h 5322895"/>
              <a:gd name="connsiteX16" fmla="*/ 9453445 w 12192000"/>
              <a:gd name="connsiteY16" fmla="*/ 5191179 h 5322895"/>
              <a:gd name="connsiteX17" fmla="*/ 9175897 w 12192000"/>
              <a:gd name="connsiteY17" fmla="*/ 5216401 h 5322895"/>
              <a:gd name="connsiteX18" fmla="*/ 8902033 w 12192000"/>
              <a:gd name="connsiteY18" fmla="*/ 5237420 h 5322895"/>
              <a:gd name="connsiteX19" fmla="*/ 8628169 w 12192000"/>
              <a:gd name="connsiteY19" fmla="*/ 5253884 h 5322895"/>
              <a:gd name="connsiteX20" fmla="*/ 8355533 w 12192000"/>
              <a:gd name="connsiteY20" fmla="*/ 5271050 h 5322895"/>
              <a:gd name="connsiteX21" fmla="*/ 8085353 w 12192000"/>
              <a:gd name="connsiteY21" fmla="*/ 5285412 h 5322895"/>
              <a:gd name="connsiteX22" fmla="*/ 7817629 w 12192000"/>
              <a:gd name="connsiteY22" fmla="*/ 5295571 h 5322895"/>
              <a:gd name="connsiteX23" fmla="*/ 7549905 w 12192000"/>
              <a:gd name="connsiteY23" fmla="*/ 5304329 h 5322895"/>
              <a:gd name="connsiteX24" fmla="*/ 7284638 w 12192000"/>
              <a:gd name="connsiteY24" fmla="*/ 5312736 h 5322895"/>
              <a:gd name="connsiteX25" fmla="*/ 7023055 w 12192000"/>
              <a:gd name="connsiteY25" fmla="*/ 5316590 h 5322895"/>
              <a:gd name="connsiteX26" fmla="*/ 6761472 w 12192000"/>
              <a:gd name="connsiteY26" fmla="*/ 5320793 h 5322895"/>
              <a:gd name="connsiteX27" fmla="*/ 6503573 w 12192000"/>
              <a:gd name="connsiteY27" fmla="*/ 5322895 h 5322895"/>
              <a:gd name="connsiteX28" fmla="*/ 6248130 w 12192000"/>
              <a:gd name="connsiteY28" fmla="*/ 5320793 h 5322895"/>
              <a:gd name="connsiteX29" fmla="*/ 5995144 w 12192000"/>
              <a:gd name="connsiteY29" fmla="*/ 5320793 h 5322895"/>
              <a:gd name="connsiteX30" fmla="*/ 5744613 w 12192000"/>
              <a:gd name="connsiteY30" fmla="*/ 5316590 h 5322895"/>
              <a:gd name="connsiteX31" fmla="*/ 5498995 w 12192000"/>
              <a:gd name="connsiteY31" fmla="*/ 5310284 h 5322895"/>
              <a:gd name="connsiteX32" fmla="*/ 5255834 w 12192000"/>
              <a:gd name="connsiteY32" fmla="*/ 5304329 h 5322895"/>
              <a:gd name="connsiteX33" fmla="*/ 5017584 w 12192000"/>
              <a:gd name="connsiteY33" fmla="*/ 5297673 h 5322895"/>
              <a:gd name="connsiteX34" fmla="*/ 4780562 w 12192000"/>
              <a:gd name="connsiteY34" fmla="*/ 5287514 h 5322895"/>
              <a:gd name="connsiteX35" fmla="*/ 4547227 w 12192000"/>
              <a:gd name="connsiteY35" fmla="*/ 5276654 h 5322895"/>
              <a:gd name="connsiteX36" fmla="*/ 4318800 w 12192000"/>
              <a:gd name="connsiteY36" fmla="*/ 5266846 h 5322895"/>
              <a:gd name="connsiteX37" fmla="*/ 3873004 w 12192000"/>
              <a:gd name="connsiteY37" fmla="*/ 5239171 h 5322895"/>
              <a:gd name="connsiteX38" fmla="*/ 3445628 w 12192000"/>
              <a:gd name="connsiteY38" fmla="*/ 5209746 h 5322895"/>
              <a:gd name="connsiteX39" fmla="*/ 3035446 w 12192000"/>
              <a:gd name="connsiteY39" fmla="*/ 5178918 h 5322895"/>
              <a:gd name="connsiteX40" fmla="*/ 2647370 w 12192000"/>
              <a:gd name="connsiteY40" fmla="*/ 5144939 h 5322895"/>
              <a:gd name="connsiteX41" fmla="*/ 2276487 w 12192000"/>
              <a:gd name="connsiteY41" fmla="*/ 5109557 h 5322895"/>
              <a:gd name="connsiteX42" fmla="*/ 1932621 w 12192000"/>
              <a:gd name="connsiteY42" fmla="*/ 5071374 h 5322895"/>
              <a:gd name="connsiteX43" fmla="*/ 1609634 w 12192000"/>
              <a:gd name="connsiteY43" fmla="*/ 5033891 h 5322895"/>
              <a:gd name="connsiteX44" fmla="*/ 1312435 w 12192000"/>
              <a:gd name="connsiteY44" fmla="*/ 4996408 h 5322895"/>
              <a:gd name="connsiteX45" fmla="*/ 1039799 w 12192000"/>
              <a:gd name="connsiteY45" fmla="*/ 4961027 h 5322895"/>
              <a:gd name="connsiteX46" fmla="*/ 797865 w 12192000"/>
              <a:gd name="connsiteY46" fmla="*/ 4927397 h 5322895"/>
              <a:gd name="connsiteX47" fmla="*/ 579265 w 12192000"/>
              <a:gd name="connsiteY47" fmla="*/ 4895519 h 5322895"/>
              <a:gd name="connsiteX48" fmla="*/ 395052 w 12192000"/>
              <a:gd name="connsiteY48" fmla="*/ 4868896 h 5322895"/>
              <a:gd name="connsiteX49" fmla="*/ 240312 w 12192000"/>
              <a:gd name="connsiteY49" fmla="*/ 4843673 h 5322895"/>
              <a:gd name="connsiteX50" fmla="*/ 27853 w 12192000"/>
              <a:gd name="connsiteY50" fmla="*/ 4807592 h 5322895"/>
              <a:gd name="connsiteX51" fmla="*/ 0 w 12192000"/>
              <a:gd name="connsiteY51" fmla="*/ 4802879 h 5322895"/>
              <a:gd name="connsiteX52" fmla="*/ 0 w 12192000"/>
              <a:gd name="connsiteY52" fmla="*/ 3753332 h 5322895"/>
              <a:gd name="connsiteX53" fmla="*/ 0 w 12192000"/>
              <a:gd name="connsiteY53" fmla="*/ 3571886 h 5322895"/>
              <a:gd name="connsiteX54" fmla="*/ 0 w 12192000"/>
              <a:gd name="connsiteY54" fmla="*/ 471948 h 5322895"/>
              <a:gd name="connsiteX55" fmla="*/ 0 w 12192000"/>
              <a:gd name="connsiteY55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5322895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3571886"/>
                </a:lnTo>
                <a:lnTo>
                  <a:pt x="12192000" y="3753332"/>
                </a:lnTo>
                <a:lnTo>
                  <a:pt x="12192000" y="4806077"/>
                </a:lnTo>
                <a:lnTo>
                  <a:pt x="11957522" y="4849979"/>
                </a:lnTo>
                <a:lnTo>
                  <a:pt x="11679973" y="4899723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0562" y="5287514"/>
                </a:lnTo>
                <a:lnTo>
                  <a:pt x="4547227" y="5276654"/>
                </a:lnTo>
                <a:lnTo>
                  <a:pt x="4318800" y="5266846"/>
                </a:lnTo>
                <a:lnTo>
                  <a:pt x="3873004" y="5239171"/>
                </a:lnTo>
                <a:lnTo>
                  <a:pt x="3445628" y="5209746"/>
                </a:lnTo>
                <a:lnTo>
                  <a:pt x="3035446" y="5178918"/>
                </a:lnTo>
                <a:lnTo>
                  <a:pt x="2647370" y="5144939"/>
                </a:lnTo>
                <a:lnTo>
                  <a:pt x="2276487" y="5109557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28DA8B-5C3B-8143-A932-7232643DF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259" y="865974"/>
            <a:ext cx="6507166" cy="36438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3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Las </a:t>
            </a:r>
            <a:r>
              <a:rPr lang="en-US" sz="53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disposiciones</a:t>
            </a:r>
            <a:r>
              <a:rPr lang="en-US" sz="53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53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fiscales</a:t>
            </a:r>
            <a:r>
              <a:rPr lang="en-US" sz="53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para </a:t>
            </a:r>
            <a:r>
              <a:rPr lang="en-US" sz="53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empresas</a:t>
            </a:r>
            <a:r>
              <a:rPr lang="en-US" sz="53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sin fines de </a:t>
            </a:r>
            <a:r>
              <a:rPr lang="en-US" sz="53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lucro</a:t>
            </a:r>
            <a:endParaRPr lang="en-US" sz="5300" b="1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4739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856059" y="609600"/>
            <a:ext cx="7429499" cy="106545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ES_tradnl" altLang="en-US" b="1" dirty="0">
                <a:solidFill>
                  <a:srgbClr val="BFBFBF"/>
                </a:solidFill>
                <a:ea typeface="ＭＳ Ｐゴシック" charset="-128"/>
              </a:rPr>
              <a:t>Naturaleza Múltiple de la iglesia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856059" y="2666999"/>
            <a:ext cx="7429499" cy="4049890"/>
          </a:xfrm>
        </p:spPr>
        <p:txBody>
          <a:bodyPr>
            <a:normAutofit/>
          </a:bodyPr>
          <a:lstStyle/>
          <a:p>
            <a:pPr eaLnBrk="1" hangingPunct="1"/>
            <a:r>
              <a:rPr lang="es-ES_tradnl" altLang="en-US" sz="2600" b="1" dirty="0">
                <a:latin typeface="Times New Roman" charset="0"/>
                <a:ea typeface="Times New Roman" charset="0"/>
                <a:cs typeface="Times New Roman" charset="0"/>
              </a:rPr>
              <a:t>Realidad Dual—divina y humana</a:t>
            </a:r>
          </a:p>
          <a:p>
            <a:pPr eaLnBrk="1" hangingPunct="1"/>
            <a:r>
              <a:rPr lang="es-ES_tradnl" altLang="en-US" sz="2600" b="1" dirty="0">
                <a:latin typeface="Times New Roman" charset="0"/>
                <a:ea typeface="Times New Roman" charset="0"/>
                <a:cs typeface="Times New Roman" charset="0"/>
              </a:rPr>
              <a:t>Participación es voluntaria</a:t>
            </a:r>
          </a:p>
          <a:p>
            <a:pPr eaLnBrk="1" hangingPunct="1"/>
            <a:r>
              <a:rPr lang="es-ES_tradnl" altLang="en-US" sz="2600" b="1" dirty="0">
                <a:latin typeface="Times New Roman" charset="0"/>
                <a:ea typeface="Times New Roman" charset="0"/>
                <a:cs typeface="Times New Roman" charset="0"/>
              </a:rPr>
              <a:t>La fronteras son Invisible (</a:t>
            </a:r>
            <a:r>
              <a:rPr lang="es-ES_tradnl" altLang="ja-JP" sz="2600" b="1" dirty="0">
                <a:latin typeface="Times New Roman" charset="0"/>
                <a:ea typeface="Times New Roman" charset="0"/>
                <a:cs typeface="Times New Roman" charset="0"/>
              </a:rPr>
              <a:t>“otras ovejas”)</a:t>
            </a:r>
          </a:p>
          <a:p>
            <a:pPr eaLnBrk="1" hangingPunct="1"/>
            <a:r>
              <a:rPr lang="es-ES_tradnl" altLang="en-US" sz="2600" b="1" dirty="0">
                <a:latin typeface="Times New Roman" charset="0"/>
                <a:ea typeface="Times New Roman" charset="0"/>
                <a:cs typeface="Times New Roman" charset="0"/>
              </a:rPr>
              <a:t>Estructura organizacional visible</a:t>
            </a:r>
          </a:p>
          <a:p>
            <a:pPr eaLnBrk="1" hangingPunct="1"/>
            <a:r>
              <a:rPr lang="es-ES_tradnl" altLang="en-US" sz="2600" b="1" dirty="0">
                <a:latin typeface="Times New Roman" charset="0"/>
                <a:ea typeface="Times New Roman" charset="0"/>
                <a:cs typeface="Times New Roman" charset="0"/>
              </a:rPr>
              <a:t>Tiene </a:t>
            </a:r>
            <a:r>
              <a:rPr lang="es-ES_tradnl" altLang="ja-JP" sz="2600" b="1" dirty="0">
                <a:latin typeface="Times New Roman" charset="0"/>
                <a:ea typeface="Times New Roman" charset="0"/>
                <a:cs typeface="Times New Roman" charset="0"/>
              </a:rPr>
              <a:t>“personalidad civil”</a:t>
            </a:r>
          </a:p>
          <a:p>
            <a:pPr lvl="1" eaLnBrk="1" hangingPunct="1"/>
            <a:r>
              <a:rPr lang="es-ES_tradnl" altLang="en-US" sz="2200" b="1" dirty="0">
                <a:latin typeface="Times New Roman" charset="0"/>
                <a:ea typeface="Times New Roman" charset="0"/>
                <a:cs typeface="Times New Roman" charset="0"/>
              </a:rPr>
              <a:t>Es dueña de propiedades y dinero, tiene empleados, establece instituciones, etc.</a:t>
            </a:r>
          </a:p>
          <a:p>
            <a:pPr lvl="1" eaLnBrk="1" hangingPunct="1"/>
            <a:r>
              <a:rPr lang="es-ES_tradnl" altLang="en-US" sz="2200" b="1" dirty="0">
                <a:latin typeface="Times New Roman" charset="0"/>
                <a:ea typeface="Times New Roman" charset="0"/>
                <a:cs typeface="Times New Roman" charset="0"/>
              </a:rPr>
              <a:t>Enfrenta casos legales</a:t>
            </a:r>
            <a:endParaRPr lang="es-ES_tradnl" alt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926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08BCE-27FD-4117-A47A-AE975423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40" y="246063"/>
            <a:ext cx="7511473" cy="1312480"/>
          </a:xfrm>
        </p:spPr>
        <p:txBody>
          <a:bodyPr anchor="t">
            <a:noAutofit/>
          </a:bodyPr>
          <a:lstStyle/>
          <a:p>
            <a:pPr algn="ctr"/>
            <a:r>
              <a:rPr lang="es-ES_tradnl" b="1" dirty="0"/>
              <a:t>¿Por qué fortalecer y asegurar el Sistema financiero de las organizaciones?</a:t>
            </a:r>
            <a:br>
              <a:rPr lang="es-ES_tradnl" sz="2400" dirty="0"/>
            </a:br>
            <a:r>
              <a:rPr lang="en-US" sz="2400" dirty="0"/>
              <a:t>
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FEC9AF-4E71-46B8-982E-BD1BB473EF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941561"/>
              </p:ext>
            </p:extLst>
          </p:nvPr>
        </p:nvGraphicFramePr>
        <p:xfrm>
          <a:off x="372533" y="2060575"/>
          <a:ext cx="8353778" cy="4551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269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0AB6F0-F96C-463E-8AAA-F19AA15C5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E70AB6F0-F96C-463E-8AAA-F19AA15C5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E70AB6F0-F96C-463E-8AAA-F19AA15C5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E70AB6F0-F96C-463E-8AAA-F19AA15C5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graphicEl>
                                              <a:dgm id="{E70AB6F0-F96C-463E-8AAA-F19AA15C5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E6F583-C9BF-42AB-AE32-2D6E053C8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19E6F583-C9BF-42AB-AE32-2D6E053C8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19E6F583-C9BF-42AB-AE32-2D6E053C8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19E6F583-C9BF-42AB-AE32-2D6E053C8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19E6F583-C9BF-42AB-AE32-2D6E053C8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EFE96F-3D0B-4552-93E8-DDD668C07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1BEFE96F-3D0B-4552-93E8-DDD668C07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1BEFE96F-3D0B-4552-93E8-DDD668C07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1BEFE96F-3D0B-4552-93E8-DDD668C07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1BEFE96F-3D0B-4552-93E8-DDD668C07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172118-497C-4BC3-B1DF-E3EB7F7C1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1E172118-497C-4BC3-B1DF-E3EB7F7C1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1E172118-497C-4BC3-B1DF-E3EB7F7C1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1E172118-497C-4BC3-B1DF-E3EB7F7C1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1E172118-497C-4BC3-B1DF-E3EB7F7C1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C2C913-F124-41BA-BAB2-FCAADD13F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5DC2C913-F124-41BA-BAB2-FCAADD13F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graphicEl>
                                              <a:dgm id="{5DC2C913-F124-41BA-BAB2-FCAADD13F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5DC2C913-F124-41BA-BAB2-FCAADD13F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5DC2C913-F124-41BA-BAB2-FCAADD13F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4F4CE7-5E6D-4221-A1F3-B8C2B6A70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C34F4CE7-5E6D-4221-A1F3-B8C2B6A70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graphicEl>
                                              <a:dgm id="{C34F4CE7-5E6D-4221-A1F3-B8C2B6A70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graphicEl>
                                              <a:dgm id="{C34F4CE7-5E6D-4221-A1F3-B8C2B6A70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dgm id="{C34F4CE7-5E6D-4221-A1F3-B8C2B6A70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00501C-35C7-46C0-A372-5B7684B44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graphicEl>
                                              <a:dgm id="{BB00501C-35C7-46C0-A372-5B7684B44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graphicEl>
                                              <a:dgm id="{BB00501C-35C7-46C0-A372-5B7684B44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BB00501C-35C7-46C0-A372-5B7684B44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BB00501C-35C7-46C0-A372-5B7684B44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34AE94-67A2-42C7-8EEA-9E884443F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graphicEl>
                                              <a:dgm id="{2834AE94-67A2-42C7-8EEA-9E884443F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graphicEl>
                                              <a:dgm id="{2834AE94-67A2-42C7-8EEA-9E884443F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graphicEl>
                                              <a:dgm id="{2834AE94-67A2-42C7-8EEA-9E884443F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2834AE94-67A2-42C7-8EEA-9E884443F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EDEA37-ECCB-47EA-BEC1-386AFB575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graphicEl>
                                              <a:dgm id="{F1EDEA37-ECCB-47EA-BEC1-386AFB575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graphicEl>
                                              <a:dgm id="{F1EDEA37-ECCB-47EA-BEC1-386AFB575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graphicEl>
                                              <a:dgm id="{F1EDEA37-ECCB-47EA-BEC1-386AFB575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graphicEl>
                                              <a:dgm id="{F1EDEA37-ECCB-47EA-BEC1-386AFB575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D34E7E-07EA-45B2-9EEF-69627F6EB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graphicEl>
                                              <a:dgm id="{84D34E7E-07EA-45B2-9EEF-69627F6EB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graphicEl>
                                              <a:dgm id="{84D34E7E-07EA-45B2-9EEF-69627F6EB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graphicEl>
                                              <a:dgm id="{84D34E7E-07EA-45B2-9EEF-69627F6EB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graphicEl>
                                              <a:dgm id="{84D34E7E-07EA-45B2-9EEF-69627F6EB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75F10D-9882-4C1A-B9A2-D6656F495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graphicEl>
                                              <a:dgm id="{0C75F10D-9882-4C1A-B9A2-D6656F495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graphicEl>
                                              <a:dgm id="{0C75F10D-9882-4C1A-B9A2-D6656F495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graphicEl>
                                              <a:dgm id="{0C75F10D-9882-4C1A-B9A2-D6656F495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graphicEl>
                                              <a:dgm id="{0C75F10D-9882-4C1A-B9A2-D6656F495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FACA6B-C0BD-4C54-9A76-2AF848ACC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graphicEl>
                                              <a:dgm id="{2AFACA6B-C0BD-4C54-9A76-2AF848ACC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graphicEl>
                                              <a:dgm id="{2AFACA6B-C0BD-4C54-9A76-2AF848ACC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graphicEl>
                                              <a:dgm id="{2AFACA6B-C0BD-4C54-9A76-2AF848ACC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graphicEl>
                                              <a:dgm id="{2AFACA6B-C0BD-4C54-9A76-2AF848ACC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F49188-9602-4807-9712-D1207CDA0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graphicEl>
                                              <a:dgm id="{3EF49188-9602-4807-9712-D1207CDA0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graphicEl>
                                              <a:dgm id="{3EF49188-9602-4807-9712-D1207CDA0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graphicEl>
                                              <a:dgm id="{3EF49188-9602-4807-9712-D1207CDA0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graphicEl>
                                              <a:dgm id="{3EF49188-9602-4807-9712-D1207CDA0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06DE98-D3B7-4790-972D-9B2AE77E5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graphicEl>
                                              <a:dgm id="{FD06DE98-D3B7-4790-972D-9B2AE77E5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>
                                            <p:graphicEl>
                                              <a:dgm id="{FD06DE98-D3B7-4790-972D-9B2AE77E5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graphicEl>
                                              <a:dgm id="{FD06DE98-D3B7-4790-972D-9B2AE77E5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>
                                            <p:graphicEl>
                                              <a:dgm id="{FD06DE98-D3B7-4790-972D-9B2AE77E5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BAD4CC-5B1F-4977-BA8C-84ADAC57F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graphicEl>
                                              <a:dgm id="{14BAD4CC-5B1F-4977-BA8C-84ADAC57F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graphicEl>
                                              <a:dgm id="{14BAD4CC-5B1F-4977-BA8C-84ADAC57F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>
                                            <p:graphicEl>
                                              <a:dgm id="{14BAD4CC-5B1F-4977-BA8C-84ADAC57F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">
                                            <p:graphicEl>
                                              <a:dgm id="{14BAD4CC-5B1F-4977-BA8C-84ADAC57F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A84C12-6A28-48F6-BF52-B61FFE90E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>
                                            <p:graphicEl>
                                              <a:dgm id="{ECA84C12-6A28-48F6-BF52-B61FFE90E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>
                                            <p:graphicEl>
                                              <a:dgm id="{ECA84C12-6A28-48F6-BF52-B61FFE90E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>
                                            <p:graphicEl>
                                              <a:dgm id="{ECA84C12-6A28-48F6-BF52-B61FFE90E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">
                                            <p:graphicEl>
                                              <a:dgm id="{ECA84C12-6A28-48F6-BF52-B61FFE90E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709F61-A769-4A86-B2E2-287EBC2EF9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>
                                            <p:graphicEl>
                                              <a:dgm id="{9A709F61-A769-4A86-B2E2-287EBC2EF9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">
                                            <p:graphicEl>
                                              <a:dgm id="{9A709F61-A769-4A86-B2E2-287EBC2EF9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">
                                            <p:graphicEl>
                                              <a:dgm id="{9A709F61-A769-4A86-B2E2-287EBC2EF9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">
                                            <p:graphicEl>
                                              <a:dgm id="{9A709F61-A769-4A86-B2E2-287EBC2EF9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EE5423-B80D-4FFF-97EA-A37C0A919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">
                                            <p:graphicEl>
                                              <a:dgm id="{14EE5423-B80D-4FFF-97EA-A37C0A919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">
                                            <p:graphicEl>
                                              <a:dgm id="{14EE5423-B80D-4FFF-97EA-A37C0A919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">
                                            <p:graphicEl>
                                              <a:dgm id="{14EE5423-B80D-4FFF-97EA-A37C0A919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">
                                            <p:graphicEl>
                                              <a:dgm id="{14EE5423-B80D-4FFF-97EA-A37C0A919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22BDBE-66A6-46E1-974B-2A568C633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">
                                            <p:graphicEl>
                                              <a:dgm id="{2722BDBE-66A6-46E1-974B-2A568C633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">
                                            <p:graphicEl>
                                              <a:dgm id="{2722BDBE-66A6-46E1-974B-2A568C633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">
                                            <p:graphicEl>
                                              <a:dgm id="{2722BDBE-66A6-46E1-974B-2A568C633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">
                                            <p:graphicEl>
                                              <a:dgm id="{2722BDBE-66A6-46E1-974B-2A568C633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6DB066-254D-4059-A903-8B87CBE08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">
                                            <p:graphicEl>
                                              <a:dgm id="{736DB066-254D-4059-A903-8B87CBE08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">
                                            <p:graphicEl>
                                              <a:dgm id="{736DB066-254D-4059-A903-8B87CBE08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">
                                            <p:graphicEl>
                                              <a:dgm id="{736DB066-254D-4059-A903-8B87CBE08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">
                                            <p:graphicEl>
                                              <a:dgm id="{736DB066-254D-4059-A903-8B87CBE08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36BB19-A2B4-41DA-BB75-4A75C5045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">
                                            <p:graphicEl>
                                              <a:dgm id="{0736BB19-A2B4-41DA-BB75-4A75C5045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">
                                            <p:graphicEl>
                                              <a:dgm id="{0736BB19-A2B4-41DA-BB75-4A75C5045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">
                                            <p:graphicEl>
                                              <a:dgm id="{0736BB19-A2B4-41DA-BB75-4A75C5045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">
                                            <p:graphicEl>
                                              <a:dgm id="{0736BB19-A2B4-41DA-BB75-4A75C5045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0D292C-283B-4EDB-9E0D-89AE5467E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">
                                            <p:graphicEl>
                                              <a:dgm id="{390D292C-283B-4EDB-9E0D-89AE5467E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">
                                            <p:graphicEl>
                                              <a:dgm id="{390D292C-283B-4EDB-9E0D-89AE5467E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">
                                            <p:graphicEl>
                                              <a:dgm id="{390D292C-283B-4EDB-9E0D-89AE5467E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">
                                            <p:graphicEl>
                                              <a:dgm id="{390D292C-283B-4EDB-9E0D-89AE5467E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E766F0-5580-4B66-B92B-B4073D415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">
                                            <p:graphicEl>
                                              <a:dgm id="{49E766F0-5580-4B66-B92B-B4073D415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">
                                            <p:graphicEl>
                                              <a:dgm id="{49E766F0-5580-4B66-B92B-B4073D415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">
                                            <p:graphicEl>
                                              <a:dgm id="{49E766F0-5580-4B66-B92B-B4073D415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">
                                            <p:graphicEl>
                                              <a:dgm id="{49E766F0-5580-4B66-B92B-B4073D415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5D9849-6658-4A93-9E53-645D0413A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">
                                            <p:graphicEl>
                                              <a:dgm id="{795D9849-6658-4A93-9E53-645D0413A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">
                                            <p:graphicEl>
                                              <a:dgm id="{795D9849-6658-4A93-9E53-645D0413A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">
                                            <p:graphicEl>
                                              <a:dgm id="{795D9849-6658-4A93-9E53-645D0413A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">
                                            <p:graphicEl>
                                              <a:dgm id="{795D9849-6658-4A93-9E53-645D0413A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BD3ED2-B0E6-45A2-ABD5-ECF31BC37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D2D1E8-4ABF-4B6B-B39D-40B080B61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370" y="0"/>
            <a:ext cx="7027065" cy="6857999"/>
          </a:xfrm>
          <a:prstGeom prst="rect">
            <a:avLst/>
          </a:prstGeom>
          <a:gradFill flip="none" rotWithShape="1">
            <a:gsLst>
              <a:gs pos="10000">
                <a:schemeClr val="bg2">
                  <a:lumMod val="60000"/>
                  <a:lumOff val="40000"/>
                  <a:alpha val="40000"/>
                </a:schemeClr>
              </a:gs>
              <a:gs pos="70000">
                <a:schemeClr val="bg2">
                  <a:alpha val="0"/>
                </a:schemeClr>
              </a:gs>
              <a:gs pos="0">
                <a:schemeClr val="bg2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BC7AB4B5-66A5-48D1-BD88-C60A16ED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566366" cy="6858002"/>
          </a:xfrm>
          <a:custGeom>
            <a:avLst/>
            <a:gdLst>
              <a:gd name="connsiteX0" fmla="*/ 0 w 6088489"/>
              <a:gd name="connsiteY0" fmla="*/ 0 h 6858002"/>
              <a:gd name="connsiteX1" fmla="*/ 3563332 w 6088489"/>
              <a:gd name="connsiteY1" fmla="*/ 0 h 6858002"/>
              <a:gd name="connsiteX2" fmla="*/ 3563332 w 6088489"/>
              <a:gd name="connsiteY2" fmla="*/ 3 h 6858002"/>
              <a:gd name="connsiteX3" fmla="*/ 5842099 w 6088489"/>
              <a:gd name="connsiteY3" fmla="*/ 3 h 6858002"/>
              <a:gd name="connsiteX4" fmla="*/ 5842099 w 6088489"/>
              <a:gd name="connsiteY4" fmla="*/ 4 h 6858002"/>
              <a:gd name="connsiteX5" fmla="*/ 5835346 w 6088489"/>
              <a:gd name="connsiteY5" fmla="*/ 4 h 6858002"/>
              <a:gd name="connsiteX6" fmla="*/ 5841229 w 6088489"/>
              <a:gd name="connsiteY6" fmla="*/ 40466 h 6858002"/>
              <a:gd name="connsiteX7" fmla="*/ 5858543 w 6088489"/>
              <a:gd name="connsiteY7" fmla="*/ 159110 h 6858002"/>
              <a:gd name="connsiteX8" fmla="*/ 5870645 w 6088489"/>
              <a:gd name="connsiteY8" fmla="*/ 245521 h 6858002"/>
              <a:gd name="connsiteX9" fmla="*/ 5883420 w 6088489"/>
              <a:gd name="connsiteY9" fmla="*/ 348391 h 6858002"/>
              <a:gd name="connsiteX10" fmla="*/ 5898716 w 6088489"/>
              <a:gd name="connsiteY10" fmla="*/ 470463 h 6858002"/>
              <a:gd name="connsiteX11" fmla="*/ 5914853 w 6088489"/>
              <a:gd name="connsiteY11" fmla="*/ 605566 h 6858002"/>
              <a:gd name="connsiteX12" fmla="*/ 5931830 w 6088489"/>
              <a:gd name="connsiteY12" fmla="*/ 757813 h 6858002"/>
              <a:gd name="connsiteX13" fmla="*/ 5949815 w 6088489"/>
              <a:gd name="connsiteY13" fmla="*/ 923777 h 6858002"/>
              <a:gd name="connsiteX14" fmla="*/ 5967801 w 6088489"/>
              <a:gd name="connsiteY14" fmla="*/ 1104142 h 6858002"/>
              <a:gd name="connsiteX15" fmla="*/ 5986122 w 6088489"/>
              <a:gd name="connsiteY15" fmla="*/ 1296166 h 6858002"/>
              <a:gd name="connsiteX16" fmla="*/ 6003099 w 6088489"/>
              <a:gd name="connsiteY16" fmla="*/ 1503278 h 6858002"/>
              <a:gd name="connsiteX17" fmla="*/ 6019404 w 6088489"/>
              <a:gd name="connsiteY17" fmla="*/ 1719991 h 6858002"/>
              <a:gd name="connsiteX18" fmla="*/ 6034196 w 6088489"/>
              <a:gd name="connsiteY18" fmla="*/ 1949048 h 6858002"/>
              <a:gd name="connsiteX19" fmla="*/ 6048315 w 6088489"/>
              <a:gd name="connsiteY19" fmla="*/ 2187706 h 6858002"/>
              <a:gd name="connsiteX20" fmla="*/ 6061595 w 6088489"/>
              <a:gd name="connsiteY20" fmla="*/ 2436652 h 6858002"/>
              <a:gd name="connsiteX21" fmla="*/ 6066301 w 6088489"/>
              <a:gd name="connsiteY21" fmla="*/ 2564211 h 6858002"/>
              <a:gd name="connsiteX22" fmla="*/ 6071512 w 6088489"/>
              <a:gd name="connsiteY22" fmla="*/ 2694512 h 6858002"/>
              <a:gd name="connsiteX23" fmla="*/ 6076386 w 6088489"/>
              <a:gd name="connsiteY23" fmla="*/ 2826871 h 6858002"/>
              <a:gd name="connsiteX24" fmla="*/ 6079580 w 6088489"/>
              <a:gd name="connsiteY24" fmla="*/ 2959917 h 6858002"/>
              <a:gd name="connsiteX25" fmla="*/ 6082438 w 6088489"/>
              <a:gd name="connsiteY25" fmla="*/ 3095705 h 6858002"/>
              <a:gd name="connsiteX26" fmla="*/ 6085463 w 6088489"/>
              <a:gd name="connsiteY26" fmla="*/ 3232865 h 6858002"/>
              <a:gd name="connsiteX27" fmla="*/ 6087480 w 6088489"/>
              <a:gd name="connsiteY27" fmla="*/ 3372768 h 6858002"/>
              <a:gd name="connsiteX28" fmla="*/ 6087480 w 6088489"/>
              <a:gd name="connsiteY28" fmla="*/ 3514043 h 6858002"/>
              <a:gd name="connsiteX29" fmla="*/ 6088489 w 6088489"/>
              <a:gd name="connsiteY29" fmla="*/ 3656689 h 6858002"/>
              <a:gd name="connsiteX30" fmla="*/ 6087480 w 6088489"/>
              <a:gd name="connsiteY30" fmla="*/ 3800707 h 6858002"/>
              <a:gd name="connsiteX31" fmla="*/ 6085463 w 6088489"/>
              <a:gd name="connsiteY31" fmla="*/ 3946783 h 6858002"/>
              <a:gd name="connsiteX32" fmla="*/ 6083614 w 6088489"/>
              <a:gd name="connsiteY32" fmla="*/ 4092858 h 6858002"/>
              <a:gd name="connsiteX33" fmla="*/ 6079580 w 6088489"/>
              <a:gd name="connsiteY33" fmla="*/ 4240991 h 6858002"/>
              <a:gd name="connsiteX34" fmla="*/ 6075378 w 6088489"/>
              <a:gd name="connsiteY34" fmla="*/ 4390495 h 6858002"/>
              <a:gd name="connsiteX35" fmla="*/ 6070503 w 6088489"/>
              <a:gd name="connsiteY35" fmla="*/ 4540000 h 6858002"/>
              <a:gd name="connsiteX36" fmla="*/ 6063612 w 6088489"/>
              <a:gd name="connsiteY36" fmla="*/ 4690876 h 6858002"/>
              <a:gd name="connsiteX37" fmla="*/ 6055375 w 6088489"/>
              <a:gd name="connsiteY37" fmla="*/ 4843123 h 6858002"/>
              <a:gd name="connsiteX38" fmla="*/ 6047475 w 6088489"/>
              <a:gd name="connsiteY38" fmla="*/ 4996057 h 6858002"/>
              <a:gd name="connsiteX39" fmla="*/ 6037390 w 6088489"/>
              <a:gd name="connsiteY39" fmla="*/ 5148990 h 6858002"/>
              <a:gd name="connsiteX40" fmla="*/ 6025287 w 6088489"/>
              <a:gd name="connsiteY40" fmla="*/ 5303981 h 6858002"/>
              <a:gd name="connsiteX41" fmla="*/ 6013185 w 6088489"/>
              <a:gd name="connsiteY41" fmla="*/ 5456914 h 6858002"/>
              <a:gd name="connsiteX42" fmla="*/ 5999233 w 6088489"/>
              <a:gd name="connsiteY42" fmla="*/ 5612591 h 6858002"/>
              <a:gd name="connsiteX43" fmla="*/ 5983937 w 6088489"/>
              <a:gd name="connsiteY43" fmla="*/ 5768953 h 6858002"/>
              <a:gd name="connsiteX44" fmla="*/ 5967801 w 6088489"/>
              <a:gd name="connsiteY44" fmla="*/ 5923258 h 6858002"/>
              <a:gd name="connsiteX45" fmla="*/ 5948975 w 6088489"/>
              <a:gd name="connsiteY45" fmla="*/ 6079621 h 6858002"/>
              <a:gd name="connsiteX46" fmla="*/ 5928804 w 6088489"/>
              <a:gd name="connsiteY46" fmla="*/ 6235297 h 6858002"/>
              <a:gd name="connsiteX47" fmla="*/ 5908801 w 6088489"/>
              <a:gd name="connsiteY47" fmla="*/ 6391660 h 6858002"/>
              <a:gd name="connsiteX48" fmla="*/ 5885437 w 6088489"/>
              <a:gd name="connsiteY48" fmla="*/ 6547336 h 6858002"/>
              <a:gd name="connsiteX49" fmla="*/ 5861568 w 6088489"/>
              <a:gd name="connsiteY49" fmla="*/ 6702327 h 6858002"/>
              <a:gd name="connsiteX50" fmla="*/ 5836524 w 6088489"/>
              <a:gd name="connsiteY50" fmla="*/ 6858002 h 6858002"/>
              <a:gd name="connsiteX51" fmla="*/ 3563332 w 6088489"/>
              <a:gd name="connsiteY51" fmla="*/ 6858002 h 6858002"/>
              <a:gd name="connsiteX52" fmla="*/ 1223490 w 6088489"/>
              <a:gd name="connsiteY52" fmla="*/ 6858002 h 6858002"/>
              <a:gd name="connsiteX53" fmla="*/ 0 w 6088489"/>
              <a:gd name="connsiteY5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088489" h="6858002">
                <a:moveTo>
                  <a:pt x="0" y="0"/>
                </a:moveTo>
                <a:lnTo>
                  <a:pt x="3563332" y="0"/>
                </a:lnTo>
                <a:lnTo>
                  <a:pt x="3563332" y="3"/>
                </a:lnTo>
                <a:lnTo>
                  <a:pt x="5842099" y="3"/>
                </a:lnTo>
                <a:lnTo>
                  <a:pt x="5842099" y="4"/>
                </a:lnTo>
                <a:lnTo>
                  <a:pt x="5835346" y="4"/>
                </a:lnTo>
                <a:lnTo>
                  <a:pt x="5841229" y="40466"/>
                </a:lnTo>
                <a:lnTo>
                  <a:pt x="5858543" y="159110"/>
                </a:lnTo>
                <a:lnTo>
                  <a:pt x="5870645" y="245521"/>
                </a:lnTo>
                <a:lnTo>
                  <a:pt x="5883420" y="348391"/>
                </a:lnTo>
                <a:lnTo>
                  <a:pt x="5898716" y="470463"/>
                </a:lnTo>
                <a:lnTo>
                  <a:pt x="5914853" y="605566"/>
                </a:lnTo>
                <a:lnTo>
                  <a:pt x="5931830" y="757813"/>
                </a:lnTo>
                <a:lnTo>
                  <a:pt x="5949815" y="923777"/>
                </a:lnTo>
                <a:lnTo>
                  <a:pt x="5967801" y="1104142"/>
                </a:lnTo>
                <a:lnTo>
                  <a:pt x="5986122" y="1296166"/>
                </a:lnTo>
                <a:lnTo>
                  <a:pt x="6003099" y="1503278"/>
                </a:lnTo>
                <a:lnTo>
                  <a:pt x="6019404" y="1719991"/>
                </a:lnTo>
                <a:lnTo>
                  <a:pt x="6034196" y="1949048"/>
                </a:lnTo>
                <a:lnTo>
                  <a:pt x="6048315" y="2187706"/>
                </a:lnTo>
                <a:lnTo>
                  <a:pt x="6061595" y="2436652"/>
                </a:lnTo>
                <a:lnTo>
                  <a:pt x="6066301" y="2564211"/>
                </a:lnTo>
                <a:lnTo>
                  <a:pt x="6071512" y="2694512"/>
                </a:lnTo>
                <a:lnTo>
                  <a:pt x="6076386" y="2826871"/>
                </a:lnTo>
                <a:lnTo>
                  <a:pt x="6079580" y="2959917"/>
                </a:lnTo>
                <a:lnTo>
                  <a:pt x="6082438" y="3095705"/>
                </a:lnTo>
                <a:lnTo>
                  <a:pt x="6085463" y="3232865"/>
                </a:lnTo>
                <a:lnTo>
                  <a:pt x="6087480" y="3372768"/>
                </a:lnTo>
                <a:lnTo>
                  <a:pt x="6087480" y="3514043"/>
                </a:lnTo>
                <a:lnTo>
                  <a:pt x="6088489" y="3656689"/>
                </a:lnTo>
                <a:lnTo>
                  <a:pt x="6087480" y="3800707"/>
                </a:lnTo>
                <a:lnTo>
                  <a:pt x="6085463" y="3946783"/>
                </a:lnTo>
                <a:lnTo>
                  <a:pt x="6083614" y="4092858"/>
                </a:lnTo>
                <a:lnTo>
                  <a:pt x="6079580" y="4240991"/>
                </a:lnTo>
                <a:lnTo>
                  <a:pt x="6075378" y="4390495"/>
                </a:lnTo>
                <a:lnTo>
                  <a:pt x="6070503" y="4540000"/>
                </a:lnTo>
                <a:lnTo>
                  <a:pt x="6063612" y="4690876"/>
                </a:lnTo>
                <a:lnTo>
                  <a:pt x="6055375" y="4843123"/>
                </a:lnTo>
                <a:lnTo>
                  <a:pt x="6047475" y="4996057"/>
                </a:lnTo>
                <a:lnTo>
                  <a:pt x="6037390" y="5148990"/>
                </a:lnTo>
                <a:lnTo>
                  <a:pt x="6025287" y="5303981"/>
                </a:lnTo>
                <a:lnTo>
                  <a:pt x="6013185" y="5456914"/>
                </a:lnTo>
                <a:lnTo>
                  <a:pt x="5999233" y="5612591"/>
                </a:lnTo>
                <a:lnTo>
                  <a:pt x="5983937" y="5768953"/>
                </a:lnTo>
                <a:lnTo>
                  <a:pt x="5967801" y="5923258"/>
                </a:lnTo>
                <a:lnTo>
                  <a:pt x="5948975" y="6079621"/>
                </a:lnTo>
                <a:lnTo>
                  <a:pt x="5928804" y="6235297"/>
                </a:lnTo>
                <a:lnTo>
                  <a:pt x="5908801" y="6391660"/>
                </a:lnTo>
                <a:lnTo>
                  <a:pt x="5885437" y="6547336"/>
                </a:lnTo>
                <a:lnTo>
                  <a:pt x="5861568" y="6702327"/>
                </a:lnTo>
                <a:lnTo>
                  <a:pt x="5836524" y="6858002"/>
                </a:lnTo>
                <a:lnTo>
                  <a:pt x="3563332" y="6858002"/>
                </a:lnTo>
                <a:lnTo>
                  <a:pt x="1223490" y="6858002"/>
                </a:lnTo>
                <a:lnTo>
                  <a:pt x="0" y="6858002"/>
                </a:lnTo>
                <a:close/>
              </a:path>
            </a:pathLst>
          </a:custGeom>
          <a:ln w="44450">
            <a:gradFill>
              <a:gsLst>
                <a:gs pos="500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25400" algn="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C243F3-4A99-4ACC-9CB0-D45EEC4F7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8" y="643467"/>
            <a:ext cx="3986787" cy="5571064"/>
          </a:xfrm>
        </p:spPr>
        <p:txBody>
          <a:bodyPr anchor="ctr">
            <a:normAutofit/>
          </a:bodyPr>
          <a:lstStyle/>
          <a:p>
            <a:r>
              <a:rPr lang="es-ES_tradnl" sz="3800" b="1" dirty="0"/>
              <a:t>Prácticas no financieras que inspiran confianza</a:t>
            </a:r>
            <a:r>
              <a:rPr lang="en-US" sz="3800" dirty="0"/>
              <a:t>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E4396-CCDF-410A-8C8E-DD4699039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7637" y="643467"/>
            <a:ext cx="4344826" cy="5571064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s-ES_tradnl" sz="2000" b="1" dirty="0"/>
              <a:t>Amar a la gente genuinamente 
Respetar el tiempo 
Cumplir promesas (personales e institucionales)
Comunicarse eficazmente (hablar y escuchar)
Sé normal y honesto
Practicar transparencia en todas las transacciones
Construir el acceso al liderazgo</a:t>
            </a:r>
            <a:endParaRPr lang="es-ES_tradnl" b="1" dirty="0"/>
          </a:p>
          <a:p>
            <a:pPr marL="0" indent="0">
              <a:buNone/>
            </a:pPr>
            <a:r>
              <a:rPr lang="en-US" dirty="0">
                <a:highlight>
                  <a:srgbClr val="000000"/>
                </a:highlight>
              </a:rPr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55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AB563-F569-8E46-8BC2-88EF931A5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34" y="714375"/>
            <a:ext cx="2499716" cy="5076826"/>
          </a:xfrm>
        </p:spPr>
        <p:txBody>
          <a:bodyPr anchor="ctr">
            <a:normAutofit/>
          </a:bodyPr>
          <a:lstStyle/>
          <a:p>
            <a:r>
              <a:rPr lang="es-ES_tradnl" sz="2200" b="1" dirty="0"/>
              <a:t>Competencias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5136A9-49F9-4DA0-A741-F065B0FA0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5017" y="0"/>
            <a:ext cx="566898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B912F6C7-0423-4B6F-AECE-710C84891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7654" y="3254098"/>
            <a:ext cx="6858000" cy="349805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A7208205-03EE-4EC8-9C34-59270C188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1752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7C6DD98-1D8E-E74B-AEC7-16F8E20B5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9784" y="714375"/>
            <a:ext cx="4690313" cy="5076825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s-MX" b="1" dirty="0">
                <a:solidFill>
                  <a:schemeClr val="tx1"/>
                </a:solidFill>
              </a:rPr>
              <a:t>Los principios Bíblicos y del espíritu de profecía sobre las finanzas.</a:t>
            </a:r>
            <a:endParaRPr lang="en-US" b="1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MX" b="1" dirty="0">
                <a:solidFill>
                  <a:schemeClr val="tx1"/>
                </a:solidFill>
              </a:rPr>
              <a:t>El uso del diezmo.</a:t>
            </a:r>
            <a:endParaRPr lang="en-US" b="1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MX" b="1" dirty="0">
                <a:solidFill>
                  <a:schemeClr val="tx1"/>
                </a:solidFill>
              </a:rPr>
              <a:t>La administración de donaciones en instituciones sin fines de lucro.</a:t>
            </a:r>
            <a:endParaRPr lang="en-US" b="1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MX" b="1" dirty="0">
                <a:solidFill>
                  <a:schemeClr val="tx1"/>
                </a:solidFill>
              </a:rPr>
              <a:t>Establecer controles internos.</a:t>
            </a:r>
            <a:endParaRPr lang="en-US" b="1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ES" b="1" dirty="0">
                <a:solidFill>
                  <a:schemeClr val="tx1"/>
                </a:solidFill>
              </a:rPr>
              <a:t>Observar un organigrama de flujo de finanzas eclesiásticas.</a:t>
            </a:r>
            <a:endParaRPr lang="en-US" b="1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MX" b="1" dirty="0">
                <a:solidFill>
                  <a:schemeClr val="tx1"/>
                </a:solidFill>
              </a:rPr>
              <a:t>Las disposiciones fiscales para empresas sin fines de lucro.</a:t>
            </a:r>
            <a:endParaRPr lang="en-US" b="1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MX" b="1" dirty="0">
                <a:solidFill>
                  <a:schemeClr val="tx1"/>
                </a:solidFill>
              </a:rPr>
              <a:t>Desarrollando los niveles de confianza en los miembros.</a:t>
            </a:r>
            <a:endParaRPr lang="en-US" b="1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MX" b="1" dirty="0">
                <a:solidFill>
                  <a:schemeClr val="tx1"/>
                </a:solidFill>
              </a:rPr>
              <a:t>Decisiones y votos de la Junta de Iglesia</a:t>
            </a:r>
            <a:endParaRPr lang="en-US" b="1" dirty="0">
              <a:solidFill>
                <a:schemeClr val="tx1"/>
              </a:solidFill>
            </a:endParaRPr>
          </a:p>
          <a:p>
            <a:endParaRPr lang="es-ES_trad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50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1DFD-9741-7C4B-84D5-2406DC8D0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/>
              <a:t>Las Decisiones y votos de la Junta de Iglesia</a:t>
            </a:r>
            <a:br>
              <a:rPr lang="en-US" dirty="0"/>
            </a:b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0E69D-4B4D-B343-BC3A-7D461611B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4400" b="1" dirty="0"/>
              <a:t>Son la base para todas las transacciones </a:t>
            </a:r>
          </a:p>
        </p:txBody>
      </p:sp>
    </p:spTree>
    <p:extLst>
      <p:ext uri="{BB962C8B-B14F-4D97-AF65-F5344CB8AC3E}">
        <p14:creationId xmlns:p14="http://schemas.microsoft.com/office/powerpoint/2010/main" val="2812336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263" y="339540"/>
            <a:ext cx="7511473" cy="1312480"/>
          </a:xfrm>
        </p:spPr>
        <p:txBody>
          <a:bodyPr>
            <a:noAutofit/>
          </a:bodyPr>
          <a:lstStyle/>
          <a:p>
            <a:r>
              <a:rPr lang="es-ES_tradnl" b="1" dirty="0">
                <a:latin typeface="Times New Roman" charset="0"/>
                <a:ea typeface="Times New Roman" charset="0"/>
                <a:cs typeface="Times New Roman" charset="0"/>
              </a:rPr>
              <a:t>Las responsabilidades de la junta de la iglesia: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264" y="1908497"/>
            <a:ext cx="7511472" cy="4729369"/>
          </a:xfrm>
          <a:noFill/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Nutrir espiritualmente</a:t>
            </a:r>
          </a:p>
          <a:p>
            <a:r>
              <a:rPr lang="es-ES" sz="24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Evangelismo en todas sus faces</a:t>
            </a:r>
          </a:p>
          <a:p>
            <a:r>
              <a:rPr lang="es-ES" sz="24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Mantener la pureza doctrinal</a:t>
            </a:r>
          </a:p>
          <a:p>
            <a:r>
              <a:rPr lang="es-ES" sz="24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Mantener las normas cristianas </a:t>
            </a:r>
          </a:p>
          <a:p>
            <a:r>
              <a:rPr lang="es-ES" sz="24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Recomendar cambios en la membresía</a:t>
            </a:r>
          </a:p>
          <a:p>
            <a:r>
              <a:rPr lang="es-ES" sz="24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Administrar las financias de la Iglesia </a:t>
            </a:r>
          </a:p>
          <a:p>
            <a:r>
              <a:rPr lang="es-ES" sz="24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Protección y cuidado de las propiedades </a:t>
            </a:r>
          </a:p>
          <a:p>
            <a:r>
              <a:rPr lang="es-ES" sz="24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Coordinación de los departamentos</a:t>
            </a:r>
            <a:endParaRPr lang="en-US" sz="24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62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altLang="en-US" sz="4000" b="1" dirty="0">
                <a:latin typeface="Times New Roman" charset="0"/>
                <a:ea typeface="Times New Roman" charset="0"/>
                <a:cs typeface="Times New Roman" charset="0"/>
              </a:rPr>
              <a:t>El Tesorero</a:t>
            </a:r>
            <a:endParaRPr lang="en-US" altLang="en-US" sz="4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2" indent="0">
              <a:lnSpc>
                <a:spcPct val="120000"/>
              </a:lnSpc>
              <a:buNone/>
            </a:pPr>
            <a:r>
              <a:rPr lang="es-ES" altLang="en-US" sz="3200" b="1" dirty="0">
                <a:latin typeface="Times New Roman" charset="0"/>
                <a:ea typeface="Times New Roman" charset="0"/>
                <a:cs typeface="Times New Roman" charset="0"/>
              </a:rPr>
              <a:t>Debe abrazar y estar comprometido con:</a:t>
            </a:r>
          </a:p>
          <a:p>
            <a:pPr lvl="2">
              <a:lnSpc>
                <a:spcPct val="120000"/>
              </a:lnSpc>
            </a:pPr>
            <a:r>
              <a:rPr lang="es-ES" altLang="en-US" sz="3200" b="1" dirty="0">
                <a:latin typeface="Times New Roman" charset="0"/>
                <a:ea typeface="Times New Roman" charset="0"/>
                <a:cs typeface="Times New Roman" charset="0"/>
              </a:rPr>
              <a:t>La misión de la Iglesia</a:t>
            </a:r>
          </a:p>
          <a:p>
            <a:pPr lvl="2">
              <a:lnSpc>
                <a:spcPct val="120000"/>
              </a:lnSpc>
            </a:pPr>
            <a:r>
              <a:rPr lang="es-ES" altLang="en-US" sz="3200" b="1" dirty="0">
                <a:latin typeface="Times New Roman" charset="0"/>
                <a:ea typeface="Times New Roman" charset="0"/>
                <a:cs typeface="Times New Roman" charset="0"/>
              </a:rPr>
              <a:t>Principios y las Prácticas de administración</a:t>
            </a:r>
          </a:p>
          <a:p>
            <a:pPr lvl="2">
              <a:lnSpc>
                <a:spcPct val="120000"/>
              </a:lnSpc>
            </a:pPr>
            <a:r>
              <a:rPr lang="es-ES" altLang="en-US" sz="3200" b="1" dirty="0">
                <a:latin typeface="Times New Roman" charset="0"/>
                <a:ea typeface="Times New Roman" charset="0"/>
                <a:cs typeface="Times New Roman" charset="0"/>
              </a:rPr>
              <a:t>El liderazgo de la Iglesia</a:t>
            </a:r>
            <a:endParaRPr lang="en-US" altLang="en-US" sz="3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68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591" y="289932"/>
            <a:ext cx="7200900" cy="1126272"/>
          </a:xfrm>
        </p:spPr>
        <p:txBody>
          <a:bodyPr>
            <a:normAutofit/>
          </a:bodyPr>
          <a:lstStyle/>
          <a:p>
            <a:r>
              <a:rPr lang="es-ES_tradnl" sz="3600" b="1" dirty="0">
                <a:latin typeface="Times New Roman" charset="0"/>
                <a:ea typeface="Times New Roman" charset="0"/>
                <a:cs typeface="Times New Roman" charset="0"/>
              </a:rPr>
              <a:t>Requerimientos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985" y="1861579"/>
            <a:ext cx="7769758" cy="4706489"/>
          </a:xfrm>
        </p:spPr>
        <p:txBody>
          <a:bodyPr>
            <a:noAutofit/>
          </a:bodyPr>
          <a:lstStyle/>
          <a:p>
            <a:r>
              <a:rPr lang="es-ES_tradnl" sz="3600" b="1" dirty="0">
                <a:latin typeface="Times New Roman" charset="0"/>
                <a:ea typeface="Times New Roman" charset="0"/>
                <a:cs typeface="Times New Roman" charset="0"/>
              </a:rPr>
              <a:t>La necesidad de Lealtad</a:t>
            </a:r>
          </a:p>
          <a:p>
            <a:r>
              <a:rPr lang="es-ES_tradnl" sz="3600" b="1" dirty="0">
                <a:latin typeface="Times New Roman" charset="0"/>
                <a:ea typeface="Times New Roman" charset="0"/>
                <a:cs typeface="Times New Roman" charset="0"/>
              </a:rPr>
              <a:t>La necesidad de Confidencialidad</a:t>
            </a:r>
          </a:p>
          <a:p>
            <a:r>
              <a:rPr lang="es-ES_tradnl" sz="3600" b="1" dirty="0">
                <a:latin typeface="Times New Roman" charset="0"/>
                <a:ea typeface="Times New Roman" charset="0"/>
                <a:cs typeface="Times New Roman" charset="0"/>
              </a:rPr>
              <a:t>Asistencia a reuniones y Asequibilidad</a:t>
            </a:r>
          </a:p>
          <a:p>
            <a:r>
              <a:rPr lang="es-ES_tradnl" sz="3600" b="1" dirty="0">
                <a:latin typeface="Times New Roman" charset="0"/>
                <a:ea typeface="Times New Roman" charset="0"/>
                <a:cs typeface="Times New Roman" charset="0"/>
              </a:rPr>
              <a:t>La necesidad de Profesionalismo</a:t>
            </a:r>
          </a:p>
          <a:p>
            <a:r>
              <a:rPr lang="es-ES_tradnl" sz="3600" b="1" dirty="0">
                <a:latin typeface="Times New Roman" charset="0"/>
                <a:ea typeface="Times New Roman" charset="0"/>
                <a:cs typeface="Times New Roman" charset="0"/>
              </a:rPr>
              <a:t>La necesidad de Honestidad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746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508" y="202692"/>
            <a:ext cx="7200900" cy="1175004"/>
          </a:xfrm>
        </p:spPr>
        <p:txBody>
          <a:bodyPr>
            <a:normAutofit/>
          </a:bodyPr>
          <a:lstStyle/>
          <a:p>
            <a:r>
              <a:rPr lang="es-ES_tradnl" sz="3600" b="1" dirty="0"/>
              <a:t>Mas que Conocimiento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511" y="1688592"/>
            <a:ext cx="7868356" cy="4322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3200" b="1" dirty="0">
                <a:latin typeface="Times New Roman" charset="0"/>
                <a:ea typeface="Times New Roman" charset="0"/>
                <a:cs typeface="Times New Roman" charset="0"/>
              </a:rPr>
              <a:t>Para que un hombre sea exitoso en su ministerio, algo mas que el conocimiento de libros es esencial. Aquel que trabaja por las almas necesita </a:t>
            </a:r>
            <a:r>
              <a:rPr lang="es-ES_tradnl" sz="32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integridad, inteligencia, laboriosidad, energía, y tacto</a:t>
            </a:r>
            <a:r>
              <a:rPr lang="es-ES_tradnl" sz="3200" b="1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es-ES_tradnl" sz="3600" b="1" dirty="0">
                <a:latin typeface="Times New Roman" charset="0"/>
                <a:ea typeface="Times New Roman" charset="0"/>
                <a:cs typeface="Times New Roman" charset="0"/>
              </a:rPr>
              <a:t>– </a:t>
            </a:r>
            <a:r>
              <a:rPr lang="es-ES_tradnl" sz="2400" b="1" dirty="0" err="1">
                <a:latin typeface="Times New Roman" charset="0"/>
                <a:ea typeface="Times New Roman" charset="0"/>
                <a:cs typeface="Times New Roman" charset="0"/>
              </a:rPr>
              <a:t>PaM</a:t>
            </a:r>
            <a:r>
              <a:rPr lang="es-ES_tradnl" sz="2400" b="1" dirty="0">
                <a:latin typeface="Times New Roman" charset="0"/>
                <a:ea typeface="Times New Roman" charset="0"/>
                <a:cs typeface="Times New Roman" charset="0"/>
              </a:rPr>
              <a:t> 53.2</a:t>
            </a:r>
          </a:p>
        </p:txBody>
      </p:sp>
    </p:spTree>
    <p:extLst>
      <p:ext uri="{BB962C8B-B14F-4D97-AF65-F5344CB8AC3E}">
        <p14:creationId xmlns:p14="http://schemas.microsoft.com/office/powerpoint/2010/main" val="280319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87F7EC-E62D-8440-8313-198B81C92C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_tradnl" b="1" dirty="0"/>
              <a:t>Interacciones:</a:t>
            </a:r>
            <a:br>
              <a:rPr lang="es-ES_tradnl" b="1" dirty="0"/>
            </a:br>
            <a:r>
              <a:rPr lang="es-ES_tradnl" b="1" dirty="0"/>
              <a:t> preguntas y comentarios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E01DF91-E9C5-AD46-A5F8-D57867483F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6798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00EB6A-E224-B448-9FC8-6D7CF6FC8C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_tradnl" b="1" dirty="0"/>
              <a:t>Al final se llenara cuestionario para medir aprovechamiento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2DB0833-AF54-F745-BFA1-E24777F756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75186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9BA26BC-113C-4698-8859-A985C8324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A68B73B6-D77B-4B55-8538-206CEFD2A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7666" y="1846512"/>
            <a:ext cx="6748668" cy="3164976"/>
          </a:xfrm>
          <a:prstGeom prst="roundRect">
            <a:avLst>
              <a:gd name="adj" fmla="val 4629"/>
            </a:avLst>
          </a:prstGeom>
          <a:solidFill>
            <a:schemeClr val="bg2"/>
          </a:solidFill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innerShdw blurRad="63500" dist="508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B24D6-9C68-EA4A-A0A3-3D094A675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259" y="2007703"/>
            <a:ext cx="6507166" cy="18022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7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Principios</a:t>
            </a:r>
            <a:r>
              <a:rPr lang="en-US" sz="37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37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Bíblicos</a:t>
            </a:r>
            <a:r>
              <a:rPr lang="en-US" sz="37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y del </a:t>
            </a:r>
            <a:r>
              <a:rPr lang="en-US" sz="37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espíritu</a:t>
            </a:r>
            <a:r>
              <a:rPr lang="en-US" sz="37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de </a:t>
            </a:r>
            <a:r>
              <a:rPr lang="en-US" sz="37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profecía</a:t>
            </a:r>
            <a:r>
              <a:rPr lang="en-US" sz="37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37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sobre</a:t>
            </a:r>
            <a:r>
              <a:rPr lang="en-US" sz="37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las </a:t>
            </a:r>
            <a:r>
              <a:rPr lang="en-US" sz="3700" b="1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finanzas</a:t>
            </a:r>
            <a:endParaRPr lang="en-US" sz="3700" b="1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7659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923" y="214114"/>
            <a:ext cx="7546848" cy="1485900"/>
          </a:xfrm>
        </p:spPr>
        <p:txBody>
          <a:bodyPr>
            <a:noAutofit/>
          </a:bodyPr>
          <a:lstStyle/>
          <a:p>
            <a:r>
              <a:rPr lang="es-ES" sz="3600" b="1" dirty="0">
                <a:latin typeface="Times New Roman" charset="0"/>
                <a:ea typeface="Times New Roman" charset="0"/>
                <a:cs typeface="Times New Roman" charset="0"/>
              </a:rPr>
              <a:t>Algo que cada </a:t>
            </a:r>
            <a:r>
              <a:rPr lang="es-ES" sz="3600" b="1" dirty="0" err="1">
                <a:latin typeface="Times New Roman" charset="0"/>
                <a:ea typeface="Times New Roman" charset="0"/>
                <a:cs typeface="Times New Roman" charset="0"/>
              </a:rPr>
              <a:t>Tesore</a:t>
            </a:r>
            <a:r>
              <a:rPr lang="es-ES" sz="3600" b="1" dirty="0">
                <a:latin typeface="Times New Roman" charset="0"/>
                <a:ea typeface="Times New Roman" charset="0"/>
                <a:cs typeface="Times New Roman" charset="0"/>
              </a:rPr>
              <a:t>@ debería saber</a:t>
            </a:r>
            <a:endParaRPr lang="en-US" sz="3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286000"/>
            <a:ext cx="7737348" cy="3581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4400" b="1" dirty="0">
                <a:latin typeface="Times New Roman" charset="0"/>
                <a:ea typeface="Times New Roman" charset="0"/>
                <a:cs typeface="Times New Roman" charset="0"/>
              </a:rPr>
              <a:t>El pueblo de Dios está </a:t>
            </a:r>
            <a:r>
              <a:rPr lang="es-ES" sz="44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llamado</a:t>
            </a:r>
            <a:r>
              <a:rPr lang="es-ES" sz="4400" b="1" dirty="0">
                <a:latin typeface="Times New Roman" charset="0"/>
                <a:ea typeface="Times New Roman" charset="0"/>
                <a:cs typeface="Times New Roman" charset="0"/>
              </a:rPr>
              <a:t> a un trabajo que requiere </a:t>
            </a:r>
            <a:r>
              <a:rPr lang="es-ES" sz="44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dinero y consagración</a:t>
            </a:r>
            <a:r>
              <a:rPr lang="es-ES" sz="4400" b="1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es-ES" sz="32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b="1" dirty="0">
                <a:latin typeface="Times New Roman" charset="0"/>
                <a:ea typeface="Times New Roman" charset="0"/>
                <a:cs typeface="Times New Roman" charset="0"/>
              </a:rPr>
              <a:t>(6T 447.2)</a:t>
            </a:r>
            <a:endParaRPr lang="en-US" sz="3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938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DO" b="1" dirty="0"/>
              <a:t>El Centro de nuestro sistema es la iglesia local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6331" y="2267733"/>
            <a:ext cx="6607841" cy="3994249"/>
          </a:xfrm>
        </p:spPr>
        <p:txBody>
          <a:bodyPr>
            <a:normAutofit fontScale="92500" lnSpcReduction="10000"/>
          </a:bodyPr>
          <a:lstStyle/>
          <a:p>
            <a:pPr>
              <a:buClrTx/>
            </a:pPr>
            <a:r>
              <a:rPr lang="es-DO" sz="2600" b="1" dirty="0"/>
              <a:t>En la congregación local es donde ocurre todo y por lo tanto donde se cumple la misión evangelistica.</a:t>
            </a:r>
          </a:p>
          <a:p>
            <a:pPr>
              <a:buClrTx/>
            </a:pPr>
            <a:r>
              <a:rPr lang="es-DO" sz="2600" b="1" dirty="0"/>
              <a:t>Todo el que es parte del sistema debe justificar su existencia en su relación con la iglesia local.</a:t>
            </a:r>
          </a:p>
          <a:p>
            <a:pPr>
              <a:buClrTx/>
            </a:pPr>
            <a:r>
              <a:rPr lang="es-DO" sz="2600" b="1" dirty="0"/>
              <a:t>Nuestro programas y actividades deben estar orientados a la iglesia local.</a:t>
            </a:r>
          </a:p>
          <a:p>
            <a:pPr>
              <a:buClrTx/>
            </a:pPr>
            <a:r>
              <a:rPr lang="es-DO" sz="2600" b="1" dirty="0"/>
              <a:t>Reconocer que el elemento mas cercano a la congregación es el pastor.</a:t>
            </a:r>
          </a:p>
          <a:p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97561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468582"/>
          </a:xfrm>
        </p:spPr>
        <p:txBody>
          <a:bodyPr>
            <a:normAutofit/>
          </a:bodyPr>
          <a:lstStyle/>
          <a:p>
            <a:r>
              <a:rPr lang="es-ES_tradnl" b="1" dirty="0"/>
              <a:t>LOS TRES TEMAS MAS IMPORTANTES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D4F0C300-7275-4629-B98F-6D9719504F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6765907"/>
              </p:ext>
            </p:extLst>
          </p:nvPr>
        </p:nvGraphicFramePr>
        <p:xfrm>
          <a:off x="856059" y="2286000"/>
          <a:ext cx="7429500" cy="3387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7348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DO" b="1" dirty="0"/>
              <a:t>LA SALUD FINANCIERA DE LA IGLESIA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ClrTx/>
            </a:pPr>
            <a:r>
              <a:rPr lang="es-DO" sz="3300" b="1" dirty="0"/>
              <a:t>Nuestra iglesia necesita dinero, eso es una señal de que esta viva.</a:t>
            </a:r>
          </a:p>
          <a:p>
            <a:pPr>
              <a:buClrTx/>
            </a:pPr>
            <a:r>
              <a:rPr lang="es-DO" sz="3300" b="1" dirty="0"/>
              <a:t>No podemos conseguir ese dinero usando cualquier medio.</a:t>
            </a:r>
          </a:p>
          <a:p>
            <a:pPr>
              <a:buClrTx/>
            </a:pPr>
            <a:r>
              <a:rPr lang="es-DO" sz="3300" b="1" dirty="0"/>
              <a:t>Satanás esta haciendo todo lo que puede para impedir que la iglesia consiga dinero.</a:t>
            </a:r>
          </a:p>
          <a:p>
            <a:pPr>
              <a:buClrTx/>
            </a:pPr>
            <a:r>
              <a:rPr lang="es-DO" sz="3300" b="1" dirty="0"/>
              <a:t>Cual es el papel de los miembros en esto?</a:t>
            </a:r>
          </a:p>
          <a:p>
            <a:pPr marL="109537" indent="0">
              <a:buNone/>
            </a:pP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425644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15348" y="609600"/>
            <a:ext cx="3841955" cy="1905000"/>
          </a:xfrm>
        </p:spPr>
        <p:txBody>
          <a:bodyPr>
            <a:normAutofit/>
          </a:bodyPr>
          <a:lstStyle/>
          <a:p>
            <a:r>
              <a:rPr lang="es-ES_tradnl" b="1" dirty="0"/>
              <a:t>Mantener el Balance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15348" y="2223911"/>
            <a:ext cx="4088720" cy="365936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DO" b="1" dirty="0"/>
              <a:t>Cuanto se regosija el enemigo en penetrar dentro del pueblo de Dios y desorganizar la obra en el tiempo cuando mas se necesita, para mantener la unidad y pureza del mensaje de la palabra de Dios. Hay que mantener el balance para que no se destruya la obra que fue levantada por medio de labor prudente y cuidadosa. (O.E., Idem)</a:t>
            </a:r>
          </a:p>
        </p:txBody>
      </p:sp>
      <p:pic>
        <p:nvPicPr>
          <p:cNvPr id="22" name="Graphic 21" descr="Giraffe">
            <a:extLst>
              <a:ext uri="{FF2B5EF4-FFF2-40B4-BE49-F238E27FC236}">
                <a16:creationId xmlns:a16="http://schemas.microsoft.com/office/drawing/2014/main" id="{21D3FB01-475C-4412-B758-75A9A853A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2394" y="1224619"/>
            <a:ext cx="4088720" cy="4088720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121839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C55B9B6-3284-4A87-B88E-29DF8ECF8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20356" y="2253343"/>
            <a:ext cx="4093031" cy="19991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ES_tradnl" sz="2600" b="1" dirty="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El Diezmo sostiene la Interdependencia Estructural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9B5F5ECB-A05F-4FAD-9AAC-BC767A81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717" y="620720"/>
            <a:ext cx="4093031" cy="5597200"/>
          </a:xfrm>
          <a:prstGeom prst="roundRect">
            <a:avLst>
              <a:gd name="adj" fmla="val 3812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145487"/>
              </p:ext>
            </p:extLst>
          </p:nvPr>
        </p:nvGraphicFramePr>
        <p:xfrm>
          <a:off x="856625" y="1240316"/>
          <a:ext cx="3367217" cy="4358009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955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971">
                <a:tc>
                  <a:txBody>
                    <a:bodyPr/>
                    <a:lstStyle/>
                    <a:p>
                      <a:r>
                        <a:rPr lang="es-DO" sz="1400" b="1" noProof="0">
                          <a:solidFill>
                            <a:srgbClr val="FFFFFF"/>
                          </a:solidFill>
                        </a:rPr>
                        <a:t>Distribucion</a:t>
                      </a:r>
                      <a:r>
                        <a:rPr lang="es-DO" sz="1400" b="1" baseline="0" noProof="0">
                          <a:solidFill>
                            <a:srgbClr val="FFFFFF"/>
                          </a:solidFill>
                        </a:rPr>
                        <a:t> de Diezmo</a:t>
                      </a:r>
                      <a:r>
                        <a:rPr lang="es-DO" sz="1400" b="1" noProof="0">
                          <a:solidFill>
                            <a:srgbClr val="FFFFFF"/>
                          </a:solidFill>
                        </a:rPr>
                        <a:t> </a:t>
                      </a:r>
                    </a:p>
                  </a:txBody>
                  <a:tcPr marL="192118" marR="115272" marT="115272" marB="115272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DO" sz="1400" b="1" noProof="0">
                          <a:solidFill>
                            <a:srgbClr val="FFFFFF"/>
                          </a:solidFill>
                        </a:rPr>
                        <a:t>Porcentajes</a:t>
                      </a:r>
                    </a:p>
                  </a:txBody>
                  <a:tcPr marL="192118" marR="115272" marT="115272" marB="11527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9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400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Asociación General</a:t>
                      </a:r>
                      <a:r>
                        <a:rPr lang="es-DO" sz="1400" baseline="0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-División</a:t>
                      </a:r>
                      <a:endParaRPr lang="es-DO" sz="1400" noProof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92118" marR="115272" marT="115272" marB="115272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DO" sz="1400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15% a 16%</a:t>
                      </a:r>
                    </a:p>
                  </a:txBody>
                  <a:tcPr marL="192118" marR="115272" marT="115272" marB="11527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077">
                <a:tc>
                  <a:txBody>
                    <a:bodyPr/>
                    <a:lstStyle/>
                    <a:p>
                      <a:r>
                        <a:rPr lang="es-DO" sz="1400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Union </a:t>
                      </a:r>
                    </a:p>
                  </a:txBody>
                  <a:tcPr marL="192118" marR="115272" marT="115272" marB="115272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DO" sz="1400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9% a 10%</a:t>
                      </a:r>
                    </a:p>
                  </a:txBody>
                  <a:tcPr marL="192118" marR="115272" marT="115272" marB="11527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077">
                <a:tc>
                  <a:txBody>
                    <a:bodyPr/>
                    <a:lstStyle/>
                    <a:p>
                      <a:r>
                        <a:rPr lang="es-DO" sz="1400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Universidad</a:t>
                      </a:r>
                    </a:p>
                  </a:txBody>
                  <a:tcPr marL="192118" marR="115272" marT="115272" marB="115272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DO" sz="1400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4% a 6%</a:t>
                      </a:r>
                    </a:p>
                  </a:txBody>
                  <a:tcPr marL="192118" marR="115272" marT="115272" marB="11527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971">
                <a:tc>
                  <a:txBody>
                    <a:bodyPr/>
                    <a:lstStyle/>
                    <a:p>
                      <a:r>
                        <a:rPr lang="es-DO" sz="1400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Pastores y Evangelismo</a:t>
                      </a:r>
                    </a:p>
                  </a:txBody>
                  <a:tcPr marL="192118" marR="115272" marT="115272" marB="115272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DO" sz="1400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38% a 45%</a:t>
                      </a:r>
                    </a:p>
                  </a:txBody>
                  <a:tcPr marL="192118" marR="115272" marT="115272" marB="11527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1971">
                <a:tc>
                  <a:txBody>
                    <a:bodyPr/>
                    <a:lstStyle/>
                    <a:p>
                      <a:r>
                        <a:rPr lang="es-DO" sz="1400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Maestros/Escuelas Adventistas</a:t>
                      </a:r>
                    </a:p>
                  </a:txBody>
                  <a:tcPr marL="192118" marR="115272" marT="115272" marB="115272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DO" sz="1400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22% a 30%</a:t>
                      </a:r>
                    </a:p>
                  </a:txBody>
                  <a:tcPr marL="192118" marR="115272" marT="115272" marB="11527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1971">
                <a:tc>
                  <a:txBody>
                    <a:bodyPr/>
                    <a:lstStyle/>
                    <a:p>
                      <a:r>
                        <a:rPr lang="es-DO" sz="1400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Administracion</a:t>
                      </a:r>
                      <a:r>
                        <a:rPr lang="es-DO" sz="1400" baseline="0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y Departamentos</a:t>
                      </a:r>
                      <a:endParaRPr lang="es-DO" sz="1400" noProof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92118" marR="115272" marT="115272" marB="115272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DO" sz="1400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12% a 18%</a:t>
                      </a:r>
                    </a:p>
                  </a:txBody>
                  <a:tcPr marL="192118" marR="115272" marT="115272" marB="11527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778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3478</TotalTime>
  <Words>1086</Words>
  <Application>Microsoft Macintosh PowerPoint</Application>
  <PresentationFormat>On-screen Show (4:3)</PresentationFormat>
  <Paragraphs>129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Century Gothic</vt:lpstr>
      <vt:lpstr>Times New Roman</vt:lpstr>
      <vt:lpstr>Mesh</vt:lpstr>
      <vt:lpstr>Taller 1-Conocimiento de las Finanzas de la Iglesia</vt:lpstr>
      <vt:lpstr>Competencias</vt:lpstr>
      <vt:lpstr>Principios Bíblicos y del espíritu de profecía sobre las finanzas</vt:lpstr>
      <vt:lpstr>Algo que cada Tesore@ debería saber</vt:lpstr>
      <vt:lpstr>El Centro de nuestro sistema es la iglesia local</vt:lpstr>
      <vt:lpstr>LOS TRES TEMAS MAS IMPORTANTES</vt:lpstr>
      <vt:lpstr>LA SALUD FINANCIERA DE LA IGLESIA</vt:lpstr>
      <vt:lpstr>Mantener el Balance</vt:lpstr>
      <vt:lpstr>El Diezmo sostiene la Interdependencia Estructural</vt:lpstr>
      <vt:lpstr>Las Ofrendas Sostienen la Iglesia Local</vt:lpstr>
      <vt:lpstr>Definición De controles Internos</vt:lpstr>
      <vt:lpstr>Controles internos</vt:lpstr>
      <vt:lpstr>Establecer controles internos. </vt:lpstr>
      <vt:lpstr>Establecer controles internos </vt:lpstr>
      <vt:lpstr>PowerPoint Presentation</vt:lpstr>
      <vt:lpstr>Las disposiciones fiscales para empresas sin fines de lucro</vt:lpstr>
      <vt:lpstr>Naturaleza Múltiple de la iglesia</vt:lpstr>
      <vt:lpstr>¿Por qué fortalecer y asegurar el Sistema financiero de las organizaciones? 
</vt:lpstr>
      <vt:lpstr>Prácticas no financieras que inspiran confianza
</vt:lpstr>
      <vt:lpstr>Las Decisiones y votos de la Junta de Iglesia </vt:lpstr>
      <vt:lpstr>Las responsabilidades de la junta de la iglesia:</vt:lpstr>
      <vt:lpstr>El Tesorero</vt:lpstr>
      <vt:lpstr>Requerimientos</vt:lpstr>
      <vt:lpstr>Mas que Conocimiento</vt:lpstr>
      <vt:lpstr>Interacciones:  preguntas y comentarios</vt:lpstr>
      <vt:lpstr>Al final se llenara cuestionario para medir aprovechamiento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1-Conocimiento de las Finanzas de la Iglesia</dc:title>
  <dc:creator>Elias Zabala Sr</dc:creator>
  <cp:lastModifiedBy>Elias Zabala Sr</cp:lastModifiedBy>
  <cp:revision>12</cp:revision>
  <dcterms:created xsi:type="dcterms:W3CDTF">2019-09-19T14:40:40Z</dcterms:created>
  <dcterms:modified xsi:type="dcterms:W3CDTF">2019-09-28T13:33:20Z</dcterms:modified>
</cp:coreProperties>
</file>