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56" r:id="rId2"/>
    <p:sldId id="257" r:id="rId3"/>
    <p:sldId id="265" r:id="rId4"/>
    <p:sldId id="266" r:id="rId5"/>
    <p:sldId id="267" r:id="rId6"/>
    <p:sldId id="262" r:id="rId7"/>
    <p:sldId id="263" r:id="rId8"/>
    <p:sldId id="278" r:id="rId9"/>
    <p:sldId id="269" r:id="rId10"/>
    <p:sldId id="270" r:id="rId11"/>
    <p:sldId id="261" r:id="rId12"/>
    <p:sldId id="258" r:id="rId13"/>
    <p:sldId id="274" r:id="rId14"/>
    <p:sldId id="264" r:id="rId15"/>
    <p:sldId id="268" r:id="rId16"/>
    <p:sldId id="277" r:id="rId17"/>
    <p:sldId id="259" r:id="rId18"/>
    <p:sldId id="272"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7"/>
    <p:restoredTop sz="94663"/>
  </p:normalViewPr>
  <p:slideViewPr>
    <p:cSldViewPr snapToGrid="0" snapToObjects="1">
      <p:cViewPr varScale="1">
        <p:scale>
          <a:sx n="117" d="100"/>
          <a:sy n="117" d="100"/>
        </p:scale>
        <p:origin x="1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6" Type="http://schemas.openxmlformats.org/officeDocument/2006/relationships/image" Target="../media/image68.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diagrams/_rels/data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diagrams/_rels/data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102.png"/><Relationship Id="rId3" Type="http://schemas.openxmlformats.org/officeDocument/2006/relationships/image" Target="../media/image94.png"/><Relationship Id="rId7" Type="http://schemas.openxmlformats.org/officeDocument/2006/relationships/image" Target="../media/image53.png"/><Relationship Id="rId12" Type="http://schemas.openxmlformats.org/officeDocument/2006/relationships/image" Target="../media/image101.svg"/><Relationship Id="rId2" Type="http://schemas.openxmlformats.org/officeDocument/2006/relationships/image" Target="../media/image93.svg"/><Relationship Id="rId16" Type="http://schemas.openxmlformats.org/officeDocument/2006/relationships/image" Target="../media/image105.svg"/><Relationship Id="rId1" Type="http://schemas.openxmlformats.org/officeDocument/2006/relationships/image" Target="../media/image92.png"/><Relationship Id="rId6" Type="http://schemas.openxmlformats.org/officeDocument/2006/relationships/image" Target="../media/image97.svg"/><Relationship Id="rId11" Type="http://schemas.openxmlformats.org/officeDocument/2006/relationships/image" Target="../media/image100.png"/><Relationship Id="rId5" Type="http://schemas.openxmlformats.org/officeDocument/2006/relationships/image" Target="../media/image96.png"/><Relationship Id="rId15" Type="http://schemas.openxmlformats.org/officeDocument/2006/relationships/image" Target="../media/image104.png"/><Relationship Id="rId10" Type="http://schemas.openxmlformats.org/officeDocument/2006/relationships/image" Target="../media/image99.svg"/><Relationship Id="rId4" Type="http://schemas.openxmlformats.org/officeDocument/2006/relationships/image" Target="../media/image95.svg"/><Relationship Id="rId9" Type="http://schemas.openxmlformats.org/officeDocument/2006/relationships/image" Target="../media/image98.png"/><Relationship Id="rId14" Type="http://schemas.openxmlformats.org/officeDocument/2006/relationships/image" Target="../media/image103.svg"/></Relationships>
</file>

<file path=ppt/diagrams/_rels/data9.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image" Target="../media/image114.svg"/><Relationship Id="rId1" Type="http://schemas.openxmlformats.org/officeDocument/2006/relationships/image" Target="../media/image113.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svg"/><Relationship Id="rId1" Type="http://schemas.openxmlformats.org/officeDocument/2006/relationships/image" Target="../media/image5.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12.svg"/><Relationship Id="rId1" Type="http://schemas.openxmlformats.org/officeDocument/2006/relationships/image" Target="../media/image21.png"/><Relationship Id="rId6" Type="http://schemas.openxmlformats.org/officeDocument/2006/relationships/image" Target="../media/image16.svg"/><Relationship Id="rId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27.svg"/><Relationship Id="rId1" Type="http://schemas.openxmlformats.org/officeDocument/2006/relationships/image" Target="../media/image36.png"/><Relationship Id="rId6" Type="http://schemas.openxmlformats.org/officeDocument/2006/relationships/image" Target="../media/image31.svg"/><Relationship Id="rId5" Type="http://schemas.openxmlformats.org/officeDocument/2006/relationships/image" Target="../media/image38.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4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2.svg"/><Relationship Id="rId1" Type="http://schemas.openxmlformats.org/officeDocument/2006/relationships/image" Target="../media/image49.png"/><Relationship Id="rId6" Type="http://schemas.openxmlformats.org/officeDocument/2006/relationships/image" Target="../media/image46.svg"/><Relationship Id="rId5" Type="http://schemas.openxmlformats.org/officeDocument/2006/relationships/image" Target="../media/image51.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2.png"/><Relationship Id="rId12" Type="http://schemas.openxmlformats.org/officeDocument/2006/relationships/image" Target="../media/image64.svg"/><Relationship Id="rId2" Type="http://schemas.openxmlformats.org/officeDocument/2006/relationships/image" Target="../media/image54.svg"/><Relationship Id="rId16" Type="http://schemas.openxmlformats.org/officeDocument/2006/relationships/image" Target="../media/image68.svg"/><Relationship Id="rId1" Type="http://schemas.openxmlformats.org/officeDocument/2006/relationships/image" Target="../media/image69.png"/><Relationship Id="rId6" Type="http://schemas.openxmlformats.org/officeDocument/2006/relationships/image" Target="../media/image58.svg"/><Relationship Id="rId11" Type="http://schemas.openxmlformats.org/officeDocument/2006/relationships/image" Target="../media/image74.png"/><Relationship Id="rId5" Type="http://schemas.openxmlformats.org/officeDocument/2006/relationships/image" Target="../media/image71.png"/><Relationship Id="rId15" Type="http://schemas.openxmlformats.org/officeDocument/2006/relationships/image" Target="../media/image76.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73.png"/><Relationship Id="rId14" Type="http://schemas.openxmlformats.org/officeDocument/2006/relationships/image" Target="../media/image6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78.svg"/><Relationship Id="rId1" Type="http://schemas.openxmlformats.org/officeDocument/2006/relationships/image" Target="../media/image87.png"/><Relationship Id="rId6" Type="http://schemas.openxmlformats.org/officeDocument/2006/relationships/image" Target="../media/image82.svg"/><Relationship Id="rId5" Type="http://schemas.openxmlformats.org/officeDocument/2006/relationships/image" Target="../media/image89.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9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111.png"/><Relationship Id="rId3" Type="http://schemas.openxmlformats.org/officeDocument/2006/relationships/image" Target="../media/image107.png"/><Relationship Id="rId7" Type="http://schemas.openxmlformats.org/officeDocument/2006/relationships/image" Target="../media/image69.png"/><Relationship Id="rId12" Type="http://schemas.openxmlformats.org/officeDocument/2006/relationships/image" Target="../media/image101.svg"/><Relationship Id="rId2" Type="http://schemas.openxmlformats.org/officeDocument/2006/relationships/image" Target="../media/image93.svg"/><Relationship Id="rId16" Type="http://schemas.openxmlformats.org/officeDocument/2006/relationships/image" Target="../media/image105.svg"/><Relationship Id="rId1" Type="http://schemas.openxmlformats.org/officeDocument/2006/relationships/image" Target="../media/image106.png"/><Relationship Id="rId6" Type="http://schemas.openxmlformats.org/officeDocument/2006/relationships/image" Target="../media/image97.svg"/><Relationship Id="rId11" Type="http://schemas.openxmlformats.org/officeDocument/2006/relationships/image" Target="../media/image110.png"/><Relationship Id="rId5" Type="http://schemas.openxmlformats.org/officeDocument/2006/relationships/image" Target="../media/image108.png"/><Relationship Id="rId15" Type="http://schemas.openxmlformats.org/officeDocument/2006/relationships/image" Target="../media/image112.png"/><Relationship Id="rId10" Type="http://schemas.openxmlformats.org/officeDocument/2006/relationships/image" Target="../media/image99.svg"/><Relationship Id="rId4" Type="http://schemas.openxmlformats.org/officeDocument/2006/relationships/image" Target="../media/image95.svg"/><Relationship Id="rId9" Type="http://schemas.openxmlformats.org/officeDocument/2006/relationships/image" Target="../media/image109.png"/><Relationship Id="rId14" Type="http://schemas.openxmlformats.org/officeDocument/2006/relationships/image" Target="../media/image10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120.png"/><Relationship Id="rId7" Type="http://schemas.openxmlformats.org/officeDocument/2006/relationships/image" Target="../media/image121.png"/><Relationship Id="rId2" Type="http://schemas.openxmlformats.org/officeDocument/2006/relationships/image" Target="../media/image114.svg"/><Relationship Id="rId1" Type="http://schemas.openxmlformats.org/officeDocument/2006/relationships/image" Target="../media/image119.png"/><Relationship Id="rId6" Type="http://schemas.openxmlformats.org/officeDocument/2006/relationships/image" Target="../media/image105.svg"/><Relationship Id="rId5" Type="http://schemas.openxmlformats.org/officeDocument/2006/relationships/image" Target="../media/image112.png"/><Relationship Id="rId4" Type="http://schemas.openxmlformats.org/officeDocument/2006/relationships/image" Target="../media/image1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F96FBD-60C9-4295-AA17-246755AB2E1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CF96C3-9778-4806-9EA3-6B20DFB25725}">
      <dgm:prSet custT="1"/>
      <dgm:spPr/>
      <dgm:t>
        <a:bodyPr/>
        <a:lstStyle/>
        <a:p>
          <a:endParaRPr lang="en-US" sz="1800" dirty="0"/>
        </a:p>
        <a:p>
          <a:r>
            <a:rPr lang="es-ES_tradnl" sz="1800" noProof="0" dirty="0"/>
            <a:t>Dadas las limitaciones de financiación, los profesionales financieros de la organización deben ser deliberados y calculadores en su práctica presupuestaria. En el proceso, sin embargo, algunas personas están orientadas a la organización (poner gran énfasis en los ahorros) mientras que algunos están orientados a los empleados (compensación a los empleados) y sin embargo, hay quienes son bastante balanceados entre ambos. </a:t>
          </a:r>
          <a:r>
            <a:rPr lang="en-US" sz="1800" dirty="0"/>
            <a:t>
</a:t>
          </a:r>
          <a:endParaRPr lang="en-US" sz="3600" dirty="0"/>
        </a:p>
      </dgm:t>
    </dgm:pt>
    <dgm:pt modelId="{95432674-89FD-426A-9777-C0F7B262E15B}" type="parTrans" cxnId="{5ECD7B8C-B347-4594-A71C-7A53283D15E4}">
      <dgm:prSet/>
      <dgm:spPr/>
      <dgm:t>
        <a:bodyPr/>
        <a:lstStyle/>
        <a:p>
          <a:endParaRPr lang="en-US"/>
        </a:p>
      </dgm:t>
    </dgm:pt>
    <dgm:pt modelId="{AE85FC43-F2C2-4CBC-B3DC-381D01831752}" type="sibTrans" cxnId="{5ECD7B8C-B347-4594-A71C-7A53283D15E4}">
      <dgm:prSet/>
      <dgm:spPr/>
      <dgm:t>
        <a:bodyPr/>
        <a:lstStyle/>
        <a:p>
          <a:endParaRPr lang="en-US"/>
        </a:p>
      </dgm:t>
    </dgm:pt>
    <dgm:pt modelId="{8BDC2CF2-8208-4D49-AEE6-028F7E30133C}">
      <dgm:prSet custT="1"/>
      <dgm:spPr/>
      <dgm:t>
        <a:bodyPr/>
        <a:lstStyle/>
        <a:p>
          <a:r>
            <a:rPr lang="es-ES_tradnl" sz="2000" noProof="0" dirty="0"/>
            <a:t>Este seminario considera la necesidad de un equilibrio, sugiriendo maneras en que los administradores pueden dar consideración a las necesidades de los empleados a medida que desarrollan, articulan e implementan presupuestos organizacionales.</a:t>
          </a:r>
          <a:r>
            <a:rPr lang="en-US" sz="2000" dirty="0"/>
            <a:t>
</a:t>
          </a:r>
          <a:endParaRPr lang="en-US" sz="3600" dirty="0"/>
        </a:p>
      </dgm:t>
    </dgm:pt>
    <dgm:pt modelId="{843469AF-1692-4067-BCF4-04A9351647D9}" type="parTrans" cxnId="{4B7EEC10-C803-48C6-AABB-8345B7362BB3}">
      <dgm:prSet/>
      <dgm:spPr/>
      <dgm:t>
        <a:bodyPr/>
        <a:lstStyle/>
        <a:p>
          <a:endParaRPr lang="en-US"/>
        </a:p>
      </dgm:t>
    </dgm:pt>
    <dgm:pt modelId="{981096B4-9F0D-44DD-BB8F-F03A51DE2381}" type="sibTrans" cxnId="{4B7EEC10-C803-48C6-AABB-8345B7362BB3}">
      <dgm:prSet/>
      <dgm:spPr/>
      <dgm:t>
        <a:bodyPr/>
        <a:lstStyle/>
        <a:p>
          <a:endParaRPr lang="en-US"/>
        </a:p>
      </dgm:t>
    </dgm:pt>
    <dgm:pt modelId="{26FD790F-F800-764E-9832-DF9CED13828A}" type="pres">
      <dgm:prSet presAssocID="{07F96FBD-60C9-4295-AA17-246755AB2E15}" presName="linear" presStyleCnt="0">
        <dgm:presLayoutVars>
          <dgm:animLvl val="lvl"/>
          <dgm:resizeHandles val="exact"/>
        </dgm:presLayoutVars>
      </dgm:prSet>
      <dgm:spPr/>
    </dgm:pt>
    <dgm:pt modelId="{A32379F0-43F0-4849-993A-4DBA747ECB97}" type="pres">
      <dgm:prSet presAssocID="{57CF96C3-9778-4806-9EA3-6B20DFB25725}" presName="parentText" presStyleLbl="node1" presStyleIdx="0" presStyleCnt="2">
        <dgm:presLayoutVars>
          <dgm:chMax val="0"/>
          <dgm:bulletEnabled val="1"/>
        </dgm:presLayoutVars>
      </dgm:prSet>
      <dgm:spPr/>
    </dgm:pt>
    <dgm:pt modelId="{D479D9A6-5CA4-8248-BEA6-E945801D484C}" type="pres">
      <dgm:prSet presAssocID="{AE85FC43-F2C2-4CBC-B3DC-381D01831752}" presName="spacer" presStyleCnt="0"/>
      <dgm:spPr/>
    </dgm:pt>
    <dgm:pt modelId="{13546F10-D90A-6A46-8656-438DF91B1D9B}" type="pres">
      <dgm:prSet presAssocID="{8BDC2CF2-8208-4D49-AEE6-028F7E30133C}" presName="parentText" presStyleLbl="node1" presStyleIdx="1" presStyleCnt="2">
        <dgm:presLayoutVars>
          <dgm:chMax val="0"/>
          <dgm:bulletEnabled val="1"/>
        </dgm:presLayoutVars>
      </dgm:prSet>
      <dgm:spPr/>
    </dgm:pt>
  </dgm:ptLst>
  <dgm:cxnLst>
    <dgm:cxn modelId="{4B7EEC10-C803-48C6-AABB-8345B7362BB3}" srcId="{07F96FBD-60C9-4295-AA17-246755AB2E15}" destId="{8BDC2CF2-8208-4D49-AEE6-028F7E30133C}" srcOrd="1" destOrd="0" parTransId="{843469AF-1692-4067-BCF4-04A9351647D9}" sibTransId="{981096B4-9F0D-44DD-BB8F-F03A51DE2381}"/>
    <dgm:cxn modelId="{C08F745D-8593-5048-AAEA-E98C94DC812E}" type="presOf" srcId="{8BDC2CF2-8208-4D49-AEE6-028F7E30133C}" destId="{13546F10-D90A-6A46-8656-438DF91B1D9B}" srcOrd="0" destOrd="0" presId="urn:microsoft.com/office/officeart/2005/8/layout/vList2"/>
    <dgm:cxn modelId="{5ECD7B8C-B347-4594-A71C-7A53283D15E4}" srcId="{07F96FBD-60C9-4295-AA17-246755AB2E15}" destId="{57CF96C3-9778-4806-9EA3-6B20DFB25725}" srcOrd="0" destOrd="0" parTransId="{95432674-89FD-426A-9777-C0F7B262E15B}" sibTransId="{AE85FC43-F2C2-4CBC-B3DC-381D01831752}"/>
    <dgm:cxn modelId="{26BC2D99-8C33-EC4D-AFEE-A34910267A6F}" type="presOf" srcId="{57CF96C3-9778-4806-9EA3-6B20DFB25725}" destId="{A32379F0-43F0-4849-993A-4DBA747ECB97}" srcOrd="0" destOrd="0" presId="urn:microsoft.com/office/officeart/2005/8/layout/vList2"/>
    <dgm:cxn modelId="{33F65FC1-7C1A-504F-A106-507D6A525420}" type="presOf" srcId="{07F96FBD-60C9-4295-AA17-246755AB2E15}" destId="{26FD790F-F800-764E-9832-DF9CED13828A}" srcOrd="0" destOrd="0" presId="urn:microsoft.com/office/officeart/2005/8/layout/vList2"/>
    <dgm:cxn modelId="{E0F8F37F-B721-434A-943E-CD1D82D2C70A}" type="presParOf" srcId="{26FD790F-F800-764E-9832-DF9CED13828A}" destId="{A32379F0-43F0-4849-993A-4DBA747ECB97}" srcOrd="0" destOrd="0" presId="urn:microsoft.com/office/officeart/2005/8/layout/vList2"/>
    <dgm:cxn modelId="{45BFDF49-A598-6C43-B950-B232E7023031}" type="presParOf" srcId="{26FD790F-F800-764E-9832-DF9CED13828A}" destId="{D479D9A6-5CA4-8248-BEA6-E945801D484C}" srcOrd="1" destOrd="0" presId="urn:microsoft.com/office/officeart/2005/8/layout/vList2"/>
    <dgm:cxn modelId="{ADC26054-B844-D148-BFF7-C24DDE609BEE}" type="presParOf" srcId="{26FD790F-F800-764E-9832-DF9CED13828A}" destId="{13546F10-D90A-6A46-8656-438DF91B1D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210289-1BEF-C743-84AC-B4F0BF4329F6}" type="doc">
      <dgm:prSet loTypeId="urn:microsoft.com/office/officeart/2009/3/layout/OpposingIdeas" loCatId="" qsTypeId="urn:microsoft.com/office/officeart/2005/8/quickstyle/simple1" qsCatId="simple" csTypeId="urn:microsoft.com/office/officeart/2005/8/colors/accent0_3" csCatId="mainScheme" phldr="1"/>
      <dgm:spPr/>
      <dgm:t>
        <a:bodyPr/>
        <a:lstStyle/>
        <a:p>
          <a:endParaRPr lang="en-US"/>
        </a:p>
      </dgm:t>
    </dgm:pt>
    <dgm:pt modelId="{030917F1-946D-E545-B34E-BF0EE36A7DFA}">
      <dgm:prSet phldrT="[Text]" custT="1"/>
      <dgm:spPr/>
      <dgm:t>
        <a:bodyPr/>
        <a:lstStyle/>
        <a:p>
          <a:r>
            <a:rPr lang="es-ES_tradnl" sz="1600" noProof="0" dirty="0"/>
            <a:t>Los beneficios mas populares</a:t>
          </a:r>
          <a:endParaRPr lang="es-ES_tradnl" sz="1500" noProof="0" dirty="0"/>
        </a:p>
      </dgm:t>
    </dgm:pt>
    <dgm:pt modelId="{8067F0B9-39C1-D147-9D04-FE188B2140EC}" type="parTrans" cxnId="{A2556693-5721-A641-AC45-7C30F9DE0EB5}">
      <dgm:prSet/>
      <dgm:spPr/>
      <dgm:t>
        <a:bodyPr/>
        <a:lstStyle/>
        <a:p>
          <a:endParaRPr lang="es-ES_tradnl" noProof="0" dirty="0"/>
        </a:p>
      </dgm:t>
    </dgm:pt>
    <dgm:pt modelId="{EE83AC1A-7B5F-7F40-BE30-8E6F99DE2488}" type="sibTrans" cxnId="{A2556693-5721-A641-AC45-7C30F9DE0EB5}">
      <dgm:prSet/>
      <dgm:spPr/>
      <dgm:t>
        <a:bodyPr/>
        <a:lstStyle/>
        <a:p>
          <a:endParaRPr lang="es-ES_tradnl" noProof="0" dirty="0"/>
        </a:p>
      </dgm:t>
    </dgm:pt>
    <dgm:pt modelId="{21375A8C-C945-B644-B982-6ED601ABA755}">
      <dgm:prSet phldrT="[Text]" custT="1"/>
      <dgm:spPr/>
      <dgm:t>
        <a:bodyPr/>
        <a:lstStyle/>
        <a:p>
          <a:r>
            <a:rPr lang="es-ES_tradnl" sz="1500" noProof="0" dirty="0"/>
            <a:t> Beneficios no tan Populares</a:t>
          </a:r>
        </a:p>
      </dgm:t>
    </dgm:pt>
    <dgm:pt modelId="{D0FE3892-46DE-DF4D-A46E-DF2B30FB241D}" type="parTrans" cxnId="{DDBEF8D9-3257-404D-A70B-9449EC5026A3}">
      <dgm:prSet/>
      <dgm:spPr/>
      <dgm:t>
        <a:bodyPr/>
        <a:lstStyle/>
        <a:p>
          <a:endParaRPr lang="es-ES_tradnl" noProof="0" dirty="0"/>
        </a:p>
      </dgm:t>
    </dgm:pt>
    <dgm:pt modelId="{B0608F95-FC7D-0243-A719-C637951DCF4F}" type="sibTrans" cxnId="{DDBEF8D9-3257-404D-A70B-9449EC5026A3}">
      <dgm:prSet/>
      <dgm:spPr/>
      <dgm:t>
        <a:bodyPr/>
        <a:lstStyle/>
        <a:p>
          <a:endParaRPr lang="es-ES_tradnl" noProof="0" dirty="0"/>
        </a:p>
      </dgm:t>
    </dgm:pt>
    <dgm:pt modelId="{AD86B304-36D5-254C-93E2-45C498E29713}">
      <dgm:prSet phldrT="[Text]"/>
      <dgm:spPr/>
      <dgm:t>
        <a:bodyPr/>
        <a:lstStyle/>
        <a:p>
          <a:r>
            <a:rPr lang="es-ES_tradnl" noProof="0" dirty="0">
              <a:solidFill>
                <a:schemeClr val="bg1"/>
              </a:solidFill>
            </a:rPr>
            <a:t>Premios de años de servicio
El reembolso de las llamadas personales
Membresía de </a:t>
          </a:r>
          <a:r>
            <a:rPr lang="es-ES_tradnl" noProof="0" dirty="0" err="1">
              <a:solidFill>
                <a:schemeClr val="bg1"/>
              </a:solidFill>
            </a:rPr>
            <a:t>Credit</a:t>
          </a:r>
          <a:r>
            <a:rPr lang="es-ES_tradnl" noProof="0" dirty="0">
              <a:solidFill>
                <a:schemeClr val="bg1"/>
              </a:solidFill>
            </a:rPr>
            <a:t> </a:t>
          </a:r>
          <a:r>
            <a:rPr lang="es-ES_tradnl" noProof="0" dirty="0" err="1">
              <a:solidFill>
                <a:schemeClr val="bg1"/>
              </a:solidFill>
            </a:rPr>
            <a:t>Union</a:t>
          </a:r>
          <a:r>
            <a:rPr lang="es-ES_tradnl" noProof="0" dirty="0">
              <a:solidFill>
                <a:schemeClr val="bg1"/>
              </a:solidFill>
            </a:rPr>
            <a:t>
Discapacidades a largo plazo
Asistencia educativa</a:t>
          </a:r>
        </a:p>
      </dgm:t>
    </dgm:pt>
    <dgm:pt modelId="{4A94417D-7F18-7143-A19F-4D3A86C1218D}" type="parTrans" cxnId="{A5C54DC0-FBED-D449-8E26-F0C3966ACA9E}">
      <dgm:prSet/>
      <dgm:spPr/>
      <dgm:t>
        <a:bodyPr/>
        <a:lstStyle/>
        <a:p>
          <a:endParaRPr lang="es-ES_tradnl" noProof="0" dirty="0"/>
        </a:p>
      </dgm:t>
    </dgm:pt>
    <dgm:pt modelId="{96DA4954-00AE-724D-8909-A5BD2AB4F32F}" type="sibTrans" cxnId="{A5C54DC0-FBED-D449-8E26-F0C3966ACA9E}">
      <dgm:prSet/>
      <dgm:spPr/>
      <dgm:t>
        <a:bodyPr/>
        <a:lstStyle/>
        <a:p>
          <a:endParaRPr lang="es-ES_tradnl" noProof="0" dirty="0"/>
        </a:p>
      </dgm:t>
    </dgm:pt>
    <dgm:pt modelId="{38893D97-B202-F640-A9AC-69F1DDACA46B}">
      <dgm:prSet/>
      <dgm:spPr/>
      <dgm:t>
        <a:bodyPr/>
        <a:lstStyle/>
        <a:p>
          <a:pPr>
            <a:buFont typeface="Wingdings" pitchFamily="2" charset="2"/>
            <a:buChar char="§"/>
          </a:pPr>
          <a:r>
            <a:rPr lang="es-ES_tradnl" noProof="0" dirty="0">
              <a:solidFill>
                <a:schemeClr val="bg1"/>
              </a:solidFill>
            </a:rPr>
            <a:t>El reembolso de comidas
Los escritorios ajustables
Cuenta de ahorros de salud
Asesoramiento financiero
Los programas de bienestar</a:t>
          </a:r>
        </a:p>
      </dgm:t>
    </dgm:pt>
    <dgm:pt modelId="{D5DCC0C7-4EB8-D54B-8A43-B964A9232CDC}" type="parTrans" cxnId="{9CF7FC2F-AAA4-1A4E-B69B-4FD9B60DD48E}">
      <dgm:prSet/>
      <dgm:spPr/>
      <dgm:t>
        <a:bodyPr/>
        <a:lstStyle/>
        <a:p>
          <a:endParaRPr lang="es-ES_tradnl" noProof="0" dirty="0"/>
        </a:p>
      </dgm:t>
    </dgm:pt>
    <dgm:pt modelId="{7423FA07-68A9-414E-8E56-E355A01E097D}" type="sibTrans" cxnId="{9CF7FC2F-AAA4-1A4E-B69B-4FD9B60DD48E}">
      <dgm:prSet/>
      <dgm:spPr/>
      <dgm:t>
        <a:bodyPr/>
        <a:lstStyle/>
        <a:p>
          <a:endParaRPr lang="es-ES_tradnl" noProof="0" dirty="0"/>
        </a:p>
      </dgm:t>
    </dgm:pt>
    <dgm:pt modelId="{4A9A97F2-B1A8-9E40-96E0-E9DCC83AC730}" type="pres">
      <dgm:prSet presAssocID="{2F210289-1BEF-C743-84AC-B4F0BF4329F6}" presName="Name0" presStyleCnt="0">
        <dgm:presLayoutVars>
          <dgm:chMax val="2"/>
          <dgm:dir/>
          <dgm:animOne val="branch"/>
          <dgm:animLvl val="lvl"/>
          <dgm:resizeHandles val="exact"/>
        </dgm:presLayoutVars>
      </dgm:prSet>
      <dgm:spPr/>
    </dgm:pt>
    <dgm:pt modelId="{404CAED0-A8B0-AF47-840B-C584642F17A5}" type="pres">
      <dgm:prSet presAssocID="{2F210289-1BEF-C743-84AC-B4F0BF4329F6}" presName="Background" presStyleLbl="node1" presStyleIdx="0" presStyleCnt="1"/>
      <dgm:spPr/>
    </dgm:pt>
    <dgm:pt modelId="{A1C31D70-01C2-AD4B-82C2-3D1388639015}" type="pres">
      <dgm:prSet presAssocID="{2F210289-1BEF-C743-84AC-B4F0BF4329F6}" presName="Divider" presStyleLbl="callout" presStyleIdx="0" presStyleCnt="1"/>
      <dgm:spPr/>
    </dgm:pt>
    <dgm:pt modelId="{134567BD-B13D-1F47-8991-C000E9BEC08C}" type="pres">
      <dgm:prSet presAssocID="{2F210289-1BEF-C743-84AC-B4F0BF4329F6}" presName="ChildText1" presStyleLbl="revTx" presStyleIdx="0" presStyleCnt="0">
        <dgm:presLayoutVars>
          <dgm:chMax val="0"/>
          <dgm:chPref val="0"/>
          <dgm:bulletEnabled val="1"/>
        </dgm:presLayoutVars>
      </dgm:prSet>
      <dgm:spPr/>
    </dgm:pt>
    <dgm:pt modelId="{5406296B-9A83-8542-BDC8-F289E07099B1}" type="pres">
      <dgm:prSet presAssocID="{2F210289-1BEF-C743-84AC-B4F0BF4329F6}" presName="ChildText2" presStyleLbl="revTx" presStyleIdx="0" presStyleCnt="0">
        <dgm:presLayoutVars>
          <dgm:chMax val="0"/>
          <dgm:chPref val="0"/>
          <dgm:bulletEnabled val="1"/>
        </dgm:presLayoutVars>
      </dgm:prSet>
      <dgm:spPr/>
    </dgm:pt>
    <dgm:pt modelId="{C93C3D90-3499-EB4A-968B-56924C6C8CC3}" type="pres">
      <dgm:prSet presAssocID="{2F210289-1BEF-C743-84AC-B4F0BF4329F6}" presName="ParentText1" presStyleLbl="revTx" presStyleIdx="0" presStyleCnt="0">
        <dgm:presLayoutVars>
          <dgm:chMax val="1"/>
          <dgm:chPref val="1"/>
        </dgm:presLayoutVars>
      </dgm:prSet>
      <dgm:spPr/>
    </dgm:pt>
    <dgm:pt modelId="{D22EDBC4-99E5-7047-BA78-CABDCAA0C75E}" type="pres">
      <dgm:prSet presAssocID="{2F210289-1BEF-C743-84AC-B4F0BF4329F6}" presName="ParentShape1" presStyleLbl="alignImgPlace1" presStyleIdx="0" presStyleCnt="2" custScaleX="118544" custLinFactNeighborX="1521" custLinFactNeighborY="2237">
        <dgm:presLayoutVars/>
      </dgm:prSet>
      <dgm:spPr/>
    </dgm:pt>
    <dgm:pt modelId="{2C6C6505-7D91-EC47-A0D2-7C5F0265347D}" type="pres">
      <dgm:prSet presAssocID="{2F210289-1BEF-C743-84AC-B4F0BF4329F6}" presName="ParentText2" presStyleLbl="revTx" presStyleIdx="0" presStyleCnt="0">
        <dgm:presLayoutVars>
          <dgm:chMax val="1"/>
          <dgm:chPref val="1"/>
        </dgm:presLayoutVars>
      </dgm:prSet>
      <dgm:spPr/>
    </dgm:pt>
    <dgm:pt modelId="{7AD33E3C-651D-F342-B2F3-916DF1405C3C}" type="pres">
      <dgm:prSet presAssocID="{2F210289-1BEF-C743-84AC-B4F0BF4329F6}" presName="ParentShape2" presStyleLbl="alignImgPlace1" presStyleIdx="1" presStyleCnt="2">
        <dgm:presLayoutVars/>
      </dgm:prSet>
      <dgm:spPr/>
    </dgm:pt>
  </dgm:ptLst>
  <dgm:cxnLst>
    <dgm:cxn modelId="{D627BE07-854E-EB49-A621-AD093A16C8F6}" type="presOf" srcId="{AD86B304-36D5-254C-93E2-45C498E29713}" destId="{5406296B-9A83-8542-BDC8-F289E07099B1}" srcOrd="0" destOrd="0" presId="urn:microsoft.com/office/officeart/2009/3/layout/OpposingIdeas"/>
    <dgm:cxn modelId="{9CF7FC2F-AAA4-1A4E-B69B-4FD9B60DD48E}" srcId="{030917F1-946D-E545-B34E-BF0EE36A7DFA}" destId="{38893D97-B202-F640-A9AC-69F1DDACA46B}" srcOrd="0" destOrd="0" parTransId="{D5DCC0C7-4EB8-D54B-8A43-B964A9232CDC}" sibTransId="{7423FA07-68A9-414E-8E56-E355A01E097D}"/>
    <dgm:cxn modelId="{A6125145-C01E-ED44-966D-2C53068A644A}" type="presOf" srcId="{21375A8C-C945-B644-B982-6ED601ABA755}" destId="{2C6C6505-7D91-EC47-A0D2-7C5F0265347D}" srcOrd="0" destOrd="0" presId="urn:microsoft.com/office/officeart/2009/3/layout/OpposingIdeas"/>
    <dgm:cxn modelId="{0E80B155-F11E-6045-9A3E-51461D87EECC}" type="presOf" srcId="{21375A8C-C945-B644-B982-6ED601ABA755}" destId="{7AD33E3C-651D-F342-B2F3-916DF1405C3C}" srcOrd="1" destOrd="0" presId="urn:microsoft.com/office/officeart/2009/3/layout/OpposingIdeas"/>
    <dgm:cxn modelId="{6D229C72-D78F-1E43-B34F-A007B6F023EE}" type="presOf" srcId="{030917F1-946D-E545-B34E-BF0EE36A7DFA}" destId="{C93C3D90-3499-EB4A-968B-56924C6C8CC3}" srcOrd="0" destOrd="0" presId="urn:microsoft.com/office/officeart/2009/3/layout/OpposingIdeas"/>
    <dgm:cxn modelId="{04FB1F79-0240-5841-B956-72BC087CA4F4}" type="presOf" srcId="{38893D97-B202-F640-A9AC-69F1DDACA46B}" destId="{134567BD-B13D-1F47-8991-C000E9BEC08C}" srcOrd="0" destOrd="0" presId="urn:microsoft.com/office/officeart/2009/3/layout/OpposingIdeas"/>
    <dgm:cxn modelId="{B7C62E89-5BC3-964B-AACB-CB2AB2E65BB5}" type="presOf" srcId="{2F210289-1BEF-C743-84AC-B4F0BF4329F6}" destId="{4A9A97F2-B1A8-9E40-96E0-E9DCC83AC730}" srcOrd="0" destOrd="0" presId="urn:microsoft.com/office/officeart/2009/3/layout/OpposingIdeas"/>
    <dgm:cxn modelId="{A2556693-5721-A641-AC45-7C30F9DE0EB5}" srcId="{2F210289-1BEF-C743-84AC-B4F0BF4329F6}" destId="{030917F1-946D-E545-B34E-BF0EE36A7DFA}" srcOrd="0" destOrd="0" parTransId="{8067F0B9-39C1-D147-9D04-FE188B2140EC}" sibTransId="{EE83AC1A-7B5F-7F40-BE30-8E6F99DE2488}"/>
    <dgm:cxn modelId="{A5C54DC0-FBED-D449-8E26-F0C3966ACA9E}" srcId="{21375A8C-C945-B644-B982-6ED601ABA755}" destId="{AD86B304-36D5-254C-93E2-45C498E29713}" srcOrd="0" destOrd="0" parTransId="{4A94417D-7F18-7143-A19F-4D3A86C1218D}" sibTransId="{96DA4954-00AE-724D-8909-A5BD2AB4F32F}"/>
    <dgm:cxn modelId="{3E50B4CE-7985-4F43-9FED-5A52350D6D6D}" type="presOf" srcId="{030917F1-946D-E545-B34E-BF0EE36A7DFA}" destId="{D22EDBC4-99E5-7047-BA78-CABDCAA0C75E}" srcOrd="1" destOrd="0" presId="urn:microsoft.com/office/officeart/2009/3/layout/OpposingIdeas"/>
    <dgm:cxn modelId="{DDBEF8D9-3257-404D-A70B-9449EC5026A3}" srcId="{2F210289-1BEF-C743-84AC-B4F0BF4329F6}" destId="{21375A8C-C945-B644-B982-6ED601ABA755}" srcOrd="1" destOrd="0" parTransId="{D0FE3892-46DE-DF4D-A46E-DF2B30FB241D}" sibTransId="{B0608F95-FC7D-0243-A719-C637951DCF4F}"/>
    <dgm:cxn modelId="{025FF00A-110D-2944-B349-B51C2E1E6CFA}" type="presParOf" srcId="{4A9A97F2-B1A8-9E40-96E0-E9DCC83AC730}" destId="{404CAED0-A8B0-AF47-840B-C584642F17A5}" srcOrd="0" destOrd="0" presId="urn:microsoft.com/office/officeart/2009/3/layout/OpposingIdeas"/>
    <dgm:cxn modelId="{3342AA1F-6628-F04F-91DD-23968AB04A3C}" type="presParOf" srcId="{4A9A97F2-B1A8-9E40-96E0-E9DCC83AC730}" destId="{A1C31D70-01C2-AD4B-82C2-3D1388639015}" srcOrd="1" destOrd="0" presId="urn:microsoft.com/office/officeart/2009/3/layout/OpposingIdeas"/>
    <dgm:cxn modelId="{184CAEEC-5493-BD4F-A1BC-A16839692CE8}" type="presParOf" srcId="{4A9A97F2-B1A8-9E40-96E0-E9DCC83AC730}" destId="{134567BD-B13D-1F47-8991-C000E9BEC08C}" srcOrd="2" destOrd="0" presId="urn:microsoft.com/office/officeart/2009/3/layout/OpposingIdeas"/>
    <dgm:cxn modelId="{7C229639-1834-3940-8EA5-98D3279E854D}" type="presParOf" srcId="{4A9A97F2-B1A8-9E40-96E0-E9DCC83AC730}" destId="{5406296B-9A83-8542-BDC8-F289E07099B1}" srcOrd="3" destOrd="0" presId="urn:microsoft.com/office/officeart/2009/3/layout/OpposingIdeas"/>
    <dgm:cxn modelId="{287ED0E5-FF0A-A94F-99E1-C745E98850FD}" type="presParOf" srcId="{4A9A97F2-B1A8-9E40-96E0-E9DCC83AC730}" destId="{C93C3D90-3499-EB4A-968B-56924C6C8CC3}" srcOrd="4" destOrd="0" presId="urn:microsoft.com/office/officeart/2009/3/layout/OpposingIdeas"/>
    <dgm:cxn modelId="{5B3F6AA7-03C8-8C41-B299-B0FBAC705D8D}" type="presParOf" srcId="{4A9A97F2-B1A8-9E40-96E0-E9DCC83AC730}" destId="{D22EDBC4-99E5-7047-BA78-CABDCAA0C75E}" srcOrd="5" destOrd="0" presId="urn:microsoft.com/office/officeart/2009/3/layout/OpposingIdeas"/>
    <dgm:cxn modelId="{A2398AA0-A486-844A-91BF-4D31F5BC5D67}" type="presParOf" srcId="{4A9A97F2-B1A8-9E40-96E0-E9DCC83AC730}" destId="{2C6C6505-7D91-EC47-A0D2-7C5F0265347D}" srcOrd="6" destOrd="0" presId="urn:microsoft.com/office/officeart/2009/3/layout/OpposingIdeas"/>
    <dgm:cxn modelId="{1CC14C1E-B74E-ED45-BBD4-33F9680BAB62}" type="presParOf" srcId="{4A9A97F2-B1A8-9E40-96E0-E9DCC83AC730}" destId="{7AD33E3C-651D-F342-B2F3-916DF1405C3C}"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0619AD-4E84-455E-BB9F-9596096F15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294F94D-E7A0-41D0-A479-CFEA2EE0FD03}">
      <dgm:prSet custT="1"/>
      <dgm:spPr/>
      <dgm:t>
        <a:bodyPr/>
        <a:lstStyle/>
        <a:p>
          <a:r>
            <a:rPr lang="es-ES_tradnl" sz="2000" noProof="0" dirty="0"/>
            <a:t>Educación financiera a los trabajadores-enseñar a pescar
</a:t>
          </a:r>
        </a:p>
      </dgm:t>
    </dgm:pt>
    <dgm:pt modelId="{088204D8-A2A1-4946-9BF8-9EAC56CEE261}" type="parTrans" cxnId="{DE6F122B-298E-49BA-B71B-34DF1E93EB84}">
      <dgm:prSet/>
      <dgm:spPr/>
      <dgm:t>
        <a:bodyPr/>
        <a:lstStyle/>
        <a:p>
          <a:endParaRPr lang="es-ES_tradnl" noProof="0" dirty="0"/>
        </a:p>
      </dgm:t>
    </dgm:pt>
    <dgm:pt modelId="{6C8634E0-5F2A-410C-9780-2EA1B94466AE}" type="sibTrans" cxnId="{DE6F122B-298E-49BA-B71B-34DF1E93EB84}">
      <dgm:prSet/>
      <dgm:spPr/>
      <dgm:t>
        <a:bodyPr/>
        <a:lstStyle/>
        <a:p>
          <a:endParaRPr lang="es-ES_tradnl" noProof="0" dirty="0"/>
        </a:p>
      </dgm:t>
    </dgm:pt>
    <dgm:pt modelId="{E34F8D88-34EF-4C8B-9349-C1A782283453}">
      <dgm:prSet custT="1"/>
      <dgm:spPr/>
      <dgm:t>
        <a:bodyPr/>
        <a:lstStyle/>
        <a:p>
          <a:r>
            <a:rPr lang="es-ES_tradnl" sz="2000" noProof="0" dirty="0"/>
            <a:t>Desalentar los malos hábitos-vivir por encima de sus medios
</a:t>
          </a:r>
        </a:p>
      </dgm:t>
    </dgm:pt>
    <dgm:pt modelId="{3D080F2E-3E47-48ED-AAF7-7B5532355C92}" type="parTrans" cxnId="{D7CD3ABF-8130-4B18-AF09-4CCEF158A2DD}">
      <dgm:prSet/>
      <dgm:spPr/>
      <dgm:t>
        <a:bodyPr/>
        <a:lstStyle/>
        <a:p>
          <a:endParaRPr lang="es-ES_tradnl" noProof="0" dirty="0"/>
        </a:p>
      </dgm:t>
    </dgm:pt>
    <dgm:pt modelId="{E22B7097-5A2A-4343-86D0-435643E98275}" type="sibTrans" cxnId="{D7CD3ABF-8130-4B18-AF09-4CCEF158A2DD}">
      <dgm:prSet/>
      <dgm:spPr/>
      <dgm:t>
        <a:bodyPr/>
        <a:lstStyle/>
        <a:p>
          <a:endParaRPr lang="es-ES_tradnl" noProof="0" dirty="0"/>
        </a:p>
      </dgm:t>
    </dgm:pt>
    <dgm:pt modelId="{F0A040FC-8657-464F-843A-B9347703C693}">
      <dgm:prSet custT="1"/>
      <dgm:spPr/>
      <dgm:t>
        <a:bodyPr/>
        <a:lstStyle/>
        <a:p>
          <a:r>
            <a:rPr lang="es-ES_tradnl" sz="2000" noProof="0" dirty="0"/>
            <a:t>Presupuesto personal y familiar
</a:t>
          </a:r>
        </a:p>
      </dgm:t>
    </dgm:pt>
    <dgm:pt modelId="{91F19873-2D8B-4196-AC03-77298BC6B043}" type="parTrans" cxnId="{CCB6425C-0031-41B2-A923-38AFA1CF68CB}">
      <dgm:prSet/>
      <dgm:spPr/>
      <dgm:t>
        <a:bodyPr/>
        <a:lstStyle/>
        <a:p>
          <a:endParaRPr lang="es-ES_tradnl" noProof="0" dirty="0"/>
        </a:p>
      </dgm:t>
    </dgm:pt>
    <dgm:pt modelId="{3CBB12C7-195E-4C26-86B1-2760C28F9854}" type="sibTrans" cxnId="{CCB6425C-0031-41B2-A923-38AFA1CF68CB}">
      <dgm:prSet/>
      <dgm:spPr/>
      <dgm:t>
        <a:bodyPr/>
        <a:lstStyle/>
        <a:p>
          <a:endParaRPr lang="es-ES_tradnl" noProof="0" dirty="0"/>
        </a:p>
      </dgm:t>
    </dgm:pt>
    <dgm:pt modelId="{E229AB52-A361-488E-88E4-82AB894C23FD}">
      <dgm:prSet custT="1"/>
      <dgm:spPr/>
      <dgm:t>
        <a:bodyPr/>
        <a:lstStyle/>
        <a:p>
          <a:r>
            <a:rPr lang="es-ES_tradnl" sz="2000" noProof="0" dirty="0"/>
            <a:t>Fomentar la creación y generación de ingresos
</a:t>
          </a:r>
        </a:p>
      </dgm:t>
    </dgm:pt>
    <dgm:pt modelId="{59A8A437-E9C6-43B8-B2D4-7D6B4B3B45D9}" type="parTrans" cxnId="{5A648571-4030-4CBE-9A53-38EE13AD0E1D}">
      <dgm:prSet/>
      <dgm:spPr/>
      <dgm:t>
        <a:bodyPr/>
        <a:lstStyle/>
        <a:p>
          <a:endParaRPr lang="es-ES_tradnl" noProof="0" dirty="0"/>
        </a:p>
      </dgm:t>
    </dgm:pt>
    <dgm:pt modelId="{1BCF4FAF-78C8-4F07-8FC8-03A924B7FE4C}" type="sibTrans" cxnId="{5A648571-4030-4CBE-9A53-38EE13AD0E1D}">
      <dgm:prSet/>
      <dgm:spPr/>
      <dgm:t>
        <a:bodyPr/>
        <a:lstStyle/>
        <a:p>
          <a:endParaRPr lang="es-ES_tradnl" noProof="0" dirty="0"/>
        </a:p>
      </dgm:t>
    </dgm:pt>
    <dgm:pt modelId="{41275D15-164D-424E-B29C-BA79AB9ECCF7}">
      <dgm:prSet custT="1"/>
      <dgm:spPr/>
      <dgm:t>
        <a:bodyPr/>
        <a:lstStyle/>
        <a:p>
          <a:r>
            <a:rPr lang="es-ES_tradnl" sz="2000" noProof="0" dirty="0"/>
            <a:t>Planificación de fondos de jubilación
</a:t>
          </a:r>
        </a:p>
      </dgm:t>
    </dgm:pt>
    <dgm:pt modelId="{D2DD84E1-ABFA-4DE1-B525-CE5D958C2A53}" type="parTrans" cxnId="{82338D5D-2F78-4E03-9518-9D2A8206A389}">
      <dgm:prSet/>
      <dgm:spPr/>
      <dgm:t>
        <a:bodyPr/>
        <a:lstStyle/>
        <a:p>
          <a:endParaRPr lang="es-ES_tradnl" noProof="0" dirty="0"/>
        </a:p>
      </dgm:t>
    </dgm:pt>
    <dgm:pt modelId="{3A1F1AFD-C3F1-417D-A38E-42F0D250905D}" type="sibTrans" cxnId="{82338D5D-2F78-4E03-9518-9D2A8206A389}">
      <dgm:prSet/>
      <dgm:spPr/>
      <dgm:t>
        <a:bodyPr/>
        <a:lstStyle/>
        <a:p>
          <a:endParaRPr lang="es-ES_tradnl" noProof="0" dirty="0"/>
        </a:p>
      </dgm:t>
    </dgm:pt>
    <dgm:pt modelId="{91D6B6A1-CFBD-4A2C-AF6A-1D943755983E}">
      <dgm:prSet custT="1"/>
      <dgm:spPr/>
      <dgm:t>
        <a:bodyPr/>
        <a:lstStyle/>
        <a:p>
          <a:r>
            <a:rPr lang="es-ES_tradnl" sz="2000" noProof="0" dirty="0"/>
            <a:t>Promover una cultura de generosidad
</a:t>
          </a:r>
        </a:p>
      </dgm:t>
    </dgm:pt>
    <dgm:pt modelId="{0D49DD54-B442-4A25-8C2A-E179EEB0F37C}" type="parTrans" cxnId="{6007AC4B-275F-4062-9B8E-E55B7193A742}">
      <dgm:prSet/>
      <dgm:spPr/>
      <dgm:t>
        <a:bodyPr/>
        <a:lstStyle/>
        <a:p>
          <a:endParaRPr lang="es-ES_tradnl" noProof="0" dirty="0"/>
        </a:p>
      </dgm:t>
    </dgm:pt>
    <dgm:pt modelId="{BA3F419A-52CD-4742-BE17-F3D798E3B666}" type="sibTrans" cxnId="{6007AC4B-275F-4062-9B8E-E55B7193A742}">
      <dgm:prSet/>
      <dgm:spPr/>
      <dgm:t>
        <a:bodyPr/>
        <a:lstStyle/>
        <a:p>
          <a:endParaRPr lang="es-ES_tradnl" noProof="0" dirty="0"/>
        </a:p>
      </dgm:t>
    </dgm:pt>
    <dgm:pt modelId="{CC51F805-AE46-1C44-8D4D-CEB7DEDD4C62}" type="pres">
      <dgm:prSet presAssocID="{D40619AD-4E84-455E-BB9F-9596096F1508}" presName="diagram" presStyleCnt="0">
        <dgm:presLayoutVars>
          <dgm:dir/>
          <dgm:resizeHandles val="exact"/>
        </dgm:presLayoutVars>
      </dgm:prSet>
      <dgm:spPr/>
    </dgm:pt>
    <dgm:pt modelId="{C7CC4F07-D8A1-9048-B44A-072F3C3B3803}" type="pres">
      <dgm:prSet presAssocID="{B294F94D-E7A0-41D0-A479-CFEA2EE0FD03}" presName="node" presStyleLbl="node1" presStyleIdx="0" presStyleCnt="6">
        <dgm:presLayoutVars>
          <dgm:bulletEnabled val="1"/>
        </dgm:presLayoutVars>
      </dgm:prSet>
      <dgm:spPr/>
    </dgm:pt>
    <dgm:pt modelId="{204CF45D-6FFB-FF4E-A906-4E04B790A0AF}" type="pres">
      <dgm:prSet presAssocID="{6C8634E0-5F2A-410C-9780-2EA1B94466AE}" presName="sibTrans" presStyleCnt="0"/>
      <dgm:spPr/>
    </dgm:pt>
    <dgm:pt modelId="{C35D077A-1C17-6149-8497-A0D3094EAE3C}" type="pres">
      <dgm:prSet presAssocID="{E34F8D88-34EF-4C8B-9349-C1A782283453}" presName="node" presStyleLbl="node1" presStyleIdx="1" presStyleCnt="6">
        <dgm:presLayoutVars>
          <dgm:bulletEnabled val="1"/>
        </dgm:presLayoutVars>
      </dgm:prSet>
      <dgm:spPr/>
    </dgm:pt>
    <dgm:pt modelId="{B3AC7742-3633-C044-9A3E-BB8E23BC67A7}" type="pres">
      <dgm:prSet presAssocID="{E22B7097-5A2A-4343-86D0-435643E98275}" presName="sibTrans" presStyleCnt="0"/>
      <dgm:spPr/>
    </dgm:pt>
    <dgm:pt modelId="{F79DA749-197D-BD46-A764-057F34FAE13C}" type="pres">
      <dgm:prSet presAssocID="{F0A040FC-8657-464F-843A-B9347703C693}" presName="node" presStyleLbl="node1" presStyleIdx="2" presStyleCnt="6">
        <dgm:presLayoutVars>
          <dgm:bulletEnabled val="1"/>
        </dgm:presLayoutVars>
      </dgm:prSet>
      <dgm:spPr/>
    </dgm:pt>
    <dgm:pt modelId="{94FCB554-0D96-1741-80E6-22706E68BA48}" type="pres">
      <dgm:prSet presAssocID="{3CBB12C7-195E-4C26-86B1-2760C28F9854}" presName="sibTrans" presStyleCnt="0"/>
      <dgm:spPr/>
    </dgm:pt>
    <dgm:pt modelId="{757E8840-36D7-104C-913E-33F69EBBF04E}" type="pres">
      <dgm:prSet presAssocID="{E229AB52-A361-488E-88E4-82AB894C23FD}" presName="node" presStyleLbl="node1" presStyleIdx="3" presStyleCnt="6">
        <dgm:presLayoutVars>
          <dgm:bulletEnabled val="1"/>
        </dgm:presLayoutVars>
      </dgm:prSet>
      <dgm:spPr/>
    </dgm:pt>
    <dgm:pt modelId="{F5170EC8-031C-EA4E-BA3D-054EFB5035AC}" type="pres">
      <dgm:prSet presAssocID="{1BCF4FAF-78C8-4F07-8FC8-03A924B7FE4C}" presName="sibTrans" presStyleCnt="0"/>
      <dgm:spPr/>
    </dgm:pt>
    <dgm:pt modelId="{B6F9E035-3C8B-EA47-A06B-AC438435CF64}" type="pres">
      <dgm:prSet presAssocID="{41275D15-164D-424E-B29C-BA79AB9ECCF7}" presName="node" presStyleLbl="node1" presStyleIdx="4" presStyleCnt="6">
        <dgm:presLayoutVars>
          <dgm:bulletEnabled val="1"/>
        </dgm:presLayoutVars>
      </dgm:prSet>
      <dgm:spPr/>
    </dgm:pt>
    <dgm:pt modelId="{D28A8324-C640-F641-907E-39D3A4371AD6}" type="pres">
      <dgm:prSet presAssocID="{3A1F1AFD-C3F1-417D-A38E-42F0D250905D}" presName="sibTrans" presStyleCnt="0"/>
      <dgm:spPr/>
    </dgm:pt>
    <dgm:pt modelId="{2BF469F7-D18B-FE43-A430-3C90F4D1C8CD}" type="pres">
      <dgm:prSet presAssocID="{91D6B6A1-CFBD-4A2C-AF6A-1D943755983E}" presName="node" presStyleLbl="node1" presStyleIdx="5" presStyleCnt="6">
        <dgm:presLayoutVars>
          <dgm:bulletEnabled val="1"/>
        </dgm:presLayoutVars>
      </dgm:prSet>
      <dgm:spPr/>
    </dgm:pt>
  </dgm:ptLst>
  <dgm:cxnLst>
    <dgm:cxn modelId="{2D76CB20-EC66-5749-8815-9D4A433C0E93}" type="presOf" srcId="{E229AB52-A361-488E-88E4-82AB894C23FD}" destId="{757E8840-36D7-104C-913E-33F69EBBF04E}" srcOrd="0" destOrd="0" presId="urn:microsoft.com/office/officeart/2005/8/layout/default"/>
    <dgm:cxn modelId="{DE6F122B-298E-49BA-B71B-34DF1E93EB84}" srcId="{D40619AD-4E84-455E-BB9F-9596096F1508}" destId="{B294F94D-E7A0-41D0-A479-CFEA2EE0FD03}" srcOrd="0" destOrd="0" parTransId="{088204D8-A2A1-4946-9BF8-9EAC56CEE261}" sibTransId="{6C8634E0-5F2A-410C-9780-2EA1B94466AE}"/>
    <dgm:cxn modelId="{0BBC6B35-C06E-8144-A03B-62998E89A9EC}" type="presOf" srcId="{B294F94D-E7A0-41D0-A479-CFEA2EE0FD03}" destId="{C7CC4F07-D8A1-9048-B44A-072F3C3B3803}" srcOrd="0" destOrd="0" presId="urn:microsoft.com/office/officeart/2005/8/layout/default"/>
    <dgm:cxn modelId="{6007AC4B-275F-4062-9B8E-E55B7193A742}" srcId="{D40619AD-4E84-455E-BB9F-9596096F1508}" destId="{91D6B6A1-CFBD-4A2C-AF6A-1D943755983E}" srcOrd="5" destOrd="0" parTransId="{0D49DD54-B442-4A25-8C2A-E179EEB0F37C}" sibTransId="{BA3F419A-52CD-4742-BE17-F3D798E3B666}"/>
    <dgm:cxn modelId="{CCB6425C-0031-41B2-A923-38AFA1CF68CB}" srcId="{D40619AD-4E84-455E-BB9F-9596096F1508}" destId="{F0A040FC-8657-464F-843A-B9347703C693}" srcOrd="2" destOrd="0" parTransId="{91F19873-2D8B-4196-AC03-77298BC6B043}" sibTransId="{3CBB12C7-195E-4C26-86B1-2760C28F9854}"/>
    <dgm:cxn modelId="{82338D5D-2F78-4E03-9518-9D2A8206A389}" srcId="{D40619AD-4E84-455E-BB9F-9596096F1508}" destId="{41275D15-164D-424E-B29C-BA79AB9ECCF7}" srcOrd="4" destOrd="0" parTransId="{D2DD84E1-ABFA-4DE1-B525-CE5D958C2A53}" sibTransId="{3A1F1AFD-C3F1-417D-A38E-42F0D250905D}"/>
    <dgm:cxn modelId="{5A648571-4030-4CBE-9A53-38EE13AD0E1D}" srcId="{D40619AD-4E84-455E-BB9F-9596096F1508}" destId="{E229AB52-A361-488E-88E4-82AB894C23FD}" srcOrd="3" destOrd="0" parTransId="{59A8A437-E9C6-43B8-B2D4-7D6B4B3B45D9}" sibTransId="{1BCF4FAF-78C8-4F07-8FC8-03A924B7FE4C}"/>
    <dgm:cxn modelId="{AD7C0383-2CBD-1A42-B2AC-ADC2595B6E00}" type="presOf" srcId="{91D6B6A1-CFBD-4A2C-AF6A-1D943755983E}" destId="{2BF469F7-D18B-FE43-A430-3C90F4D1C8CD}" srcOrd="0" destOrd="0" presId="urn:microsoft.com/office/officeart/2005/8/layout/default"/>
    <dgm:cxn modelId="{6BE5328C-F225-464D-8D05-A7D57A7EF72C}" type="presOf" srcId="{F0A040FC-8657-464F-843A-B9347703C693}" destId="{F79DA749-197D-BD46-A764-057F34FAE13C}" srcOrd="0" destOrd="0" presId="urn:microsoft.com/office/officeart/2005/8/layout/default"/>
    <dgm:cxn modelId="{4391F29F-93CF-0D45-AB6D-80FAF63C7A89}" type="presOf" srcId="{D40619AD-4E84-455E-BB9F-9596096F1508}" destId="{CC51F805-AE46-1C44-8D4D-CEB7DEDD4C62}" srcOrd="0" destOrd="0" presId="urn:microsoft.com/office/officeart/2005/8/layout/default"/>
    <dgm:cxn modelId="{4E4585AA-5C5B-5640-B9A2-D809F7274F8B}" type="presOf" srcId="{41275D15-164D-424E-B29C-BA79AB9ECCF7}" destId="{B6F9E035-3C8B-EA47-A06B-AC438435CF64}" srcOrd="0" destOrd="0" presId="urn:microsoft.com/office/officeart/2005/8/layout/default"/>
    <dgm:cxn modelId="{D7CD3ABF-8130-4B18-AF09-4CCEF158A2DD}" srcId="{D40619AD-4E84-455E-BB9F-9596096F1508}" destId="{E34F8D88-34EF-4C8B-9349-C1A782283453}" srcOrd="1" destOrd="0" parTransId="{3D080F2E-3E47-48ED-AAF7-7B5532355C92}" sibTransId="{E22B7097-5A2A-4343-86D0-435643E98275}"/>
    <dgm:cxn modelId="{18A296CC-FB66-1C4C-8F56-B2B4806024B8}" type="presOf" srcId="{E34F8D88-34EF-4C8B-9349-C1A782283453}" destId="{C35D077A-1C17-6149-8497-A0D3094EAE3C}" srcOrd="0" destOrd="0" presId="urn:microsoft.com/office/officeart/2005/8/layout/default"/>
    <dgm:cxn modelId="{95FA2212-B9AA-6240-A53C-EBC4C8B10340}" type="presParOf" srcId="{CC51F805-AE46-1C44-8D4D-CEB7DEDD4C62}" destId="{C7CC4F07-D8A1-9048-B44A-072F3C3B3803}" srcOrd="0" destOrd="0" presId="urn:microsoft.com/office/officeart/2005/8/layout/default"/>
    <dgm:cxn modelId="{F38EAB4A-7ABB-8840-A67A-FF4F8D623C98}" type="presParOf" srcId="{CC51F805-AE46-1C44-8D4D-CEB7DEDD4C62}" destId="{204CF45D-6FFB-FF4E-A906-4E04B790A0AF}" srcOrd="1" destOrd="0" presId="urn:microsoft.com/office/officeart/2005/8/layout/default"/>
    <dgm:cxn modelId="{69C99156-8220-0C4D-8DD6-2ACCC1C7A117}" type="presParOf" srcId="{CC51F805-AE46-1C44-8D4D-CEB7DEDD4C62}" destId="{C35D077A-1C17-6149-8497-A0D3094EAE3C}" srcOrd="2" destOrd="0" presId="urn:microsoft.com/office/officeart/2005/8/layout/default"/>
    <dgm:cxn modelId="{EE272B40-73EC-5B41-95CB-5465805D8FDF}" type="presParOf" srcId="{CC51F805-AE46-1C44-8D4D-CEB7DEDD4C62}" destId="{B3AC7742-3633-C044-9A3E-BB8E23BC67A7}" srcOrd="3" destOrd="0" presId="urn:microsoft.com/office/officeart/2005/8/layout/default"/>
    <dgm:cxn modelId="{3E146888-9B47-C94D-8467-6592E8908A77}" type="presParOf" srcId="{CC51F805-AE46-1C44-8D4D-CEB7DEDD4C62}" destId="{F79DA749-197D-BD46-A764-057F34FAE13C}" srcOrd="4" destOrd="0" presId="urn:microsoft.com/office/officeart/2005/8/layout/default"/>
    <dgm:cxn modelId="{229AED03-7E1F-6B42-81FA-F58A38E83792}" type="presParOf" srcId="{CC51F805-AE46-1C44-8D4D-CEB7DEDD4C62}" destId="{94FCB554-0D96-1741-80E6-22706E68BA48}" srcOrd="5" destOrd="0" presId="urn:microsoft.com/office/officeart/2005/8/layout/default"/>
    <dgm:cxn modelId="{D41E81F5-5749-954D-93F8-7B9E653C2798}" type="presParOf" srcId="{CC51F805-AE46-1C44-8D4D-CEB7DEDD4C62}" destId="{757E8840-36D7-104C-913E-33F69EBBF04E}" srcOrd="6" destOrd="0" presId="urn:microsoft.com/office/officeart/2005/8/layout/default"/>
    <dgm:cxn modelId="{88E57DF0-3D23-504E-8C4C-57D4B184DA2D}" type="presParOf" srcId="{CC51F805-AE46-1C44-8D4D-CEB7DEDD4C62}" destId="{F5170EC8-031C-EA4E-BA3D-054EFB5035AC}" srcOrd="7" destOrd="0" presId="urn:microsoft.com/office/officeart/2005/8/layout/default"/>
    <dgm:cxn modelId="{7A6BBFDB-9FC8-FB43-B880-9685F77F2EA3}" type="presParOf" srcId="{CC51F805-AE46-1C44-8D4D-CEB7DEDD4C62}" destId="{B6F9E035-3C8B-EA47-A06B-AC438435CF64}" srcOrd="8" destOrd="0" presId="urn:microsoft.com/office/officeart/2005/8/layout/default"/>
    <dgm:cxn modelId="{B80A3936-D25E-0944-AA39-F973082192C7}" type="presParOf" srcId="{CC51F805-AE46-1C44-8D4D-CEB7DEDD4C62}" destId="{D28A8324-C640-F641-907E-39D3A4371AD6}" srcOrd="9" destOrd="0" presId="urn:microsoft.com/office/officeart/2005/8/layout/default"/>
    <dgm:cxn modelId="{14616423-DC0F-084A-B53A-B2F27B1A5D29}" type="presParOf" srcId="{CC51F805-AE46-1C44-8D4D-CEB7DEDD4C62}" destId="{2BF469F7-D18B-FE43-A430-3C90F4D1C8C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2CB10A-1DEC-404F-B582-7C3EE5E4A844}"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D05CAB66-DC8C-4504-BEEA-92399F1DB61C}">
      <dgm:prSet custT="1"/>
      <dgm:spPr/>
      <dgm:t>
        <a:bodyPr/>
        <a:lstStyle/>
        <a:p>
          <a:r>
            <a:rPr lang="es-ES_tradnl" sz="2400" noProof="0" dirty="0"/>
            <a:t>Los beneficios que son importantes para un empleado pueden no ser importantes para otro.</a:t>
          </a:r>
        </a:p>
      </dgm:t>
    </dgm:pt>
    <dgm:pt modelId="{54E0EBBB-6874-491A-A917-71202F0494A6}" type="parTrans" cxnId="{00527F4E-590D-491B-9ACD-FBB342C94651}">
      <dgm:prSet/>
      <dgm:spPr/>
      <dgm:t>
        <a:bodyPr/>
        <a:lstStyle/>
        <a:p>
          <a:endParaRPr lang="es-ES_tradnl" noProof="0" dirty="0"/>
        </a:p>
      </dgm:t>
    </dgm:pt>
    <dgm:pt modelId="{DEA89A7F-016D-46E7-A18C-6BBCC2BF89B9}" type="sibTrans" cxnId="{00527F4E-590D-491B-9ACD-FBB342C94651}">
      <dgm:prSet/>
      <dgm:spPr/>
      <dgm:t>
        <a:bodyPr/>
        <a:lstStyle/>
        <a:p>
          <a:endParaRPr lang="es-ES_tradnl" noProof="0" dirty="0"/>
        </a:p>
      </dgm:t>
    </dgm:pt>
    <dgm:pt modelId="{53EB7C98-629B-4C21-885A-DF06CC3EFDC5}">
      <dgm:prSet custT="1"/>
      <dgm:spPr/>
      <dgm:t>
        <a:bodyPr/>
        <a:lstStyle/>
        <a:p>
          <a:r>
            <a:rPr lang="es-ES_tradnl" sz="2400" noProof="0" dirty="0"/>
            <a:t>Sólo porque es problemático, no significa que no valga la pena.</a:t>
          </a:r>
        </a:p>
      </dgm:t>
    </dgm:pt>
    <dgm:pt modelId="{4A577E2C-9C6C-4FDD-BB15-875B44DB329C}" type="parTrans" cxnId="{73030917-D07E-41A6-BB42-2163AA326EBD}">
      <dgm:prSet/>
      <dgm:spPr/>
      <dgm:t>
        <a:bodyPr/>
        <a:lstStyle/>
        <a:p>
          <a:endParaRPr lang="es-ES_tradnl" noProof="0" dirty="0"/>
        </a:p>
      </dgm:t>
    </dgm:pt>
    <dgm:pt modelId="{C06DD46E-DFF7-4067-8081-8E97D7CA9966}" type="sibTrans" cxnId="{73030917-D07E-41A6-BB42-2163AA326EBD}">
      <dgm:prSet/>
      <dgm:spPr/>
      <dgm:t>
        <a:bodyPr/>
        <a:lstStyle/>
        <a:p>
          <a:endParaRPr lang="es-ES_tradnl" noProof="0" dirty="0"/>
        </a:p>
      </dgm:t>
    </dgm:pt>
    <dgm:pt modelId="{50AF9981-6422-954B-86BF-28B16BD46166}" type="pres">
      <dgm:prSet presAssocID="{EF2CB10A-1DEC-404F-B582-7C3EE5E4A844}" presName="hierChild1" presStyleCnt="0">
        <dgm:presLayoutVars>
          <dgm:chPref val="1"/>
          <dgm:dir/>
          <dgm:animOne val="branch"/>
          <dgm:animLvl val="lvl"/>
          <dgm:resizeHandles/>
        </dgm:presLayoutVars>
      </dgm:prSet>
      <dgm:spPr/>
    </dgm:pt>
    <dgm:pt modelId="{CEC06DCB-8A50-A04D-9856-9C4ACF594521}" type="pres">
      <dgm:prSet presAssocID="{D05CAB66-DC8C-4504-BEEA-92399F1DB61C}" presName="hierRoot1" presStyleCnt="0"/>
      <dgm:spPr/>
    </dgm:pt>
    <dgm:pt modelId="{38495B9A-CD91-FD4E-90A7-A145471333AD}" type="pres">
      <dgm:prSet presAssocID="{D05CAB66-DC8C-4504-BEEA-92399F1DB61C}" presName="composite" presStyleCnt="0"/>
      <dgm:spPr/>
    </dgm:pt>
    <dgm:pt modelId="{23B1A1BC-11B3-C14B-8E92-250AE9486AF4}" type="pres">
      <dgm:prSet presAssocID="{D05CAB66-DC8C-4504-BEEA-92399F1DB61C}" presName="background" presStyleLbl="node0" presStyleIdx="0" presStyleCnt="2"/>
      <dgm:spPr/>
    </dgm:pt>
    <dgm:pt modelId="{1BF56189-1EC6-2642-8E7E-D17ABF47705B}" type="pres">
      <dgm:prSet presAssocID="{D05CAB66-DC8C-4504-BEEA-92399F1DB61C}" presName="text" presStyleLbl="fgAcc0" presStyleIdx="0" presStyleCnt="2">
        <dgm:presLayoutVars>
          <dgm:chPref val="3"/>
        </dgm:presLayoutVars>
      </dgm:prSet>
      <dgm:spPr/>
    </dgm:pt>
    <dgm:pt modelId="{081E5C4A-0ABD-2D40-AD6E-E71793CA3A8C}" type="pres">
      <dgm:prSet presAssocID="{D05CAB66-DC8C-4504-BEEA-92399F1DB61C}" presName="hierChild2" presStyleCnt="0"/>
      <dgm:spPr/>
    </dgm:pt>
    <dgm:pt modelId="{C06FA379-5A51-4249-83E0-46CD5A45D196}" type="pres">
      <dgm:prSet presAssocID="{53EB7C98-629B-4C21-885A-DF06CC3EFDC5}" presName="hierRoot1" presStyleCnt="0"/>
      <dgm:spPr/>
    </dgm:pt>
    <dgm:pt modelId="{73E98D74-F8F6-7044-97DA-0570F57B1949}" type="pres">
      <dgm:prSet presAssocID="{53EB7C98-629B-4C21-885A-DF06CC3EFDC5}" presName="composite" presStyleCnt="0"/>
      <dgm:spPr/>
    </dgm:pt>
    <dgm:pt modelId="{9535385C-2501-F543-BD0C-276677434B34}" type="pres">
      <dgm:prSet presAssocID="{53EB7C98-629B-4C21-885A-DF06CC3EFDC5}" presName="background" presStyleLbl="node0" presStyleIdx="1" presStyleCnt="2"/>
      <dgm:spPr/>
    </dgm:pt>
    <dgm:pt modelId="{524CD308-93BC-B944-B400-63633EFB3CA0}" type="pres">
      <dgm:prSet presAssocID="{53EB7C98-629B-4C21-885A-DF06CC3EFDC5}" presName="text" presStyleLbl="fgAcc0" presStyleIdx="1" presStyleCnt="2">
        <dgm:presLayoutVars>
          <dgm:chPref val="3"/>
        </dgm:presLayoutVars>
      </dgm:prSet>
      <dgm:spPr/>
    </dgm:pt>
    <dgm:pt modelId="{9F433EBD-041C-6043-A5CB-FB02145ED1F0}" type="pres">
      <dgm:prSet presAssocID="{53EB7C98-629B-4C21-885A-DF06CC3EFDC5}" presName="hierChild2" presStyleCnt="0"/>
      <dgm:spPr/>
    </dgm:pt>
  </dgm:ptLst>
  <dgm:cxnLst>
    <dgm:cxn modelId="{73030917-D07E-41A6-BB42-2163AA326EBD}" srcId="{EF2CB10A-1DEC-404F-B582-7C3EE5E4A844}" destId="{53EB7C98-629B-4C21-885A-DF06CC3EFDC5}" srcOrd="1" destOrd="0" parTransId="{4A577E2C-9C6C-4FDD-BB15-875B44DB329C}" sibTransId="{C06DD46E-DFF7-4067-8081-8E97D7CA9966}"/>
    <dgm:cxn modelId="{82CD063A-5CF1-7543-89F4-BAE7217DD1B3}" type="presOf" srcId="{D05CAB66-DC8C-4504-BEEA-92399F1DB61C}" destId="{1BF56189-1EC6-2642-8E7E-D17ABF47705B}" srcOrd="0" destOrd="0" presId="urn:microsoft.com/office/officeart/2005/8/layout/hierarchy1"/>
    <dgm:cxn modelId="{E66A093C-D93E-5B4F-B315-01F34238D4D9}" type="presOf" srcId="{53EB7C98-629B-4C21-885A-DF06CC3EFDC5}" destId="{524CD308-93BC-B944-B400-63633EFB3CA0}" srcOrd="0" destOrd="0" presId="urn:microsoft.com/office/officeart/2005/8/layout/hierarchy1"/>
    <dgm:cxn modelId="{00527F4E-590D-491B-9ACD-FBB342C94651}" srcId="{EF2CB10A-1DEC-404F-B582-7C3EE5E4A844}" destId="{D05CAB66-DC8C-4504-BEEA-92399F1DB61C}" srcOrd="0" destOrd="0" parTransId="{54E0EBBB-6874-491A-A917-71202F0494A6}" sibTransId="{DEA89A7F-016D-46E7-A18C-6BBCC2BF89B9}"/>
    <dgm:cxn modelId="{1ADC3BBE-B26B-9440-959D-61F53A8159F2}" type="presOf" srcId="{EF2CB10A-1DEC-404F-B582-7C3EE5E4A844}" destId="{50AF9981-6422-954B-86BF-28B16BD46166}" srcOrd="0" destOrd="0" presId="urn:microsoft.com/office/officeart/2005/8/layout/hierarchy1"/>
    <dgm:cxn modelId="{0E95CEAD-2125-6B45-9F1F-5C04D93BB3E5}" type="presParOf" srcId="{50AF9981-6422-954B-86BF-28B16BD46166}" destId="{CEC06DCB-8A50-A04D-9856-9C4ACF594521}" srcOrd="0" destOrd="0" presId="urn:microsoft.com/office/officeart/2005/8/layout/hierarchy1"/>
    <dgm:cxn modelId="{D7DEDD16-8AEC-F049-9326-D7B9E71D166F}" type="presParOf" srcId="{CEC06DCB-8A50-A04D-9856-9C4ACF594521}" destId="{38495B9A-CD91-FD4E-90A7-A145471333AD}" srcOrd="0" destOrd="0" presId="urn:microsoft.com/office/officeart/2005/8/layout/hierarchy1"/>
    <dgm:cxn modelId="{ABE40874-A4EC-6840-9655-6133F7BAEA2A}" type="presParOf" srcId="{38495B9A-CD91-FD4E-90A7-A145471333AD}" destId="{23B1A1BC-11B3-C14B-8E92-250AE9486AF4}" srcOrd="0" destOrd="0" presId="urn:microsoft.com/office/officeart/2005/8/layout/hierarchy1"/>
    <dgm:cxn modelId="{08E2B121-913F-014F-A2EE-6D6F35C61D33}" type="presParOf" srcId="{38495B9A-CD91-FD4E-90A7-A145471333AD}" destId="{1BF56189-1EC6-2642-8E7E-D17ABF47705B}" srcOrd="1" destOrd="0" presId="urn:microsoft.com/office/officeart/2005/8/layout/hierarchy1"/>
    <dgm:cxn modelId="{2450DD62-F989-1549-B855-B1C9BBB6ACC6}" type="presParOf" srcId="{CEC06DCB-8A50-A04D-9856-9C4ACF594521}" destId="{081E5C4A-0ABD-2D40-AD6E-E71793CA3A8C}" srcOrd="1" destOrd="0" presId="urn:microsoft.com/office/officeart/2005/8/layout/hierarchy1"/>
    <dgm:cxn modelId="{7DC44013-491D-7D46-A71E-B52F29E7E9E4}" type="presParOf" srcId="{50AF9981-6422-954B-86BF-28B16BD46166}" destId="{C06FA379-5A51-4249-83E0-46CD5A45D196}" srcOrd="1" destOrd="0" presId="urn:microsoft.com/office/officeart/2005/8/layout/hierarchy1"/>
    <dgm:cxn modelId="{CC7F5D3E-CB95-BE49-A6CD-985459FCE3D6}" type="presParOf" srcId="{C06FA379-5A51-4249-83E0-46CD5A45D196}" destId="{73E98D74-F8F6-7044-97DA-0570F57B1949}" srcOrd="0" destOrd="0" presId="urn:microsoft.com/office/officeart/2005/8/layout/hierarchy1"/>
    <dgm:cxn modelId="{8A23C4E7-06CA-1343-BBAC-0267CD91BEF8}" type="presParOf" srcId="{73E98D74-F8F6-7044-97DA-0570F57B1949}" destId="{9535385C-2501-F543-BD0C-276677434B34}" srcOrd="0" destOrd="0" presId="urn:microsoft.com/office/officeart/2005/8/layout/hierarchy1"/>
    <dgm:cxn modelId="{6FC7BB71-5D0C-2846-90BE-6DE41EC2A3C3}" type="presParOf" srcId="{73E98D74-F8F6-7044-97DA-0570F57B1949}" destId="{524CD308-93BC-B944-B400-63633EFB3CA0}" srcOrd="1" destOrd="0" presId="urn:microsoft.com/office/officeart/2005/8/layout/hierarchy1"/>
    <dgm:cxn modelId="{0D353324-7322-B442-82E0-D72991AF36CB}" type="presParOf" srcId="{C06FA379-5A51-4249-83E0-46CD5A45D196}" destId="{9F433EBD-041C-6043-A5CB-FB02145ED1F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A5B529-09F0-4C2F-8770-373A342D14A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3A6400D-53FA-4561-8E85-5606292E196C}">
      <dgm:prSet custT="1"/>
      <dgm:spPr/>
      <dgm:t>
        <a:bodyPr/>
        <a:lstStyle/>
        <a:p>
          <a:r>
            <a:rPr lang="es-ES_tradnl" sz="1600" noProof="0" dirty="0"/>
            <a:t>La filosofía de la remuneración se basa en el hecho de que un espíritu de sacrificio y dedicación debe marcar a todos los empleados </a:t>
          </a:r>
          <a:r>
            <a:rPr lang="es-ES_tradnl" sz="1600" noProof="0" dirty="0" err="1"/>
            <a:t>denominacionales</a:t>
          </a:r>
          <a:r>
            <a:rPr lang="es-ES_tradnl" sz="1600" noProof="0" dirty="0"/>
            <a:t> independientemente de la posición que tengan o del Departamento o servicio que representen. </a:t>
          </a:r>
          <a:r>
            <a:rPr lang="en-US" sz="1600" dirty="0"/>
            <a:t>
</a:t>
          </a:r>
          <a:endParaRPr lang="en-US" sz="1800" dirty="0"/>
        </a:p>
      </dgm:t>
    </dgm:pt>
    <dgm:pt modelId="{778E50B8-DF18-4476-B70C-2479439770F4}" type="parTrans" cxnId="{49FD96E3-3641-46F7-A6D4-282A8C30D6C6}">
      <dgm:prSet/>
      <dgm:spPr/>
      <dgm:t>
        <a:bodyPr/>
        <a:lstStyle/>
        <a:p>
          <a:endParaRPr lang="en-US"/>
        </a:p>
      </dgm:t>
    </dgm:pt>
    <dgm:pt modelId="{526ABF27-4E84-4FA0-8A2B-82E24F138B1C}" type="sibTrans" cxnId="{49FD96E3-3641-46F7-A6D4-282A8C30D6C6}">
      <dgm:prSet/>
      <dgm:spPr/>
      <dgm:t>
        <a:bodyPr/>
        <a:lstStyle/>
        <a:p>
          <a:endParaRPr lang="en-US"/>
        </a:p>
      </dgm:t>
    </dgm:pt>
    <dgm:pt modelId="{8AC43F58-AEE9-4139-A549-5DF6DFFD539F}">
      <dgm:prSet custT="1"/>
      <dgm:spPr/>
      <dgm:t>
        <a:bodyPr/>
        <a:lstStyle/>
        <a:p>
          <a:r>
            <a:rPr lang="es-ES_tradnl" sz="1800" noProof="0" dirty="0"/>
            <a:t>La obra de la iglesia, incluyendo las organizaciones </a:t>
          </a:r>
          <a:r>
            <a:rPr lang="es-ES_tradnl" sz="1800" noProof="0" dirty="0" err="1"/>
            <a:t>denominacionales</a:t>
          </a:r>
          <a:r>
            <a:rPr lang="es-ES_tradnl" sz="1800" noProof="0" dirty="0"/>
            <a:t>, es una misión a la que se dedica la vida al servicio desinteresado.</a:t>
          </a:r>
          <a:r>
            <a:rPr lang="en-US" sz="1800" dirty="0"/>
            <a:t>
</a:t>
          </a:r>
          <a:endParaRPr lang="en-US" sz="3600" dirty="0"/>
        </a:p>
      </dgm:t>
    </dgm:pt>
    <dgm:pt modelId="{83B57E5F-2F25-45B6-A605-8375988C3067}" type="parTrans" cxnId="{34F9753B-1E77-4C46-9BF9-F460693A3401}">
      <dgm:prSet/>
      <dgm:spPr/>
      <dgm:t>
        <a:bodyPr/>
        <a:lstStyle/>
        <a:p>
          <a:endParaRPr lang="en-US"/>
        </a:p>
      </dgm:t>
    </dgm:pt>
    <dgm:pt modelId="{C50DE380-8568-45CB-AC51-C723DA66ABCD}" type="sibTrans" cxnId="{34F9753B-1E77-4C46-9BF9-F460693A3401}">
      <dgm:prSet/>
      <dgm:spPr/>
      <dgm:t>
        <a:bodyPr/>
        <a:lstStyle/>
        <a:p>
          <a:endParaRPr lang="en-US"/>
        </a:p>
      </dgm:t>
    </dgm:pt>
    <dgm:pt modelId="{F98A8A23-8E19-4A52-8370-8303785404AD}" type="pres">
      <dgm:prSet presAssocID="{A2A5B529-09F0-4C2F-8770-373A342D14A0}" presName="root" presStyleCnt="0">
        <dgm:presLayoutVars>
          <dgm:dir/>
          <dgm:resizeHandles val="exact"/>
        </dgm:presLayoutVars>
      </dgm:prSet>
      <dgm:spPr/>
    </dgm:pt>
    <dgm:pt modelId="{72FB5993-01E0-4B02-A7B9-80F56D1AE42A}" type="pres">
      <dgm:prSet presAssocID="{53A6400D-53FA-4561-8E85-5606292E196C}" presName="compNode" presStyleCnt="0"/>
      <dgm:spPr/>
    </dgm:pt>
    <dgm:pt modelId="{B1CA88BD-13E2-4231-AFD5-E83EA4786BF4}" type="pres">
      <dgm:prSet presAssocID="{53A6400D-53FA-4561-8E85-5606292E196C}" presName="iconRect" presStyleLbl="node1" presStyleIdx="0" presStyleCnt="2" custScaleX="22105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5EA3541-6C8D-493A-9B87-C0F38FCE9249}" type="pres">
      <dgm:prSet presAssocID="{53A6400D-53FA-4561-8E85-5606292E196C}" presName="spaceRect" presStyleCnt="0"/>
      <dgm:spPr/>
    </dgm:pt>
    <dgm:pt modelId="{DC1A769F-F7A4-44EC-A72C-0DE7BD6CF4B2}" type="pres">
      <dgm:prSet presAssocID="{53A6400D-53FA-4561-8E85-5606292E196C}" presName="textRect" presStyleLbl="revTx" presStyleIdx="0" presStyleCnt="2" custScaleX="256053" custScaleY="194565" custLinFactNeighborX="-1960" custLinFactNeighborY="16232">
        <dgm:presLayoutVars>
          <dgm:chMax val="1"/>
          <dgm:chPref val="1"/>
        </dgm:presLayoutVars>
      </dgm:prSet>
      <dgm:spPr/>
    </dgm:pt>
    <dgm:pt modelId="{2B8C36FA-13C6-4DD9-BE3E-6FD42B64D999}" type="pres">
      <dgm:prSet presAssocID="{526ABF27-4E84-4FA0-8A2B-82E24F138B1C}" presName="sibTrans" presStyleCnt="0"/>
      <dgm:spPr/>
    </dgm:pt>
    <dgm:pt modelId="{8F326B43-8306-42FB-AD04-3B6B3ECE8D43}" type="pres">
      <dgm:prSet presAssocID="{8AC43F58-AEE9-4139-A549-5DF6DFFD539F}" presName="compNode" presStyleCnt="0"/>
      <dgm:spPr/>
    </dgm:pt>
    <dgm:pt modelId="{35DC1E74-901C-4727-8316-C33838135FAD}" type="pres">
      <dgm:prSet presAssocID="{8AC43F58-AEE9-4139-A549-5DF6DFFD539F}" presName="iconRect" presStyleLbl="node1" presStyleIdx="1" presStyleCnt="2" custScaleX="256412" custScaleY="16032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AF00EF39-FB14-47D0-8762-6DD414D91779}" type="pres">
      <dgm:prSet presAssocID="{8AC43F58-AEE9-4139-A549-5DF6DFFD539F}" presName="spaceRect" presStyleCnt="0"/>
      <dgm:spPr/>
    </dgm:pt>
    <dgm:pt modelId="{5CB19A5B-7677-422B-AC7F-D9432914D106}" type="pres">
      <dgm:prSet presAssocID="{8AC43F58-AEE9-4139-A549-5DF6DFFD539F}" presName="textRect" presStyleLbl="revTx" presStyleIdx="1" presStyleCnt="2" custScaleX="271186">
        <dgm:presLayoutVars>
          <dgm:chMax val="1"/>
          <dgm:chPref val="1"/>
        </dgm:presLayoutVars>
      </dgm:prSet>
      <dgm:spPr/>
    </dgm:pt>
  </dgm:ptLst>
  <dgm:cxnLst>
    <dgm:cxn modelId="{CB01F927-09BF-40D3-8797-EA0BF71C9DD1}" type="presOf" srcId="{8AC43F58-AEE9-4139-A549-5DF6DFFD539F}" destId="{5CB19A5B-7677-422B-AC7F-D9432914D106}" srcOrd="0" destOrd="0" presId="urn:microsoft.com/office/officeart/2018/2/layout/IconLabelList"/>
    <dgm:cxn modelId="{34F9753B-1E77-4C46-9BF9-F460693A3401}" srcId="{A2A5B529-09F0-4C2F-8770-373A342D14A0}" destId="{8AC43F58-AEE9-4139-A549-5DF6DFFD539F}" srcOrd="1" destOrd="0" parTransId="{83B57E5F-2F25-45B6-A605-8375988C3067}" sibTransId="{C50DE380-8568-45CB-AC51-C723DA66ABCD}"/>
    <dgm:cxn modelId="{5642793C-3541-4897-9309-B0ED6D80042A}" type="presOf" srcId="{53A6400D-53FA-4561-8E85-5606292E196C}" destId="{DC1A769F-F7A4-44EC-A72C-0DE7BD6CF4B2}" srcOrd="0" destOrd="0" presId="urn:microsoft.com/office/officeart/2018/2/layout/IconLabelList"/>
    <dgm:cxn modelId="{A6B36073-D882-4C2B-84D6-3BCB8666AA35}" type="presOf" srcId="{A2A5B529-09F0-4C2F-8770-373A342D14A0}" destId="{F98A8A23-8E19-4A52-8370-8303785404AD}" srcOrd="0" destOrd="0" presId="urn:microsoft.com/office/officeart/2018/2/layout/IconLabelList"/>
    <dgm:cxn modelId="{49FD96E3-3641-46F7-A6D4-282A8C30D6C6}" srcId="{A2A5B529-09F0-4C2F-8770-373A342D14A0}" destId="{53A6400D-53FA-4561-8E85-5606292E196C}" srcOrd="0" destOrd="0" parTransId="{778E50B8-DF18-4476-B70C-2479439770F4}" sibTransId="{526ABF27-4E84-4FA0-8A2B-82E24F138B1C}"/>
    <dgm:cxn modelId="{54460B11-26B8-42C8-88BE-8720FCFBCCEA}" type="presParOf" srcId="{F98A8A23-8E19-4A52-8370-8303785404AD}" destId="{72FB5993-01E0-4B02-A7B9-80F56D1AE42A}" srcOrd="0" destOrd="0" presId="urn:microsoft.com/office/officeart/2018/2/layout/IconLabelList"/>
    <dgm:cxn modelId="{6F76DE59-8FB0-4416-BB6A-90F5F2B8A504}" type="presParOf" srcId="{72FB5993-01E0-4B02-A7B9-80F56D1AE42A}" destId="{B1CA88BD-13E2-4231-AFD5-E83EA4786BF4}" srcOrd="0" destOrd="0" presId="urn:microsoft.com/office/officeart/2018/2/layout/IconLabelList"/>
    <dgm:cxn modelId="{B65B8D40-36E6-411C-AF27-DAAF3B33BDBF}" type="presParOf" srcId="{72FB5993-01E0-4B02-A7B9-80F56D1AE42A}" destId="{05EA3541-6C8D-493A-9B87-C0F38FCE9249}" srcOrd="1" destOrd="0" presId="urn:microsoft.com/office/officeart/2018/2/layout/IconLabelList"/>
    <dgm:cxn modelId="{1EF74866-5A68-4D76-8701-45A7A49FBD2B}" type="presParOf" srcId="{72FB5993-01E0-4B02-A7B9-80F56D1AE42A}" destId="{DC1A769F-F7A4-44EC-A72C-0DE7BD6CF4B2}" srcOrd="2" destOrd="0" presId="urn:microsoft.com/office/officeart/2018/2/layout/IconLabelList"/>
    <dgm:cxn modelId="{1E631813-5EDC-42E8-A088-05F539F3A3B3}" type="presParOf" srcId="{F98A8A23-8E19-4A52-8370-8303785404AD}" destId="{2B8C36FA-13C6-4DD9-BE3E-6FD42B64D999}" srcOrd="1" destOrd="0" presId="urn:microsoft.com/office/officeart/2018/2/layout/IconLabelList"/>
    <dgm:cxn modelId="{4FE20E7D-8EE7-4CAF-8FF4-6BCE445DAB0D}" type="presParOf" srcId="{F98A8A23-8E19-4A52-8370-8303785404AD}" destId="{8F326B43-8306-42FB-AD04-3B6B3ECE8D43}" srcOrd="2" destOrd="0" presId="urn:microsoft.com/office/officeart/2018/2/layout/IconLabelList"/>
    <dgm:cxn modelId="{B109651E-54C6-44D6-A546-20FD3D370EB7}" type="presParOf" srcId="{8F326B43-8306-42FB-AD04-3B6B3ECE8D43}" destId="{35DC1E74-901C-4727-8316-C33838135FAD}" srcOrd="0" destOrd="0" presId="urn:microsoft.com/office/officeart/2018/2/layout/IconLabelList"/>
    <dgm:cxn modelId="{F025D1C3-C93D-4130-ADA4-8C1130D475F0}" type="presParOf" srcId="{8F326B43-8306-42FB-AD04-3B6B3ECE8D43}" destId="{AF00EF39-FB14-47D0-8762-6DD414D91779}" srcOrd="1" destOrd="0" presId="urn:microsoft.com/office/officeart/2018/2/layout/IconLabelList"/>
    <dgm:cxn modelId="{770D5991-D26A-432E-9233-6B087906374F}" type="presParOf" srcId="{8F326B43-8306-42FB-AD04-3B6B3ECE8D43}" destId="{5CB19A5B-7677-422B-AC7F-D9432914D10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C0F1FB-DFD0-4379-B72B-2AFF15B7EE9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2088E3-B5AC-4901-B6BD-167BF28A3572}">
      <dgm:prSet custT="1"/>
      <dgm:spPr/>
      <dgm:t>
        <a:bodyPr/>
        <a:lstStyle/>
        <a:p>
          <a:r>
            <a:rPr lang="es-ES_tradnl" sz="1600" noProof="0" dirty="0"/>
            <a:t>Modelos de financiación-pagando el mínimo o el máximo para obtener alto dividendo para cada dólar</a:t>
          </a:r>
          <a:endParaRPr lang="en-US" sz="3600" dirty="0"/>
        </a:p>
      </dgm:t>
    </dgm:pt>
    <dgm:pt modelId="{4B2A3D80-7315-48EE-A188-59B9C1591AFD}" type="parTrans" cxnId="{6D93CABC-B7A4-46E6-9347-CBF17EE1E6A2}">
      <dgm:prSet/>
      <dgm:spPr/>
      <dgm:t>
        <a:bodyPr/>
        <a:lstStyle/>
        <a:p>
          <a:endParaRPr lang="en-US"/>
        </a:p>
      </dgm:t>
    </dgm:pt>
    <dgm:pt modelId="{2C5BF28D-B170-49D1-BAE1-C959C20FD363}" type="sibTrans" cxnId="{6D93CABC-B7A4-46E6-9347-CBF17EE1E6A2}">
      <dgm:prSet/>
      <dgm:spPr/>
      <dgm:t>
        <a:bodyPr/>
        <a:lstStyle/>
        <a:p>
          <a:endParaRPr lang="en-US"/>
        </a:p>
      </dgm:t>
    </dgm:pt>
    <dgm:pt modelId="{D12380E5-39BB-4A57-A18B-9C962C2AE757}">
      <dgm:prSet custT="1"/>
      <dgm:spPr/>
      <dgm:t>
        <a:bodyPr/>
        <a:lstStyle/>
        <a:p>
          <a:r>
            <a:rPr lang="es-ES_tradnl" sz="1600" noProof="0" dirty="0"/>
            <a:t>Gestión de riesgos-evitar la exposición con el entorno legal</a:t>
          </a:r>
          <a:endParaRPr lang="en-US" sz="1600" dirty="0"/>
        </a:p>
      </dgm:t>
    </dgm:pt>
    <dgm:pt modelId="{37171680-1AFE-457F-A9AF-CFCEE26750B8}" type="parTrans" cxnId="{9232B8BD-FDF5-4067-81FB-71CBB03B57AD}">
      <dgm:prSet/>
      <dgm:spPr/>
      <dgm:t>
        <a:bodyPr/>
        <a:lstStyle/>
        <a:p>
          <a:endParaRPr lang="en-US"/>
        </a:p>
      </dgm:t>
    </dgm:pt>
    <dgm:pt modelId="{33E7F878-086B-4DFE-912F-176478C8D6E1}" type="sibTrans" cxnId="{9232B8BD-FDF5-4067-81FB-71CBB03B57AD}">
      <dgm:prSet/>
      <dgm:spPr/>
      <dgm:t>
        <a:bodyPr/>
        <a:lstStyle/>
        <a:p>
          <a:endParaRPr lang="en-US"/>
        </a:p>
      </dgm:t>
    </dgm:pt>
    <dgm:pt modelId="{EEBB4EC4-CB83-4349-86AB-1362E7850DAE}">
      <dgm:prSet custT="1"/>
      <dgm:spPr/>
      <dgm:t>
        <a:bodyPr/>
        <a:lstStyle/>
        <a:p>
          <a:r>
            <a:rPr lang="es-ES_tradnl" sz="1600" noProof="0" dirty="0"/>
            <a:t>Administración: desarrolle alianzas con proveedores de beneficios</a:t>
          </a:r>
          <a:endParaRPr lang="en-US" sz="1600" dirty="0"/>
        </a:p>
      </dgm:t>
    </dgm:pt>
    <dgm:pt modelId="{DD87A9BC-3E01-46CF-B775-1A09C37A1F7C}" type="parTrans" cxnId="{7105C4F6-4B7D-4EFA-9D79-A170445A29A5}">
      <dgm:prSet/>
      <dgm:spPr/>
      <dgm:t>
        <a:bodyPr/>
        <a:lstStyle/>
        <a:p>
          <a:endParaRPr lang="en-US"/>
        </a:p>
      </dgm:t>
    </dgm:pt>
    <dgm:pt modelId="{65079E6D-A760-420F-B6A0-58A2DB402227}" type="sibTrans" cxnId="{7105C4F6-4B7D-4EFA-9D79-A170445A29A5}">
      <dgm:prSet/>
      <dgm:spPr/>
      <dgm:t>
        <a:bodyPr/>
        <a:lstStyle/>
        <a:p>
          <a:endParaRPr lang="en-US"/>
        </a:p>
      </dgm:t>
    </dgm:pt>
    <dgm:pt modelId="{5D7C6FAD-F887-4B29-A7C5-4A3A5A8F8A92}">
      <dgm:prSet custT="1"/>
      <dgm:spPr/>
      <dgm:t>
        <a:bodyPr/>
        <a:lstStyle/>
        <a:p>
          <a:r>
            <a:rPr lang="es-ES_tradnl" sz="1600" noProof="0" dirty="0"/>
            <a:t>Bienestar-El desafío real es cómo reducir el costo para su organización</a:t>
          </a:r>
        </a:p>
      </dgm:t>
    </dgm:pt>
    <dgm:pt modelId="{CC04C563-8E09-4DF1-866D-B2FC3F4DD3D7}" type="parTrans" cxnId="{FC6E0936-6132-44E4-9736-11C6E98AA98B}">
      <dgm:prSet/>
      <dgm:spPr/>
      <dgm:t>
        <a:bodyPr/>
        <a:lstStyle/>
        <a:p>
          <a:endParaRPr lang="en-US"/>
        </a:p>
      </dgm:t>
    </dgm:pt>
    <dgm:pt modelId="{014EB2C1-6B26-4A9A-967F-F60D915AA3C2}" type="sibTrans" cxnId="{FC6E0936-6132-44E4-9736-11C6E98AA98B}">
      <dgm:prSet/>
      <dgm:spPr/>
      <dgm:t>
        <a:bodyPr/>
        <a:lstStyle/>
        <a:p>
          <a:endParaRPr lang="en-US"/>
        </a:p>
      </dgm:t>
    </dgm:pt>
    <dgm:pt modelId="{36C02C29-77AF-4138-9D5C-5B0B8EF82F1F}">
      <dgm:prSet custT="1"/>
      <dgm:spPr/>
      <dgm:t>
        <a:bodyPr/>
        <a:lstStyle/>
        <a:p>
          <a:r>
            <a:rPr lang="es-ES_tradnl" sz="1600" noProof="0" dirty="0"/>
            <a:t>Nivel de servicio-Asegúrese de que sus empleados puedan acceder a los beneficios ofrecidos</a:t>
          </a:r>
          <a:endParaRPr lang="en-US" sz="1600" dirty="0"/>
        </a:p>
      </dgm:t>
    </dgm:pt>
    <dgm:pt modelId="{9D3D2029-BBCD-4DB6-B590-DFB050B772F7}" type="parTrans" cxnId="{948EC660-A047-4C54-B5DB-47DB1D99917F}">
      <dgm:prSet/>
      <dgm:spPr/>
      <dgm:t>
        <a:bodyPr/>
        <a:lstStyle/>
        <a:p>
          <a:endParaRPr lang="en-US"/>
        </a:p>
      </dgm:t>
    </dgm:pt>
    <dgm:pt modelId="{87AAA9A0-5A2B-43D9-A005-1EC325E5A55D}" type="sibTrans" cxnId="{948EC660-A047-4C54-B5DB-47DB1D99917F}">
      <dgm:prSet/>
      <dgm:spPr/>
      <dgm:t>
        <a:bodyPr/>
        <a:lstStyle/>
        <a:p>
          <a:endParaRPr lang="en-US"/>
        </a:p>
      </dgm:t>
    </dgm:pt>
    <dgm:pt modelId="{F84CEC4E-ED8E-493B-A929-BA51D2B80952}" type="pres">
      <dgm:prSet presAssocID="{B8C0F1FB-DFD0-4379-B72B-2AFF15B7EE99}" presName="root" presStyleCnt="0">
        <dgm:presLayoutVars>
          <dgm:dir/>
          <dgm:resizeHandles val="exact"/>
        </dgm:presLayoutVars>
      </dgm:prSet>
      <dgm:spPr/>
    </dgm:pt>
    <dgm:pt modelId="{6CDB5F24-5516-41C4-8BAA-986B501E4811}" type="pres">
      <dgm:prSet presAssocID="{422088E3-B5AC-4901-B6BD-167BF28A3572}" presName="compNode" presStyleCnt="0"/>
      <dgm:spPr/>
    </dgm:pt>
    <dgm:pt modelId="{5613367F-11F1-4DA1-B4D9-C3FECAC532FC}" type="pres">
      <dgm:prSet presAssocID="{422088E3-B5AC-4901-B6BD-167BF28A3572}" presName="bgRect" presStyleLbl="bgShp" presStyleIdx="0" presStyleCnt="5"/>
      <dgm:spPr/>
    </dgm:pt>
    <dgm:pt modelId="{8D4562F3-3FE4-47F9-B269-726EF047CAA8}" type="pres">
      <dgm:prSet presAssocID="{422088E3-B5AC-4901-B6BD-167BF28A35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3FFA06D6-5E63-464D-85AB-2F6E3079F2F9}" type="pres">
      <dgm:prSet presAssocID="{422088E3-B5AC-4901-B6BD-167BF28A3572}" presName="spaceRect" presStyleCnt="0"/>
      <dgm:spPr/>
    </dgm:pt>
    <dgm:pt modelId="{F6CDC821-2A56-4836-903A-32CDFDD09890}" type="pres">
      <dgm:prSet presAssocID="{422088E3-B5AC-4901-B6BD-167BF28A3572}" presName="parTx" presStyleLbl="revTx" presStyleIdx="0" presStyleCnt="5">
        <dgm:presLayoutVars>
          <dgm:chMax val="0"/>
          <dgm:chPref val="0"/>
        </dgm:presLayoutVars>
      </dgm:prSet>
      <dgm:spPr/>
    </dgm:pt>
    <dgm:pt modelId="{0A9E0A42-1080-4E4C-AF8B-8ACDAB00EDFD}" type="pres">
      <dgm:prSet presAssocID="{2C5BF28D-B170-49D1-BAE1-C959C20FD363}" presName="sibTrans" presStyleCnt="0"/>
      <dgm:spPr/>
    </dgm:pt>
    <dgm:pt modelId="{93CF7B36-6522-46F1-BC98-7EDF65BB2803}" type="pres">
      <dgm:prSet presAssocID="{D12380E5-39BB-4A57-A18B-9C962C2AE757}" presName="compNode" presStyleCnt="0"/>
      <dgm:spPr/>
    </dgm:pt>
    <dgm:pt modelId="{6E0EBFB9-C8CE-4AF7-80E1-10D90FDA0BDD}" type="pres">
      <dgm:prSet presAssocID="{D12380E5-39BB-4A57-A18B-9C962C2AE757}" presName="bgRect" presStyleLbl="bgShp" presStyleIdx="1" presStyleCnt="5"/>
      <dgm:spPr/>
    </dgm:pt>
    <dgm:pt modelId="{F17DDAB5-838D-498E-8D0B-575D39425F1B}" type="pres">
      <dgm:prSet presAssocID="{D12380E5-39BB-4A57-A18B-9C962C2AE75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EF109182-95C9-4FF2-BE60-822082B1E068}" type="pres">
      <dgm:prSet presAssocID="{D12380E5-39BB-4A57-A18B-9C962C2AE757}" presName="spaceRect" presStyleCnt="0"/>
      <dgm:spPr/>
    </dgm:pt>
    <dgm:pt modelId="{3E5F4B82-8E02-4302-87DE-5B52A45AEE26}" type="pres">
      <dgm:prSet presAssocID="{D12380E5-39BB-4A57-A18B-9C962C2AE757}" presName="parTx" presStyleLbl="revTx" presStyleIdx="1" presStyleCnt="5">
        <dgm:presLayoutVars>
          <dgm:chMax val="0"/>
          <dgm:chPref val="0"/>
        </dgm:presLayoutVars>
      </dgm:prSet>
      <dgm:spPr/>
    </dgm:pt>
    <dgm:pt modelId="{1C38ACF6-C74F-456C-B9EB-2620788E5F07}" type="pres">
      <dgm:prSet presAssocID="{33E7F878-086B-4DFE-912F-176478C8D6E1}" presName="sibTrans" presStyleCnt="0"/>
      <dgm:spPr/>
    </dgm:pt>
    <dgm:pt modelId="{AAC7DD29-967B-4B90-A660-68A822FAC882}" type="pres">
      <dgm:prSet presAssocID="{EEBB4EC4-CB83-4349-86AB-1362E7850DAE}" presName="compNode" presStyleCnt="0"/>
      <dgm:spPr/>
    </dgm:pt>
    <dgm:pt modelId="{904EBD6A-6BB7-47BE-B876-05C6E5756B95}" type="pres">
      <dgm:prSet presAssocID="{EEBB4EC4-CB83-4349-86AB-1362E7850DAE}" presName="bgRect" presStyleLbl="bgShp" presStyleIdx="2" presStyleCnt="5"/>
      <dgm:spPr/>
    </dgm:pt>
    <dgm:pt modelId="{CB8DE9D5-3BAF-4122-96CF-5EFC6A181D8F}" type="pres">
      <dgm:prSet presAssocID="{EEBB4EC4-CB83-4349-86AB-1362E7850D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2A23A17-AB00-46AC-97F0-DAF5CFEB05F5}" type="pres">
      <dgm:prSet presAssocID="{EEBB4EC4-CB83-4349-86AB-1362E7850DAE}" presName="spaceRect" presStyleCnt="0"/>
      <dgm:spPr/>
    </dgm:pt>
    <dgm:pt modelId="{C7AC9F4E-815C-4C03-8A48-EEF468D0E3D1}" type="pres">
      <dgm:prSet presAssocID="{EEBB4EC4-CB83-4349-86AB-1362E7850DAE}" presName="parTx" presStyleLbl="revTx" presStyleIdx="2" presStyleCnt="5">
        <dgm:presLayoutVars>
          <dgm:chMax val="0"/>
          <dgm:chPref val="0"/>
        </dgm:presLayoutVars>
      </dgm:prSet>
      <dgm:spPr/>
    </dgm:pt>
    <dgm:pt modelId="{7BB8A7F3-E76A-4F16-9982-3183F0D929BA}" type="pres">
      <dgm:prSet presAssocID="{65079E6D-A760-420F-B6A0-58A2DB402227}" presName="sibTrans" presStyleCnt="0"/>
      <dgm:spPr/>
    </dgm:pt>
    <dgm:pt modelId="{4BFF82AC-DF03-4839-B255-73C6DDF7C2AC}" type="pres">
      <dgm:prSet presAssocID="{5D7C6FAD-F887-4B29-A7C5-4A3A5A8F8A92}" presName="compNode" presStyleCnt="0"/>
      <dgm:spPr/>
    </dgm:pt>
    <dgm:pt modelId="{B6644EAF-403D-4CC6-B412-49F1763956FD}" type="pres">
      <dgm:prSet presAssocID="{5D7C6FAD-F887-4B29-A7C5-4A3A5A8F8A92}" presName="bgRect" presStyleLbl="bgShp" presStyleIdx="3" presStyleCnt="5"/>
      <dgm:spPr/>
    </dgm:pt>
    <dgm:pt modelId="{07124527-9CA0-4D1D-BDBA-F85A7FACA645}" type="pres">
      <dgm:prSet presAssocID="{5D7C6FAD-F887-4B29-A7C5-4A3A5A8F8A9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AA026571-CFA1-4BE5-88C1-202207B4F0CF}" type="pres">
      <dgm:prSet presAssocID="{5D7C6FAD-F887-4B29-A7C5-4A3A5A8F8A92}" presName="spaceRect" presStyleCnt="0"/>
      <dgm:spPr/>
    </dgm:pt>
    <dgm:pt modelId="{05E8170E-204D-4DAD-A9DF-11C1A768FA26}" type="pres">
      <dgm:prSet presAssocID="{5D7C6FAD-F887-4B29-A7C5-4A3A5A8F8A92}" presName="parTx" presStyleLbl="revTx" presStyleIdx="3" presStyleCnt="5">
        <dgm:presLayoutVars>
          <dgm:chMax val="0"/>
          <dgm:chPref val="0"/>
        </dgm:presLayoutVars>
      </dgm:prSet>
      <dgm:spPr/>
    </dgm:pt>
    <dgm:pt modelId="{4F588C57-98F4-4880-AF12-471BB58247F6}" type="pres">
      <dgm:prSet presAssocID="{014EB2C1-6B26-4A9A-967F-F60D915AA3C2}" presName="sibTrans" presStyleCnt="0"/>
      <dgm:spPr/>
    </dgm:pt>
    <dgm:pt modelId="{930C1522-4B3D-491F-ADBE-E9642ED19A91}" type="pres">
      <dgm:prSet presAssocID="{36C02C29-77AF-4138-9D5C-5B0B8EF82F1F}" presName="compNode" presStyleCnt="0"/>
      <dgm:spPr/>
    </dgm:pt>
    <dgm:pt modelId="{C15FC201-A1BA-411C-8E07-8C61D63A8432}" type="pres">
      <dgm:prSet presAssocID="{36C02C29-77AF-4138-9D5C-5B0B8EF82F1F}" presName="bgRect" presStyleLbl="bgShp" presStyleIdx="4" presStyleCnt="5"/>
      <dgm:spPr/>
    </dgm:pt>
    <dgm:pt modelId="{65FEF0CA-9510-4442-90BF-ED348C3B419C}" type="pres">
      <dgm:prSet presAssocID="{36C02C29-77AF-4138-9D5C-5B0B8EF82F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all center"/>
        </a:ext>
      </dgm:extLst>
    </dgm:pt>
    <dgm:pt modelId="{DC196655-B208-42A8-96B6-275668E2D34B}" type="pres">
      <dgm:prSet presAssocID="{36C02C29-77AF-4138-9D5C-5B0B8EF82F1F}" presName="spaceRect" presStyleCnt="0"/>
      <dgm:spPr/>
    </dgm:pt>
    <dgm:pt modelId="{0A5725CD-24F1-4FED-BF5B-EBF7998436C4}" type="pres">
      <dgm:prSet presAssocID="{36C02C29-77AF-4138-9D5C-5B0B8EF82F1F}" presName="parTx" presStyleLbl="revTx" presStyleIdx="4" presStyleCnt="5">
        <dgm:presLayoutVars>
          <dgm:chMax val="0"/>
          <dgm:chPref val="0"/>
        </dgm:presLayoutVars>
      </dgm:prSet>
      <dgm:spPr/>
    </dgm:pt>
  </dgm:ptLst>
  <dgm:cxnLst>
    <dgm:cxn modelId="{2F7D6816-277E-47CE-BEAD-C4F084AE888D}" type="presOf" srcId="{B8C0F1FB-DFD0-4379-B72B-2AFF15B7EE99}" destId="{F84CEC4E-ED8E-493B-A929-BA51D2B80952}" srcOrd="0" destOrd="0" presId="urn:microsoft.com/office/officeart/2018/2/layout/IconVerticalSolidList"/>
    <dgm:cxn modelId="{FC6E0936-6132-44E4-9736-11C6E98AA98B}" srcId="{B8C0F1FB-DFD0-4379-B72B-2AFF15B7EE99}" destId="{5D7C6FAD-F887-4B29-A7C5-4A3A5A8F8A92}" srcOrd="3" destOrd="0" parTransId="{CC04C563-8E09-4DF1-866D-B2FC3F4DD3D7}" sibTransId="{014EB2C1-6B26-4A9A-967F-F60D915AA3C2}"/>
    <dgm:cxn modelId="{948EC660-A047-4C54-B5DB-47DB1D99917F}" srcId="{B8C0F1FB-DFD0-4379-B72B-2AFF15B7EE99}" destId="{36C02C29-77AF-4138-9D5C-5B0B8EF82F1F}" srcOrd="4" destOrd="0" parTransId="{9D3D2029-BBCD-4DB6-B590-DFB050B772F7}" sibTransId="{87AAA9A0-5A2B-43D9-A005-1EC325E5A55D}"/>
    <dgm:cxn modelId="{72050587-9812-41C6-8B67-BDF83C268FFA}" type="presOf" srcId="{EEBB4EC4-CB83-4349-86AB-1362E7850DAE}" destId="{C7AC9F4E-815C-4C03-8A48-EEF468D0E3D1}" srcOrd="0" destOrd="0" presId="urn:microsoft.com/office/officeart/2018/2/layout/IconVerticalSolidList"/>
    <dgm:cxn modelId="{1A810C9F-0ADF-4FA1-A0CB-3E6A48E8D8D2}" type="presOf" srcId="{422088E3-B5AC-4901-B6BD-167BF28A3572}" destId="{F6CDC821-2A56-4836-903A-32CDFDD09890}" srcOrd="0" destOrd="0" presId="urn:microsoft.com/office/officeart/2018/2/layout/IconVerticalSolidList"/>
    <dgm:cxn modelId="{6D93CABC-B7A4-46E6-9347-CBF17EE1E6A2}" srcId="{B8C0F1FB-DFD0-4379-B72B-2AFF15B7EE99}" destId="{422088E3-B5AC-4901-B6BD-167BF28A3572}" srcOrd="0" destOrd="0" parTransId="{4B2A3D80-7315-48EE-A188-59B9C1591AFD}" sibTransId="{2C5BF28D-B170-49D1-BAE1-C959C20FD363}"/>
    <dgm:cxn modelId="{9232B8BD-FDF5-4067-81FB-71CBB03B57AD}" srcId="{B8C0F1FB-DFD0-4379-B72B-2AFF15B7EE99}" destId="{D12380E5-39BB-4A57-A18B-9C962C2AE757}" srcOrd="1" destOrd="0" parTransId="{37171680-1AFE-457F-A9AF-CFCEE26750B8}" sibTransId="{33E7F878-086B-4DFE-912F-176478C8D6E1}"/>
    <dgm:cxn modelId="{16007CC6-BC2D-4A1A-850A-5DADD33D904F}" type="presOf" srcId="{5D7C6FAD-F887-4B29-A7C5-4A3A5A8F8A92}" destId="{05E8170E-204D-4DAD-A9DF-11C1A768FA26}" srcOrd="0" destOrd="0" presId="urn:microsoft.com/office/officeart/2018/2/layout/IconVerticalSolidList"/>
    <dgm:cxn modelId="{3B48DBC7-C58A-4A7C-A23F-7A2CF77FDB15}" type="presOf" srcId="{D12380E5-39BB-4A57-A18B-9C962C2AE757}" destId="{3E5F4B82-8E02-4302-87DE-5B52A45AEE26}" srcOrd="0" destOrd="0" presId="urn:microsoft.com/office/officeart/2018/2/layout/IconVerticalSolidList"/>
    <dgm:cxn modelId="{C1715CF0-3E63-43D1-8AE2-D9A848B683E0}" type="presOf" srcId="{36C02C29-77AF-4138-9D5C-5B0B8EF82F1F}" destId="{0A5725CD-24F1-4FED-BF5B-EBF7998436C4}" srcOrd="0" destOrd="0" presId="urn:microsoft.com/office/officeart/2018/2/layout/IconVerticalSolidList"/>
    <dgm:cxn modelId="{7105C4F6-4B7D-4EFA-9D79-A170445A29A5}" srcId="{B8C0F1FB-DFD0-4379-B72B-2AFF15B7EE99}" destId="{EEBB4EC4-CB83-4349-86AB-1362E7850DAE}" srcOrd="2" destOrd="0" parTransId="{DD87A9BC-3E01-46CF-B775-1A09C37A1F7C}" sibTransId="{65079E6D-A760-420F-B6A0-58A2DB402227}"/>
    <dgm:cxn modelId="{451D4CCD-2027-49EF-A20A-CB809823E93C}" type="presParOf" srcId="{F84CEC4E-ED8E-493B-A929-BA51D2B80952}" destId="{6CDB5F24-5516-41C4-8BAA-986B501E4811}" srcOrd="0" destOrd="0" presId="urn:microsoft.com/office/officeart/2018/2/layout/IconVerticalSolidList"/>
    <dgm:cxn modelId="{E74D1956-E5A3-4915-A0AC-4AC1F5222E29}" type="presParOf" srcId="{6CDB5F24-5516-41C4-8BAA-986B501E4811}" destId="{5613367F-11F1-4DA1-B4D9-C3FECAC532FC}" srcOrd="0" destOrd="0" presId="urn:microsoft.com/office/officeart/2018/2/layout/IconVerticalSolidList"/>
    <dgm:cxn modelId="{2B23AB22-7A0F-446F-8215-FAE1D531368F}" type="presParOf" srcId="{6CDB5F24-5516-41C4-8BAA-986B501E4811}" destId="{8D4562F3-3FE4-47F9-B269-726EF047CAA8}" srcOrd="1" destOrd="0" presId="urn:microsoft.com/office/officeart/2018/2/layout/IconVerticalSolidList"/>
    <dgm:cxn modelId="{3F828067-24DE-48F0-9C76-EA4DDE6E9CF5}" type="presParOf" srcId="{6CDB5F24-5516-41C4-8BAA-986B501E4811}" destId="{3FFA06D6-5E63-464D-85AB-2F6E3079F2F9}" srcOrd="2" destOrd="0" presId="urn:microsoft.com/office/officeart/2018/2/layout/IconVerticalSolidList"/>
    <dgm:cxn modelId="{ECA46EDF-376B-4AA4-98A0-36F41402C580}" type="presParOf" srcId="{6CDB5F24-5516-41C4-8BAA-986B501E4811}" destId="{F6CDC821-2A56-4836-903A-32CDFDD09890}" srcOrd="3" destOrd="0" presId="urn:microsoft.com/office/officeart/2018/2/layout/IconVerticalSolidList"/>
    <dgm:cxn modelId="{17619B3D-F8E1-41E4-A411-581A7C76FC91}" type="presParOf" srcId="{F84CEC4E-ED8E-493B-A929-BA51D2B80952}" destId="{0A9E0A42-1080-4E4C-AF8B-8ACDAB00EDFD}" srcOrd="1" destOrd="0" presId="urn:microsoft.com/office/officeart/2018/2/layout/IconVerticalSolidList"/>
    <dgm:cxn modelId="{A460811E-5362-4BF2-8FE9-597E95325877}" type="presParOf" srcId="{F84CEC4E-ED8E-493B-A929-BA51D2B80952}" destId="{93CF7B36-6522-46F1-BC98-7EDF65BB2803}" srcOrd="2" destOrd="0" presId="urn:microsoft.com/office/officeart/2018/2/layout/IconVerticalSolidList"/>
    <dgm:cxn modelId="{E5553C55-A742-4772-959B-9DD6BD87B8FE}" type="presParOf" srcId="{93CF7B36-6522-46F1-BC98-7EDF65BB2803}" destId="{6E0EBFB9-C8CE-4AF7-80E1-10D90FDA0BDD}" srcOrd="0" destOrd="0" presId="urn:microsoft.com/office/officeart/2018/2/layout/IconVerticalSolidList"/>
    <dgm:cxn modelId="{F1882C28-2215-472E-8A39-AA756952077A}" type="presParOf" srcId="{93CF7B36-6522-46F1-BC98-7EDF65BB2803}" destId="{F17DDAB5-838D-498E-8D0B-575D39425F1B}" srcOrd="1" destOrd="0" presId="urn:microsoft.com/office/officeart/2018/2/layout/IconVerticalSolidList"/>
    <dgm:cxn modelId="{53696F5C-5E4A-4461-B143-33E235CA18DB}" type="presParOf" srcId="{93CF7B36-6522-46F1-BC98-7EDF65BB2803}" destId="{EF109182-95C9-4FF2-BE60-822082B1E068}" srcOrd="2" destOrd="0" presId="urn:microsoft.com/office/officeart/2018/2/layout/IconVerticalSolidList"/>
    <dgm:cxn modelId="{2CB19586-AB20-4F12-A9D8-A42D1C0914CC}" type="presParOf" srcId="{93CF7B36-6522-46F1-BC98-7EDF65BB2803}" destId="{3E5F4B82-8E02-4302-87DE-5B52A45AEE26}" srcOrd="3" destOrd="0" presId="urn:microsoft.com/office/officeart/2018/2/layout/IconVerticalSolidList"/>
    <dgm:cxn modelId="{80127EF4-5044-4C1C-A435-BCEDD4F04E9F}" type="presParOf" srcId="{F84CEC4E-ED8E-493B-A929-BA51D2B80952}" destId="{1C38ACF6-C74F-456C-B9EB-2620788E5F07}" srcOrd="3" destOrd="0" presId="urn:microsoft.com/office/officeart/2018/2/layout/IconVerticalSolidList"/>
    <dgm:cxn modelId="{70873F6B-0A4A-4557-AC9E-5EA91848EE78}" type="presParOf" srcId="{F84CEC4E-ED8E-493B-A929-BA51D2B80952}" destId="{AAC7DD29-967B-4B90-A660-68A822FAC882}" srcOrd="4" destOrd="0" presId="urn:microsoft.com/office/officeart/2018/2/layout/IconVerticalSolidList"/>
    <dgm:cxn modelId="{0834AA05-02BA-4CA4-942F-2214AEF171B0}" type="presParOf" srcId="{AAC7DD29-967B-4B90-A660-68A822FAC882}" destId="{904EBD6A-6BB7-47BE-B876-05C6E5756B95}" srcOrd="0" destOrd="0" presId="urn:microsoft.com/office/officeart/2018/2/layout/IconVerticalSolidList"/>
    <dgm:cxn modelId="{D4141A7C-7C14-446C-8FFA-0B7C65BB29B0}" type="presParOf" srcId="{AAC7DD29-967B-4B90-A660-68A822FAC882}" destId="{CB8DE9D5-3BAF-4122-96CF-5EFC6A181D8F}" srcOrd="1" destOrd="0" presId="urn:microsoft.com/office/officeart/2018/2/layout/IconVerticalSolidList"/>
    <dgm:cxn modelId="{3F61D45D-39FD-4B63-A183-7C6EE779CC8E}" type="presParOf" srcId="{AAC7DD29-967B-4B90-A660-68A822FAC882}" destId="{B2A23A17-AB00-46AC-97F0-DAF5CFEB05F5}" srcOrd="2" destOrd="0" presId="urn:microsoft.com/office/officeart/2018/2/layout/IconVerticalSolidList"/>
    <dgm:cxn modelId="{03EC4CC5-ED60-48AA-AADE-3A95CAD579D0}" type="presParOf" srcId="{AAC7DD29-967B-4B90-A660-68A822FAC882}" destId="{C7AC9F4E-815C-4C03-8A48-EEF468D0E3D1}" srcOrd="3" destOrd="0" presId="urn:microsoft.com/office/officeart/2018/2/layout/IconVerticalSolidList"/>
    <dgm:cxn modelId="{AD4DE28D-5C3E-412F-8110-208DA3650DB0}" type="presParOf" srcId="{F84CEC4E-ED8E-493B-A929-BA51D2B80952}" destId="{7BB8A7F3-E76A-4F16-9982-3183F0D929BA}" srcOrd="5" destOrd="0" presId="urn:microsoft.com/office/officeart/2018/2/layout/IconVerticalSolidList"/>
    <dgm:cxn modelId="{FE5D30FB-F51D-459F-980F-3A8A3A20CD62}" type="presParOf" srcId="{F84CEC4E-ED8E-493B-A929-BA51D2B80952}" destId="{4BFF82AC-DF03-4839-B255-73C6DDF7C2AC}" srcOrd="6" destOrd="0" presId="urn:microsoft.com/office/officeart/2018/2/layout/IconVerticalSolidList"/>
    <dgm:cxn modelId="{37310D3B-BA96-4934-BAFD-F2636315A5A9}" type="presParOf" srcId="{4BFF82AC-DF03-4839-B255-73C6DDF7C2AC}" destId="{B6644EAF-403D-4CC6-B412-49F1763956FD}" srcOrd="0" destOrd="0" presId="urn:microsoft.com/office/officeart/2018/2/layout/IconVerticalSolidList"/>
    <dgm:cxn modelId="{612DBC3C-67FA-4365-BD4F-CD8627B19387}" type="presParOf" srcId="{4BFF82AC-DF03-4839-B255-73C6DDF7C2AC}" destId="{07124527-9CA0-4D1D-BDBA-F85A7FACA645}" srcOrd="1" destOrd="0" presId="urn:microsoft.com/office/officeart/2018/2/layout/IconVerticalSolidList"/>
    <dgm:cxn modelId="{35227CD9-2745-46BA-BCC2-A4FF4A4FED8E}" type="presParOf" srcId="{4BFF82AC-DF03-4839-B255-73C6DDF7C2AC}" destId="{AA026571-CFA1-4BE5-88C1-202207B4F0CF}" srcOrd="2" destOrd="0" presId="urn:microsoft.com/office/officeart/2018/2/layout/IconVerticalSolidList"/>
    <dgm:cxn modelId="{DB9FFCC7-050B-43BA-AEB9-FA9736A2CAE9}" type="presParOf" srcId="{4BFF82AC-DF03-4839-B255-73C6DDF7C2AC}" destId="{05E8170E-204D-4DAD-A9DF-11C1A768FA26}" srcOrd="3" destOrd="0" presId="urn:microsoft.com/office/officeart/2018/2/layout/IconVerticalSolidList"/>
    <dgm:cxn modelId="{B1389C50-8547-465F-95AE-671D0DCB07AB}" type="presParOf" srcId="{F84CEC4E-ED8E-493B-A929-BA51D2B80952}" destId="{4F588C57-98F4-4880-AF12-471BB58247F6}" srcOrd="7" destOrd="0" presId="urn:microsoft.com/office/officeart/2018/2/layout/IconVerticalSolidList"/>
    <dgm:cxn modelId="{7DC12922-4F19-424E-90E3-41ED2DCD655D}" type="presParOf" srcId="{F84CEC4E-ED8E-493B-A929-BA51D2B80952}" destId="{930C1522-4B3D-491F-ADBE-E9642ED19A91}" srcOrd="8" destOrd="0" presId="urn:microsoft.com/office/officeart/2018/2/layout/IconVerticalSolidList"/>
    <dgm:cxn modelId="{B565756D-1160-4B4A-9044-E5704385BD8B}" type="presParOf" srcId="{930C1522-4B3D-491F-ADBE-E9642ED19A91}" destId="{C15FC201-A1BA-411C-8E07-8C61D63A8432}" srcOrd="0" destOrd="0" presId="urn:microsoft.com/office/officeart/2018/2/layout/IconVerticalSolidList"/>
    <dgm:cxn modelId="{17E1B699-43F7-4CDB-8BA2-C46F3CC10DB6}" type="presParOf" srcId="{930C1522-4B3D-491F-ADBE-E9642ED19A91}" destId="{65FEF0CA-9510-4442-90BF-ED348C3B419C}" srcOrd="1" destOrd="0" presId="urn:microsoft.com/office/officeart/2018/2/layout/IconVerticalSolidList"/>
    <dgm:cxn modelId="{D9289EE9-BEB0-4B16-9005-3EFDDF1282E2}" type="presParOf" srcId="{930C1522-4B3D-491F-ADBE-E9642ED19A91}" destId="{DC196655-B208-42A8-96B6-275668E2D34B}" srcOrd="2" destOrd="0" presId="urn:microsoft.com/office/officeart/2018/2/layout/IconVerticalSolidList"/>
    <dgm:cxn modelId="{395C0747-65D4-4215-A713-C8F5B8F46D3B}" type="presParOf" srcId="{930C1522-4B3D-491F-ADBE-E9642ED19A91}" destId="{0A5725CD-24F1-4FED-BF5B-EBF7998436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F4D7B-617D-4BF5-8501-379C65FB29A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856719D-063A-408A-B4F4-E55E5FC8AC50}">
      <dgm:prSet custT="1"/>
      <dgm:spPr/>
      <dgm:t>
        <a:bodyPr/>
        <a:lstStyle/>
        <a:p>
          <a:pPr>
            <a:lnSpc>
              <a:spcPct val="100000"/>
            </a:lnSpc>
          </a:pPr>
          <a:r>
            <a:rPr lang="es-ES_tradnl" sz="1600" noProof="0" dirty="0"/>
            <a:t>Valor agregado-está empresa mejor debido a los beneficios que ofrece</a:t>
          </a:r>
          <a:endParaRPr lang="en-US" sz="1600" dirty="0"/>
        </a:p>
      </dgm:t>
    </dgm:pt>
    <dgm:pt modelId="{8411CEFD-DF68-45AD-8FEF-15970A659C9B}" type="parTrans" cxnId="{B90705B7-781C-4F16-B17F-258829A46DED}">
      <dgm:prSet/>
      <dgm:spPr/>
      <dgm:t>
        <a:bodyPr/>
        <a:lstStyle/>
        <a:p>
          <a:endParaRPr lang="en-US"/>
        </a:p>
      </dgm:t>
    </dgm:pt>
    <dgm:pt modelId="{A6284664-6BC2-48C0-A6D7-F00DDDED0979}" type="sibTrans" cxnId="{B90705B7-781C-4F16-B17F-258829A46DED}">
      <dgm:prSet/>
      <dgm:spPr/>
      <dgm:t>
        <a:bodyPr/>
        <a:lstStyle/>
        <a:p>
          <a:endParaRPr lang="en-US"/>
        </a:p>
      </dgm:t>
    </dgm:pt>
    <dgm:pt modelId="{3FBC99D8-2C54-429B-8603-977657EE59CC}">
      <dgm:prSet custT="1"/>
      <dgm:spPr/>
      <dgm:t>
        <a:bodyPr/>
        <a:lstStyle/>
        <a:p>
          <a:pPr>
            <a:lnSpc>
              <a:spcPct val="100000"/>
            </a:lnSpc>
          </a:pPr>
          <a:r>
            <a:rPr lang="es-ES_tradnl" sz="1600" noProof="0" dirty="0"/>
            <a:t>Benchmarking y optimización-Compare con los competidores y el promedio nacional</a:t>
          </a:r>
        </a:p>
      </dgm:t>
    </dgm:pt>
    <dgm:pt modelId="{381AC677-0F64-42E6-9322-E0388949EA2F}" type="parTrans" cxnId="{AF2E182D-8DE8-42EF-B4C7-0BB3C4E810D1}">
      <dgm:prSet/>
      <dgm:spPr/>
      <dgm:t>
        <a:bodyPr/>
        <a:lstStyle/>
        <a:p>
          <a:endParaRPr lang="en-US"/>
        </a:p>
      </dgm:t>
    </dgm:pt>
    <dgm:pt modelId="{EF3C8127-9EE2-4C17-BE34-305F7C19A244}" type="sibTrans" cxnId="{AF2E182D-8DE8-42EF-B4C7-0BB3C4E810D1}">
      <dgm:prSet/>
      <dgm:spPr/>
      <dgm:t>
        <a:bodyPr/>
        <a:lstStyle/>
        <a:p>
          <a:endParaRPr lang="en-US"/>
        </a:p>
      </dgm:t>
    </dgm:pt>
    <dgm:pt modelId="{CA256B62-60B4-4228-9027-09F042F008E7}">
      <dgm:prSet custT="1"/>
      <dgm:spPr/>
      <dgm:t>
        <a:bodyPr/>
        <a:lstStyle/>
        <a:p>
          <a:pPr>
            <a:lnSpc>
              <a:spcPct val="100000"/>
            </a:lnSpc>
          </a:pPr>
          <a:r>
            <a:rPr lang="es-ES_tradnl" sz="1600" noProof="0" dirty="0"/>
            <a:t>Gestión de la discapacidad a corto/largo plazo-Alinear los dos beneficios para trabajar mejor con los objetivos de jubilación </a:t>
          </a:r>
          <a:endParaRPr lang="en-US" sz="1600" dirty="0"/>
        </a:p>
      </dgm:t>
    </dgm:pt>
    <dgm:pt modelId="{99DB3466-3DD9-4E70-95BE-6BC973336123}" type="parTrans" cxnId="{3775EC16-4F85-4EDB-A71E-A86851000966}">
      <dgm:prSet/>
      <dgm:spPr/>
      <dgm:t>
        <a:bodyPr/>
        <a:lstStyle/>
        <a:p>
          <a:endParaRPr lang="en-US"/>
        </a:p>
      </dgm:t>
    </dgm:pt>
    <dgm:pt modelId="{85EA82C6-0867-4664-BBB2-442A13CF3790}" type="sibTrans" cxnId="{3775EC16-4F85-4EDB-A71E-A86851000966}">
      <dgm:prSet/>
      <dgm:spPr/>
      <dgm:t>
        <a:bodyPr/>
        <a:lstStyle/>
        <a:p>
          <a:endParaRPr lang="en-US"/>
        </a:p>
      </dgm:t>
    </dgm:pt>
    <dgm:pt modelId="{5923943F-8673-425F-8218-6AC0578B6786}">
      <dgm:prSet custT="1"/>
      <dgm:spPr/>
      <dgm:t>
        <a:bodyPr/>
        <a:lstStyle/>
        <a:p>
          <a:pPr>
            <a:lnSpc>
              <a:spcPct val="100000"/>
            </a:lnSpc>
          </a:pPr>
          <a:r>
            <a:rPr lang="es-ES_tradnl" sz="1600" noProof="0" dirty="0"/>
            <a:t>Informar a los clientes-Gestionar eficazmente las necesidades de sus empleados</a:t>
          </a:r>
          <a:endParaRPr lang="en-US" sz="1600" dirty="0"/>
        </a:p>
      </dgm:t>
    </dgm:pt>
    <dgm:pt modelId="{B0B3F3A0-F870-4B9A-8FED-42CDE5DD2E63}" type="parTrans" cxnId="{46B9A5A0-B5E1-4F68-8876-BDEE1A849652}">
      <dgm:prSet/>
      <dgm:spPr/>
      <dgm:t>
        <a:bodyPr/>
        <a:lstStyle/>
        <a:p>
          <a:endParaRPr lang="en-US"/>
        </a:p>
      </dgm:t>
    </dgm:pt>
    <dgm:pt modelId="{12BE0EAE-000C-4DAA-94E4-782F0BAFD260}" type="sibTrans" cxnId="{46B9A5A0-B5E1-4F68-8876-BDEE1A849652}">
      <dgm:prSet/>
      <dgm:spPr/>
      <dgm:t>
        <a:bodyPr/>
        <a:lstStyle/>
        <a:p>
          <a:endParaRPr lang="en-US"/>
        </a:p>
      </dgm:t>
    </dgm:pt>
    <dgm:pt modelId="{7E796AD7-CEB1-43B4-8F71-59BC3916DA77}">
      <dgm:prSet custT="1"/>
      <dgm:spPr/>
      <dgm:t>
        <a:bodyPr/>
        <a:lstStyle/>
        <a:p>
          <a:pPr>
            <a:lnSpc>
              <a:spcPct val="100000"/>
            </a:lnSpc>
          </a:pPr>
          <a:r>
            <a:rPr lang="es-ES_tradnl" sz="1600" noProof="0" dirty="0"/>
            <a:t>La Comunicación con los empleados-desarrollar mutuo servicios y mantener a los empleados como parte de las soluciones no parte del problema</a:t>
          </a:r>
          <a:endParaRPr lang="en-US" sz="1600" dirty="0"/>
        </a:p>
      </dgm:t>
    </dgm:pt>
    <dgm:pt modelId="{9F4A64C0-9828-49DB-B7F9-E841689B0832}" type="parTrans" cxnId="{D5F2A1FB-0543-4C10-A063-56DB5EC5C99B}">
      <dgm:prSet/>
      <dgm:spPr/>
      <dgm:t>
        <a:bodyPr/>
        <a:lstStyle/>
        <a:p>
          <a:endParaRPr lang="en-US"/>
        </a:p>
      </dgm:t>
    </dgm:pt>
    <dgm:pt modelId="{EDEEF340-C80A-4984-AB87-41FBD0CD00B0}" type="sibTrans" cxnId="{D5F2A1FB-0543-4C10-A063-56DB5EC5C99B}">
      <dgm:prSet/>
      <dgm:spPr/>
      <dgm:t>
        <a:bodyPr/>
        <a:lstStyle/>
        <a:p>
          <a:endParaRPr lang="en-US"/>
        </a:p>
      </dgm:t>
    </dgm:pt>
    <dgm:pt modelId="{8CCFC119-1CD8-4C8F-9787-D88F4399B953}" type="pres">
      <dgm:prSet presAssocID="{8FAF4D7B-617D-4BF5-8501-379C65FB29AF}" presName="root" presStyleCnt="0">
        <dgm:presLayoutVars>
          <dgm:dir/>
          <dgm:resizeHandles val="exact"/>
        </dgm:presLayoutVars>
      </dgm:prSet>
      <dgm:spPr/>
    </dgm:pt>
    <dgm:pt modelId="{E7E1A902-1ADB-4FE4-BD6E-43FC0D2FA57A}" type="pres">
      <dgm:prSet presAssocID="{5856719D-063A-408A-B4F4-E55E5FC8AC50}" presName="compNode" presStyleCnt="0"/>
      <dgm:spPr/>
    </dgm:pt>
    <dgm:pt modelId="{D230787D-7FD5-4449-A650-F9193C1476D1}" type="pres">
      <dgm:prSet presAssocID="{5856719D-063A-408A-B4F4-E55E5FC8AC50}" presName="bgRect" presStyleLbl="bgShp" presStyleIdx="0" presStyleCnt="5"/>
      <dgm:spPr/>
    </dgm:pt>
    <dgm:pt modelId="{5C00C8D5-A5D3-453F-8375-4EFA63E6F8E7}" type="pres">
      <dgm:prSet presAssocID="{5856719D-063A-408A-B4F4-E55E5FC8AC5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35C9774A-E20D-4034-92C4-5D5DA0F105B7}" type="pres">
      <dgm:prSet presAssocID="{5856719D-063A-408A-B4F4-E55E5FC8AC50}" presName="spaceRect" presStyleCnt="0"/>
      <dgm:spPr/>
    </dgm:pt>
    <dgm:pt modelId="{C142B1E0-794A-4754-99E3-C0AB197A48EA}" type="pres">
      <dgm:prSet presAssocID="{5856719D-063A-408A-B4F4-E55E5FC8AC50}" presName="parTx" presStyleLbl="revTx" presStyleIdx="0" presStyleCnt="5">
        <dgm:presLayoutVars>
          <dgm:chMax val="0"/>
          <dgm:chPref val="0"/>
        </dgm:presLayoutVars>
      </dgm:prSet>
      <dgm:spPr/>
    </dgm:pt>
    <dgm:pt modelId="{635269D2-3FCA-4F62-899D-9CFC67BD85E9}" type="pres">
      <dgm:prSet presAssocID="{A6284664-6BC2-48C0-A6D7-F00DDDED0979}" presName="sibTrans" presStyleCnt="0"/>
      <dgm:spPr/>
    </dgm:pt>
    <dgm:pt modelId="{3A69F9CA-81B7-4781-AD89-06B4A579DD51}" type="pres">
      <dgm:prSet presAssocID="{3FBC99D8-2C54-429B-8603-977657EE59CC}" presName="compNode" presStyleCnt="0"/>
      <dgm:spPr/>
    </dgm:pt>
    <dgm:pt modelId="{E2FBBBF9-B5A7-4EC1-BC4B-D0206979F0B3}" type="pres">
      <dgm:prSet presAssocID="{3FBC99D8-2C54-429B-8603-977657EE59CC}" presName="bgRect" presStyleLbl="bgShp" presStyleIdx="1" presStyleCnt="5"/>
      <dgm:spPr/>
    </dgm:pt>
    <dgm:pt modelId="{D5A5EAB1-4FE4-4ADC-8328-DEFED9D403E8}" type="pres">
      <dgm:prSet presAssocID="{3FBC99D8-2C54-429B-8603-977657EE59C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0FB86919-ACBB-48DD-A5D6-CB873B24F2A1}" type="pres">
      <dgm:prSet presAssocID="{3FBC99D8-2C54-429B-8603-977657EE59CC}" presName="spaceRect" presStyleCnt="0"/>
      <dgm:spPr/>
    </dgm:pt>
    <dgm:pt modelId="{BB435B2C-F3B6-46BF-85DE-79F086E2ACC0}" type="pres">
      <dgm:prSet presAssocID="{3FBC99D8-2C54-429B-8603-977657EE59CC}" presName="parTx" presStyleLbl="revTx" presStyleIdx="1" presStyleCnt="5">
        <dgm:presLayoutVars>
          <dgm:chMax val="0"/>
          <dgm:chPref val="0"/>
        </dgm:presLayoutVars>
      </dgm:prSet>
      <dgm:spPr/>
    </dgm:pt>
    <dgm:pt modelId="{6ADD4A40-AA04-466C-8065-850B068645F8}" type="pres">
      <dgm:prSet presAssocID="{EF3C8127-9EE2-4C17-BE34-305F7C19A244}" presName="sibTrans" presStyleCnt="0"/>
      <dgm:spPr/>
    </dgm:pt>
    <dgm:pt modelId="{0A9CA36A-C642-445C-BFE2-099982FF058F}" type="pres">
      <dgm:prSet presAssocID="{CA256B62-60B4-4228-9027-09F042F008E7}" presName="compNode" presStyleCnt="0"/>
      <dgm:spPr/>
    </dgm:pt>
    <dgm:pt modelId="{02FB4FCA-E3F5-4662-8A6B-8195DDDE648A}" type="pres">
      <dgm:prSet presAssocID="{CA256B62-60B4-4228-9027-09F042F008E7}" presName="bgRect" presStyleLbl="bgShp" presStyleIdx="2" presStyleCnt="5"/>
      <dgm:spPr/>
    </dgm:pt>
    <dgm:pt modelId="{A76F38D1-4325-4764-AB58-0BBF32E9639A}" type="pres">
      <dgm:prSet presAssocID="{CA256B62-60B4-4228-9027-09F042F008E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 Wheelchair"/>
        </a:ext>
      </dgm:extLst>
    </dgm:pt>
    <dgm:pt modelId="{C4C49959-BB8B-4663-9C95-3195E5DD9D84}" type="pres">
      <dgm:prSet presAssocID="{CA256B62-60B4-4228-9027-09F042F008E7}" presName="spaceRect" presStyleCnt="0"/>
      <dgm:spPr/>
    </dgm:pt>
    <dgm:pt modelId="{D956F61F-09B5-45DA-AE3D-C227D04CDE03}" type="pres">
      <dgm:prSet presAssocID="{CA256B62-60B4-4228-9027-09F042F008E7}" presName="parTx" presStyleLbl="revTx" presStyleIdx="2" presStyleCnt="5">
        <dgm:presLayoutVars>
          <dgm:chMax val="0"/>
          <dgm:chPref val="0"/>
        </dgm:presLayoutVars>
      </dgm:prSet>
      <dgm:spPr/>
    </dgm:pt>
    <dgm:pt modelId="{0C193181-587E-481E-B98C-455E3A2F1326}" type="pres">
      <dgm:prSet presAssocID="{85EA82C6-0867-4664-BBB2-442A13CF3790}" presName="sibTrans" presStyleCnt="0"/>
      <dgm:spPr/>
    </dgm:pt>
    <dgm:pt modelId="{B5E531C4-9D32-4EE0-8F81-F0BF56DB29DB}" type="pres">
      <dgm:prSet presAssocID="{5923943F-8673-425F-8218-6AC0578B6786}" presName="compNode" presStyleCnt="0"/>
      <dgm:spPr/>
    </dgm:pt>
    <dgm:pt modelId="{11A28D51-783B-4D01-AC1C-2C50BCCAC9F5}" type="pres">
      <dgm:prSet presAssocID="{5923943F-8673-425F-8218-6AC0578B6786}" presName="bgRect" presStyleLbl="bgShp" presStyleIdx="3" presStyleCnt="5"/>
      <dgm:spPr/>
    </dgm:pt>
    <dgm:pt modelId="{8439595A-3A3F-4D49-9673-5AC471A455A8}" type="pres">
      <dgm:prSet presAssocID="{5923943F-8673-425F-8218-6AC0578B67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79643C55-D02A-44A7-B1BA-485ED6F6BAC1}" type="pres">
      <dgm:prSet presAssocID="{5923943F-8673-425F-8218-6AC0578B6786}" presName="spaceRect" presStyleCnt="0"/>
      <dgm:spPr/>
    </dgm:pt>
    <dgm:pt modelId="{FDF590D7-F015-4E14-A4A4-7EDC365E9CCC}" type="pres">
      <dgm:prSet presAssocID="{5923943F-8673-425F-8218-6AC0578B6786}" presName="parTx" presStyleLbl="revTx" presStyleIdx="3" presStyleCnt="5">
        <dgm:presLayoutVars>
          <dgm:chMax val="0"/>
          <dgm:chPref val="0"/>
        </dgm:presLayoutVars>
      </dgm:prSet>
      <dgm:spPr/>
    </dgm:pt>
    <dgm:pt modelId="{85833A44-7509-42C6-8B94-3C96A1E12736}" type="pres">
      <dgm:prSet presAssocID="{12BE0EAE-000C-4DAA-94E4-782F0BAFD260}" presName="sibTrans" presStyleCnt="0"/>
      <dgm:spPr/>
    </dgm:pt>
    <dgm:pt modelId="{5C94B0F0-926C-4854-AAD3-0A7B4767E9D0}" type="pres">
      <dgm:prSet presAssocID="{7E796AD7-CEB1-43B4-8F71-59BC3916DA77}" presName="compNode" presStyleCnt="0"/>
      <dgm:spPr/>
    </dgm:pt>
    <dgm:pt modelId="{39148B07-A8AE-4928-BBFC-9FF23C3CD129}" type="pres">
      <dgm:prSet presAssocID="{7E796AD7-CEB1-43B4-8F71-59BC3916DA77}" presName="bgRect" presStyleLbl="bgShp" presStyleIdx="4" presStyleCnt="5"/>
      <dgm:spPr/>
    </dgm:pt>
    <dgm:pt modelId="{BBC2F5E1-D34C-4131-942E-1D45227A23B1}" type="pres">
      <dgm:prSet presAssocID="{7E796AD7-CEB1-43B4-8F71-59BC3916DA7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AA828B37-89BA-48CF-859D-6F60CE72CFC5}" type="pres">
      <dgm:prSet presAssocID="{7E796AD7-CEB1-43B4-8F71-59BC3916DA77}" presName="spaceRect" presStyleCnt="0"/>
      <dgm:spPr/>
    </dgm:pt>
    <dgm:pt modelId="{F7D0CB60-3C6F-45B7-9136-49AA5E8C1741}" type="pres">
      <dgm:prSet presAssocID="{7E796AD7-CEB1-43B4-8F71-59BC3916DA77}" presName="parTx" presStyleLbl="revTx" presStyleIdx="4" presStyleCnt="5" custScaleX="119523" custLinFactNeighborX="-4" custLinFactNeighborY="19018">
        <dgm:presLayoutVars>
          <dgm:chMax val="0"/>
          <dgm:chPref val="0"/>
        </dgm:presLayoutVars>
      </dgm:prSet>
      <dgm:spPr/>
    </dgm:pt>
  </dgm:ptLst>
  <dgm:cxnLst>
    <dgm:cxn modelId="{3775EC16-4F85-4EDB-A71E-A86851000966}" srcId="{8FAF4D7B-617D-4BF5-8501-379C65FB29AF}" destId="{CA256B62-60B4-4228-9027-09F042F008E7}" srcOrd="2" destOrd="0" parTransId="{99DB3466-3DD9-4E70-95BE-6BC973336123}" sibTransId="{85EA82C6-0867-4664-BBB2-442A13CF3790}"/>
    <dgm:cxn modelId="{D464CB2C-75D9-8F4C-B23A-6E684F51E441}" type="presOf" srcId="{7E796AD7-CEB1-43B4-8F71-59BC3916DA77}" destId="{F7D0CB60-3C6F-45B7-9136-49AA5E8C1741}" srcOrd="0" destOrd="0" presId="urn:microsoft.com/office/officeart/2018/2/layout/IconVerticalSolidList"/>
    <dgm:cxn modelId="{AF2E182D-8DE8-42EF-B4C7-0BB3C4E810D1}" srcId="{8FAF4D7B-617D-4BF5-8501-379C65FB29AF}" destId="{3FBC99D8-2C54-429B-8603-977657EE59CC}" srcOrd="1" destOrd="0" parTransId="{381AC677-0F64-42E6-9322-E0388949EA2F}" sibTransId="{EF3C8127-9EE2-4C17-BE34-305F7C19A244}"/>
    <dgm:cxn modelId="{B8E50542-DEC7-4141-AB32-4E195E569E45}" type="presOf" srcId="{CA256B62-60B4-4228-9027-09F042F008E7}" destId="{D956F61F-09B5-45DA-AE3D-C227D04CDE03}" srcOrd="0" destOrd="0" presId="urn:microsoft.com/office/officeart/2018/2/layout/IconVerticalSolidList"/>
    <dgm:cxn modelId="{44B85B42-39BD-404F-909A-6229B9C05863}" type="presOf" srcId="{8FAF4D7B-617D-4BF5-8501-379C65FB29AF}" destId="{8CCFC119-1CD8-4C8F-9787-D88F4399B953}" srcOrd="0" destOrd="0" presId="urn:microsoft.com/office/officeart/2018/2/layout/IconVerticalSolidList"/>
    <dgm:cxn modelId="{AAB17457-73F4-424B-B27C-C22EF44ABB34}" type="presOf" srcId="{3FBC99D8-2C54-429B-8603-977657EE59CC}" destId="{BB435B2C-F3B6-46BF-85DE-79F086E2ACC0}" srcOrd="0" destOrd="0" presId="urn:microsoft.com/office/officeart/2018/2/layout/IconVerticalSolidList"/>
    <dgm:cxn modelId="{46B9A5A0-B5E1-4F68-8876-BDEE1A849652}" srcId="{8FAF4D7B-617D-4BF5-8501-379C65FB29AF}" destId="{5923943F-8673-425F-8218-6AC0578B6786}" srcOrd="3" destOrd="0" parTransId="{B0B3F3A0-F870-4B9A-8FED-42CDE5DD2E63}" sibTransId="{12BE0EAE-000C-4DAA-94E4-782F0BAFD260}"/>
    <dgm:cxn modelId="{B90705B7-781C-4F16-B17F-258829A46DED}" srcId="{8FAF4D7B-617D-4BF5-8501-379C65FB29AF}" destId="{5856719D-063A-408A-B4F4-E55E5FC8AC50}" srcOrd="0" destOrd="0" parTransId="{8411CEFD-DF68-45AD-8FEF-15970A659C9B}" sibTransId="{A6284664-6BC2-48C0-A6D7-F00DDDED0979}"/>
    <dgm:cxn modelId="{7F991DE7-447B-DD48-AD4E-59B3295047B1}" type="presOf" srcId="{5923943F-8673-425F-8218-6AC0578B6786}" destId="{FDF590D7-F015-4E14-A4A4-7EDC365E9CCC}" srcOrd="0" destOrd="0" presId="urn:microsoft.com/office/officeart/2018/2/layout/IconVerticalSolidList"/>
    <dgm:cxn modelId="{FAB6EAFA-B04B-0548-86BB-81B6B132F13B}" type="presOf" srcId="{5856719D-063A-408A-B4F4-E55E5FC8AC50}" destId="{C142B1E0-794A-4754-99E3-C0AB197A48EA}" srcOrd="0" destOrd="0" presId="urn:microsoft.com/office/officeart/2018/2/layout/IconVerticalSolidList"/>
    <dgm:cxn modelId="{D5F2A1FB-0543-4C10-A063-56DB5EC5C99B}" srcId="{8FAF4D7B-617D-4BF5-8501-379C65FB29AF}" destId="{7E796AD7-CEB1-43B4-8F71-59BC3916DA77}" srcOrd="4" destOrd="0" parTransId="{9F4A64C0-9828-49DB-B7F9-E841689B0832}" sibTransId="{EDEEF340-C80A-4984-AB87-41FBD0CD00B0}"/>
    <dgm:cxn modelId="{129FD730-07E2-304B-BAF2-395629BA6679}" type="presParOf" srcId="{8CCFC119-1CD8-4C8F-9787-D88F4399B953}" destId="{E7E1A902-1ADB-4FE4-BD6E-43FC0D2FA57A}" srcOrd="0" destOrd="0" presId="urn:microsoft.com/office/officeart/2018/2/layout/IconVerticalSolidList"/>
    <dgm:cxn modelId="{1F431F79-0391-4E47-B02F-A19C6395BC4A}" type="presParOf" srcId="{E7E1A902-1ADB-4FE4-BD6E-43FC0D2FA57A}" destId="{D230787D-7FD5-4449-A650-F9193C1476D1}" srcOrd="0" destOrd="0" presId="urn:microsoft.com/office/officeart/2018/2/layout/IconVerticalSolidList"/>
    <dgm:cxn modelId="{B4A58E1D-8BC4-0344-B189-FEBAF91D8DBC}" type="presParOf" srcId="{E7E1A902-1ADB-4FE4-BD6E-43FC0D2FA57A}" destId="{5C00C8D5-A5D3-453F-8375-4EFA63E6F8E7}" srcOrd="1" destOrd="0" presId="urn:microsoft.com/office/officeart/2018/2/layout/IconVerticalSolidList"/>
    <dgm:cxn modelId="{8F4A7700-B4FB-504F-8235-7A9A582FC033}" type="presParOf" srcId="{E7E1A902-1ADB-4FE4-BD6E-43FC0D2FA57A}" destId="{35C9774A-E20D-4034-92C4-5D5DA0F105B7}" srcOrd="2" destOrd="0" presId="urn:microsoft.com/office/officeart/2018/2/layout/IconVerticalSolidList"/>
    <dgm:cxn modelId="{2A5DA5D3-B78C-424E-BE92-FDD6647D5678}" type="presParOf" srcId="{E7E1A902-1ADB-4FE4-BD6E-43FC0D2FA57A}" destId="{C142B1E0-794A-4754-99E3-C0AB197A48EA}" srcOrd="3" destOrd="0" presId="urn:microsoft.com/office/officeart/2018/2/layout/IconVerticalSolidList"/>
    <dgm:cxn modelId="{743C4418-80DE-C042-AC1D-AE9856B7EF60}" type="presParOf" srcId="{8CCFC119-1CD8-4C8F-9787-D88F4399B953}" destId="{635269D2-3FCA-4F62-899D-9CFC67BD85E9}" srcOrd="1" destOrd="0" presId="urn:microsoft.com/office/officeart/2018/2/layout/IconVerticalSolidList"/>
    <dgm:cxn modelId="{E0F3FC8A-B9E9-7247-BA6F-61E16A9B0E36}" type="presParOf" srcId="{8CCFC119-1CD8-4C8F-9787-D88F4399B953}" destId="{3A69F9CA-81B7-4781-AD89-06B4A579DD51}" srcOrd="2" destOrd="0" presId="urn:microsoft.com/office/officeart/2018/2/layout/IconVerticalSolidList"/>
    <dgm:cxn modelId="{8FEA045E-8A04-E84A-A727-087BD67F1FE8}" type="presParOf" srcId="{3A69F9CA-81B7-4781-AD89-06B4A579DD51}" destId="{E2FBBBF9-B5A7-4EC1-BC4B-D0206979F0B3}" srcOrd="0" destOrd="0" presId="urn:microsoft.com/office/officeart/2018/2/layout/IconVerticalSolidList"/>
    <dgm:cxn modelId="{66B3A07E-2C3E-0946-B637-82A3E0D0980C}" type="presParOf" srcId="{3A69F9CA-81B7-4781-AD89-06B4A579DD51}" destId="{D5A5EAB1-4FE4-4ADC-8328-DEFED9D403E8}" srcOrd="1" destOrd="0" presId="urn:microsoft.com/office/officeart/2018/2/layout/IconVerticalSolidList"/>
    <dgm:cxn modelId="{DAC68ACE-FC85-674F-A288-3DD9AF2D8A8D}" type="presParOf" srcId="{3A69F9CA-81B7-4781-AD89-06B4A579DD51}" destId="{0FB86919-ACBB-48DD-A5D6-CB873B24F2A1}" srcOrd="2" destOrd="0" presId="urn:microsoft.com/office/officeart/2018/2/layout/IconVerticalSolidList"/>
    <dgm:cxn modelId="{BA6128EA-1D61-CA44-A8E6-D5ADB15FA7D3}" type="presParOf" srcId="{3A69F9CA-81B7-4781-AD89-06B4A579DD51}" destId="{BB435B2C-F3B6-46BF-85DE-79F086E2ACC0}" srcOrd="3" destOrd="0" presId="urn:microsoft.com/office/officeart/2018/2/layout/IconVerticalSolidList"/>
    <dgm:cxn modelId="{793AC49A-27E4-AA49-9C5F-E2F0BBAEB090}" type="presParOf" srcId="{8CCFC119-1CD8-4C8F-9787-D88F4399B953}" destId="{6ADD4A40-AA04-466C-8065-850B068645F8}" srcOrd="3" destOrd="0" presId="urn:microsoft.com/office/officeart/2018/2/layout/IconVerticalSolidList"/>
    <dgm:cxn modelId="{C67034F4-D131-1540-A681-CB16322BEE77}" type="presParOf" srcId="{8CCFC119-1CD8-4C8F-9787-D88F4399B953}" destId="{0A9CA36A-C642-445C-BFE2-099982FF058F}" srcOrd="4" destOrd="0" presId="urn:microsoft.com/office/officeart/2018/2/layout/IconVerticalSolidList"/>
    <dgm:cxn modelId="{870D3D4A-9597-904A-A01D-7421E6C18F38}" type="presParOf" srcId="{0A9CA36A-C642-445C-BFE2-099982FF058F}" destId="{02FB4FCA-E3F5-4662-8A6B-8195DDDE648A}" srcOrd="0" destOrd="0" presId="urn:microsoft.com/office/officeart/2018/2/layout/IconVerticalSolidList"/>
    <dgm:cxn modelId="{38C411AF-F06E-5940-AD7E-368BA028639A}" type="presParOf" srcId="{0A9CA36A-C642-445C-BFE2-099982FF058F}" destId="{A76F38D1-4325-4764-AB58-0BBF32E9639A}" srcOrd="1" destOrd="0" presId="urn:microsoft.com/office/officeart/2018/2/layout/IconVerticalSolidList"/>
    <dgm:cxn modelId="{CD17CAFE-F58C-7843-A8C6-0F23C0B4377B}" type="presParOf" srcId="{0A9CA36A-C642-445C-BFE2-099982FF058F}" destId="{C4C49959-BB8B-4663-9C95-3195E5DD9D84}" srcOrd="2" destOrd="0" presId="urn:microsoft.com/office/officeart/2018/2/layout/IconVerticalSolidList"/>
    <dgm:cxn modelId="{AB6E80AD-54BB-CA47-A50D-3BDB5BAEFA3C}" type="presParOf" srcId="{0A9CA36A-C642-445C-BFE2-099982FF058F}" destId="{D956F61F-09B5-45DA-AE3D-C227D04CDE03}" srcOrd="3" destOrd="0" presId="urn:microsoft.com/office/officeart/2018/2/layout/IconVerticalSolidList"/>
    <dgm:cxn modelId="{87DCAD96-8733-B847-B153-1DBD8ACDAEF8}" type="presParOf" srcId="{8CCFC119-1CD8-4C8F-9787-D88F4399B953}" destId="{0C193181-587E-481E-B98C-455E3A2F1326}" srcOrd="5" destOrd="0" presId="urn:microsoft.com/office/officeart/2018/2/layout/IconVerticalSolidList"/>
    <dgm:cxn modelId="{5A624FF1-994D-6A49-B22D-2B26419E70C7}" type="presParOf" srcId="{8CCFC119-1CD8-4C8F-9787-D88F4399B953}" destId="{B5E531C4-9D32-4EE0-8F81-F0BF56DB29DB}" srcOrd="6" destOrd="0" presId="urn:microsoft.com/office/officeart/2018/2/layout/IconVerticalSolidList"/>
    <dgm:cxn modelId="{4AF5EE30-CC11-8C40-BE98-FD2D7712F47C}" type="presParOf" srcId="{B5E531C4-9D32-4EE0-8F81-F0BF56DB29DB}" destId="{11A28D51-783B-4D01-AC1C-2C50BCCAC9F5}" srcOrd="0" destOrd="0" presId="urn:microsoft.com/office/officeart/2018/2/layout/IconVerticalSolidList"/>
    <dgm:cxn modelId="{24257B03-177D-5741-9767-886F42BAFC36}" type="presParOf" srcId="{B5E531C4-9D32-4EE0-8F81-F0BF56DB29DB}" destId="{8439595A-3A3F-4D49-9673-5AC471A455A8}" srcOrd="1" destOrd="0" presId="urn:microsoft.com/office/officeart/2018/2/layout/IconVerticalSolidList"/>
    <dgm:cxn modelId="{8FA3047D-8544-4541-9D86-FE0E2CBC8B32}" type="presParOf" srcId="{B5E531C4-9D32-4EE0-8F81-F0BF56DB29DB}" destId="{79643C55-D02A-44A7-B1BA-485ED6F6BAC1}" srcOrd="2" destOrd="0" presId="urn:microsoft.com/office/officeart/2018/2/layout/IconVerticalSolidList"/>
    <dgm:cxn modelId="{333E1826-A080-F942-8184-4BC42C6535AE}" type="presParOf" srcId="{B5E531C4-9D32-4EE0-8F81-F0BF56DB29DB}" destId="{FDF590D7-F015-4E14-A4A4-7EDC365E9CCC}" srcOrd="3" destOrd="0" presId="urn:microsoft.com/office/officeart/2018/2/layout/IconVerticalSolidList"/>
    <dgm:cxn modelId="{6760BE90-6179-CE46-B679-07A3CC943683}" type="presParOf" srcId="{8CCFC119-1CD8-4C8F-9787-D88F4399B953}" destId="{85833A44-7509-42C6-8B94-3C96A1E12736}" srcOrd="7" destOrd="0" presId="urn:microsoft.com/office/officeart/2018/2/layout/IconVerticalSolidList"/>
    <dgm:cxn modelId="{C37713A5-8F7D-3F44-9441-F012C299520F}" type="presParOf" srcId="{8CCFC119-1CD8-4C8F-9787-D88F4399B953}" destId="{5C94B0F0-926C-4854-AAD3-0A7B4767E9D0}" srcOrd="8" destOrd="0" presId="urn:microsoft.com/office/officeart/2018/2/layout/IconVerticalSolidList"/>
    <dgm:cxn modelId="{CFC45299-4D8E-A84F-A8BF-A1CB7760433E}" type="presParOf" srcId="{5C94B0F0-926C-4854-AAD3-0A7B4767E9D0}" destId="{39148B07-A8AE-4928-BBFC-9FF23C3CD129}" srcOrd="0" destOrd="0" presId="urn:microsoft.com/office/officeart/2018/2/layout/IconVerticalSolidList"/>
    <dgm:cxn modelId="{CCACFD54-4DD0-DF40-8630-2F67DC0D4B6A}" type="presParOf" srcId="{5C94B0F0-926C-4854-AAD3-0A7B4767E9D0}" destId="{BBC2F5E1-D34C-4131-942E-1D45227A23B1}" srcOrd="1" destOrd="0" presId="urn:microsoft.com/office/officeart/2018/2/layout/IconVerticalSolidList"/>
    <dgm:cxn modelId="{CADF2411-1AFC-B845-B7C6-3A1596ECBCAF}" type="presParOf" srcId="{5C94B0F0-926C-4854-AAD3-0A7B4767E9D0}" destId="{AA828B37-89BA-48CF-859D-6F60CE72CFC5}" srcOrd="2" destOrd="0" presId="urn:microsoft.com/office/officeart/2018/2/layout/IconVerticalSolidList"/>
    <dgm:cxn modelId="{85D9401A-E486-A94E-B3B2-ECC40A8DA34D}" type="presParOf" srcId="{5C94B0F0-926C-4854-AAD3-0A7B4767E9D0}" destId="{F7D0CB60-3C6F-45B7-9136-49AA5E8C17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548888-18DE-4879-9C0F-4A54141DF4DF}"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98C1526-3B2A-4276-9536-CC07D29355D4}">
      <dgm:prSet custT="1"/>
      <dgm:spPr/>
      <dgm:t>
        <a:bodyPr/>
        <a:lstStyle/>
        <a:p>
          <a:pPr>
            <a:lnSpc>
              <a:spcPct val="100000"/>
            </a:lnSpc>
          </a:pPr>
          <a:r>
            <a:rPr lang="es-ES_tradnl" sz="2000" noProof="0" dirty="0"/>
            <a:t>Preparación, educación y compromiso
</a:t>
          </a:r>
        </a:p>
      </dgm:t>
    </dgm:pt>
    <dgm:pt modelId="{1C22A532-FE7B-4AC3-99C1-344889730B44}" type="parTrans" cxnId="{62E5D1B1-CF31-4271-B751-06B2B2D36342}">
      <dgm:prSet/>
      <dgm:spPr/>
      <dgm:t>
        <a:bodyPr/>
        <a:lstStyle/>
        <a:p>
          <a:endParaRPr lang="es-ES_tradnl" noProof="0" dirty="0"/>
        </a:p>
      </dgm:t>
    </dgm:pt>
    <dgm:pt modelId="{8B8541E7-2AD3-4E6E-A0BD-843EA5EEEEA8}" type="sibTrans" cxnId="{62E5D1B1-CF31-4271-B751-06B2B2D36342}">
      <dgm:prSet/>
      <dgm:spPr/>
      <dgm:t>
        <a:bodyPr/>
        <a:lstStyle/>
        <a:p>
          <a:endParaRPr lang="es-ES_tradnl" noProof="0" dirty="0"/>
        </a:p>
      </dgm:t>
    </dgm:pt>
    <dgm:pt modelId="{5EEBD130-5259-48FD-8D0B-9C697CEA6D3E}">
      <dgm:prSet custT="1"/>
      <dgm:spPr/>
      <dgm:t>
        <a:bodyPr/>
        <a:lstStyle/>
        <a:p>
          <a:pPr>
            <a:lnSpc>
              <a:spcPct val="100000"/>
            </a:lnSpc>
          </a:pPr>
          <a:r>
            <a:rPr lang="es-ES_tradnl" sz="2000" noProof="0" dirty="0"/>
            <a:t>Experiencia y logros previos
</a:t>
          </a:r>
        </a:p>
      </dgm:t>
    </dgm:pt>
    <dgm:pt modelId="{EAD2E810-A6FF-42D7-8951-75350ADAB8A2}" type="parTrans" cxnId="{D170CE10-AB5A-4911-A9E7-B9ED196AA7B2}">
      <dgm:prSet/>
      <dgm:spPr/>
      <dgm:t>
        <a:bodyPr/>
        <a:lstStyle/>
        <a:p>
          <a:endParaRPr lang="es-ES_tradnl" noProof="0" dirty="0"/>
        </a:p>
      </dgm:t>
    </dgm:pt>
    <dgm:pt modelId="{2E14C568-3514-4ED5-BF2E-D1B18D653517}" type="sibTrans" cxnId="{D170CE10-AB5A-4911-A9E7-B9ED196AA7B2}">
      <dgm:prSet/>
      <dgm:spPr/>
      <dgm:t>
        <a:bodyPr/>
        <a:lstStyle/>
        <a:p>
          <a:endParaRPr lang="es-ES_tradnl" noProof="0" dirty="0"/>
        </a:p>
      </dgm:t>
    </dgm:pt>
    <dgm:pt modelId="{BC0B34BA-AA5D-47DA-9513-24760DF837B7}">
      <dgm:prSet custT="1"/>
      <dgm:spPr/>
      <dgm:t>
        <a:bodyPr/>
        <a:lstStyle/>
        <a:p>
          <a:pPr>
            <a:lnSpc>
              <a:spcPct val="100000"/>
            </a:lnSpc>
          </a:pPr>
          <a:r>
            <a:rPr lang="es-ES_tradnl" sz="2000" noProof="0" dirty="0"/>
            <a:t>Años de servicio
</a:t>
          </a:r>
        </a:p>
      </dgm:t>
    </dgm:pt>
    <dgm:pt modelId="{392AB4E0-7414-46FA-8AE6-CAAA352A28A8}" type="parTrans" cxnId="{4F19546D-7A61-46E1-ADB3-A3956864B700}">
      <dgm:prSet/>
      <dgm:spPr/>
      <dgm:t>
        <a:bodyPr/>
        <a:lstStyle/>
        <a:p>
          <a:endParaRPr lang="es-ES_tradnl" noProof="0" dirty="0"/>
        </a:p>
      </dgm:t>
    </dgm:pt>
    <dgm:pt modelId="{94A812B4-BFD7-435F-9F1B-7B6F8700C85F}" type="sibTrans" cxnId="{4F19546D-7A61-46E1-ADB3-A3956864B700}">
      <dgm:prSet/>
      <dgm:spPr/>
      <dgm:t>
        <a:bodyPr/>
        <a:lstStyle/>
        <a:p>
          <a:endParaRPr lang="es-ES_tradnl" noProof="0" dirty="0"/>
        </a:p>
      </dgm:t>
    </dgm:pt>
    <dgm:pt modelId="{CBF527C3-D496-434C-B2E9-E559C06C04DC}">
      <dgm:prSet custT="1"/>
      <dgm:spPr/>
      <dgm:t>
        <a:bodyPr/>
        <a:lstStyle/>
        <a:p>
          <a:pPr>
            <a:lnSpc>
              <a:spcPct val="100000"/>
            </a:lnSpc>
          </a:pPr>
          <a:r>
            <a:rPr lang="es-ES_tradnl" sz="2000" noProof="0" dirty="0"/>
            <a:t>La responsabilidad y evaluaciones anuales
</a:t>
          </a:r>
        </a:p>
      </dgm:t>
    </dgm:pt>
    <dgm:pt modelId="{80FB5F81-E84B-4635-835A-77FB6DD25172}" type="parTrans" cxnId="{712B670F-ABD3-4CEA-833D-D3A0DE486CFB}">
      <dgm:prSet/>
      <dgm:spPr/>
      <dgm:t>
        <a:bodyPr/>
        <a:lstStyle/>
        <a:p>
          <a:endParaRPr lang="es-ES_tradnl" noProof="0" dirty="0"/>
        </a:p>
      </dgm:t>
    </dgm:pt>
    <dgm:pt modelId="{D3841229-5842-401C-8AB5-DCDCAFB912A8}" type="sibTrans" cxnId="{712B670F-ABD3-4CEA-833D-D3A0DE486CFB}">
      <dgm:prSet/>
      <dgm:spPr/>
      <dgm:t>
        <a:bodyPr/>
        <a:lstStyle/>
        <a:p>
          <a:endParaRPr lang="es-ES_tradnl" noProof="0" dirty="0"/>
        </a:p>
      </dgm:t>
    </dgm:pt>
    <dgm:pt modelId="{4314241E-DE3C-4189-952E-EBB4F335EC59}" type="pres">
      <dgm:prSet presAssocID="{7A548888-18DE-4879-9C0F-4A54141DF4DF}" presName="root" presStyleCnt="0">
        <dgm:presLayoutVars>
          <dgm:dir/>
          <dgm:resizeHandles val="exact"/>
        </dgm:presLayoutVars>
      </dgm:prSet>
      <dgm:spPr/>
    </dgm:pt>
    <dgm:pt modelId="{0BC43BD1-F8AA-44A9-8F56-49E11704989B}" type="pres">
      <dgm:prSet presAssocID="{098C1526-3B2A-4276-9536-CC07D29355D4}" presName="compNode" presStyleCnt="0"/>
      <dgm:spPr/>
    </dgm:pt>
    <dgm:pt modelId="{EFC54578-54F9-48AD-ACB6-8D45183AD0F6}" type="pres">
      <dgm:prSet presAssocID="{098C1526-3B2A-4276-9536-CC07D29355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32BCB505-13B3-42B8-820C-BEE9A4C18350}" type="pres">
      <dgm:prSet presAssocID="{098C1526-3B2A-4276-9536-CC07D29355D4}" presName="spaceRect" presStyleCnt="0"/>
      <dgm:spPr/>
    </dgm:pt>
    <dgm:pt modelId="{45F3E8E5-DDD4-4962-9C13-408B18B7FCEA}" type="pres">
      <dgm:prSet presAssocID="{098C1526-3B2A-4276-9536-CC07D29355D4}" presName="textRect" presStyleLbl="revTx" presStyleIdx="0" presStyleCnt="4">
        <dgm:presLayoutVars>
          <dgm:chMax val="1"/>
          <dgm:chPref val="1"/>
        </dgm:presLayoutVars>
      </dgm:prSet>
      <dgm:spPr/>
    </dgm:pt>
    <dgm:pt modelId="{E0AE8E49-D6F2-4796-A935-288E2ED1B819}" type="pres">
      <dgm:prSet presAssocID="{8B8541E7-2AD3-4E6E-A0BD-843EA5EEEEA8}" presName="sibTrans" presStyleCnt="0"/>
      <dgm:spPr/>
    </dgm:pt>
    <dgm:pt modelId="{33343009-DAD7-4EE5-BB8A-1437D620ACB2}" type="pres">
      <dgm:prSet presAssocID="{5EEBD130-5259-48FD-8D0B-9C697CEA6D3E}" presName="compNode" presStyleCnt="0"/>
      <dgm:spPr/>
    </dgm:pt>
    <dgm:pt modelId="{DBF7CF8F-3C9D-4186-B5BC-70DDEB24A150}" type="pres">
      <dgm:prSet presAssocID="{5EEBD130-5259-48FD-8D0B-9C697CEA6D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bbon"/>
        </a:ext>
      </dgm:extLst>
    </dgm:pt>
    <dgm:pt modelId="{319981D1-E315-4A34-B6D6-677391C57C16}" type="pres">
      <dgm:prSet presAssocID="{5EEBD130-5259-48FD-8D0B-9C697CEA6D3E}" presName="spaceRect" presStyleCnt="0"/>
      <dgm:spPr/>
    </dgm:pt>
    <dgm:pt modelId="{EDC08BF7-26A6-4B7E-AE5B-42409F3C1BB6}" type="pres">
      <dgm:prSet presAssocID="{5EEBD130-5259-48FD-8D0B-9C697CEA6D3E}" presName="textRect" presStyleLbl="revTx" presStyleIdx="1" presStyleCnt="4">
        <dgm:presLayoutVars>
          <dgm:chMax val="1"/>
          <dgm:chPref val="1"/>
        </dgm:presLayoutVars>
      </dgm:prSet>
      <dgm:spPr/>
    </dgm:pt>
    <dgm:pt modelId="{89BFC13D-3B53-470A-9606-56A5F0061C03}" type="pres">
      <dgm:prSet presAssocID="{2E14C568-3514-4ED5-BF2E-D1B18D653517}" presName="sibTrans" presStyleCnt="0"/>
      <dgm:spPr/>
    </dgm:pt>
    <dgm:pt modelId="{A0D62F8A-873F-40E2-BC91-0AC07E609918}" type="pres">
      <dgm:prSet presAssocID="{BC0B34BA-AA5D-47DA-9513-24760DF837B7}" presName="compNode" presStyleCnt="0"/>
      <dgm:spPr/>
    </dgm:pt>
    <dgm:pt modelId="{1940EDD6-49C4-4AB0-929D-F5C30B96AF58}" type="pres">
      <dgm:prSet presAssocID="{BC0B34BA-AA5D-47DA-9513-24760DF837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reath"/>
        </a:ext>
      </dgm:extLst>
    </dgm:pt>
    <dgm:pt modelId="{065A0900-2856-4F64-A1E6-A24D36F55253}" type="pres">
      <dgm:prSet presAssocID="{BC0B34BA-AA5D-47DA-9513-24760DF837B7}" presName="spaceRect" presStyleCnt="0"/>
      <dgm:spPr/>
    </dgm:pt>
    <dgm:pt modelId="{0742C569-FB30-43A8-827F-A92AD1C1937C}" type="pres">
      <dgm:prSet presAssocID="{BC0B34BA-AA5D-47DA-9513-24760DF837B7}" presName="textRect" presStyleLbl="revTx" presStyleIdx="2" presStyleCnt="4">
        <dgm:presLayoutVars>
          <dgm:chMax val="1"/>
          <dgm:chPref val="1"/>
        </dgm:presLayoutVars>
      </dgm:prSet>
      <dgm:spPr/>
    </dgm:pt>
    <dgm:pt modelId="{C7241765-7345-4930-B0FC-6053A2D81C96}" type="pres">
      <dgm:prSet presAssocID="{94A812B4-BFD7-435F-9F1B-7B6F8700C85F}" presName="sibTrans" presStyleCnt="0"/>
      <dgm:spPr/>
    </dgm:pt>
    <dgm:pt modelId="{4E3A7F77-FB5B-4F73-ACA8-F0B257D68BB6}" type="pres">
      <dgm:prSet presAssocID="{CBF527C3-D496-434C-B2E9-E559C06C04DC}" presName="compNode" presStyleCnt="0"/>
      <dgm:spPr/>
    </dgm:pt>
    <dgm:pt modelId="{B99CD996-6B99-4714-869D-7650D406DD04}" type="pres">
      <dgm:prSet presAssocID="{CBF527C3-D496-434C-B2E9-E559C06C04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D1F0688A-DCB6-4DC1-BDB9-5BDBCE9EF8F3}" type="pres">
      <dgm:prSet presAssocID="{CBF527C3-D496-434C-B2E9-E559C06C04DC}" presName="spaceRect" presStyleCnt="0"/>
      <dgm:spPr/>
    </dgm:pt>
    <dgm:pt modelId="{6250F361-07E7-4F8F-A51C-5EFA0DAFF709}" type="pres">
      <dgm:prSet presAssocID="{CBF527C3-D496-434C-B2E9-E559C06C04DC}" presName="textRect" presStyleLbl="revTx" presStyleIdx="3" presStyleCnt="4">
        <dgm:presLayoutVars>
          <dgm:chMax val="1"/>
          <dgm:chPref val="1"/>
        </dgm:presLayoutVars>
      </dgm:prSet>
      <dgm:spPr/>
    </dgm:pt>
  </dgm:ptLst>
  <dgm:cxnLst>
    <dgm:cxn modelId="{073F470D-6AAD-9744-8B79-1999AB6F9745}" type="presOf" srcId="{CBF527C3-D496-434C-B2E9-E559C06C04DC}" destId="{6250F361-07E7-4F8F-A51C-5EFA0DAFF709}" srcOrd="0" destOrd="0" presId="urn:microsoft.com/office/officeart/2018/2/layout/IconLabelList"/>
    <dgm:cxn modelId="{712B670F-ABD3-4CEA-833D-D3A0DE486CFB}" srcId="{7A548888-18DE-4879-9C0F-4A54141DF4DF}" destId="{CBF527C3-D496-434C-B2E9-E559C06C04DC}" srcOrd="3" destOrd="0" parTransId="{80FB5F81-E84B-4635-835A-77FB6DD25172}" sibTransId="{D3841229-5842-401C-8AB5-DCDCAFB912A8}"/>
    <dgm:cxn modelId="{D170CE10-AB5A-4911-A9E7-B9ED196AA7B2}" srcId="{7A548888-18DE-4879-9C0F-4A54141DF4DF}" destId="{5EEBD130-5259-48FD-8D0B-9C697CEA6D3E}" srcOrd="1" destOrd="0" parTransId="{EAD2E810-A6FF-42D7-8951-75350ADAB8A2}" sibTransId="{2E14C568-3514-4ED5-BF2E-D1B18D653517}"/>
    <dgm:cxn modelId="{99F67A64-8F94-314D-BE82-90181CB998F7}" type="presOf" srcId="{7A548888-18DE-4879-9C0F-4A54141DF4DF}" destId="{4314241E-DE3C-4189-952E-EBB4F335EC59}" srcOrd="0" destOrd="0" presId="urn:microsoft.com/office/officeart/2018/2/layout/IconLabelList"/>
    <dgm:cxn modelId="{7CE3B164-BCAE-2E4F-A3B6-E9A33365B780}" type="presOf" srcId="{5EEBD130-5259-48FD-8D0B-9C697CEA6D3E}" destId="{EDC08BF7-26A6-4B7E-AE5B-42409F3C1BB6}" srcOrd="0" destOrd="0" presId="urn:microsoft.com/office/officeart/2018/2/layout/IconLabelList"/>
    <dgm:cxn modelId="{4F19546D-7A61-46E1-ADB3-A3956864B700}" srcId="{7A548888-18DE-4879-9C0F-4A54141DF4DF}" destId="{BC0B34BA-AA5D-47DA-9513-24760DF837B7}" srcOrd="2" destOrd="0" parTransId="{392AB4E0-7414-46FA-8AE6-CAAA352A28A8}" sibTransId="{94A812B4-BFD7-435F-9F1B-7B6F8700C85F}"/>
    <dgm:cxn modelId="{2AE37776-D638-EB4F-A3D6-174BC0818925}" type="presOf" srcId="{BC0B34BA-AA5D-47DA-9513-24760DF837B7}" destId="{0742C569-FB30-43A8-827F-A92AD1C1937C}" srcOrd="0" destOrd="0" presId="urn:microsoft.com/office/officeart/2018/2/layout/IconLabelList"/>
    <dgm:cxn modelId="{62E5D1B1-CF31-4271-B751-06B2B2D36342}" srcId="{7A548888-18DE-4879-9C0F-4A54141DF4DF}" destId="{098C1526-3B2A-4276-9536-CC07D29355D4}" srcOrd="0" destOrd="0" parTransId="{1C22A532-FE7B-4AC3-99C1-344889730B44}" sibTransId="{8B8541E7-2AD3-4E6E-A0BD-843EA5EEEEA8}"/>
    <dgm:cxn modelId="{B31951F9-38DD-3340-859E-560B3E6602B3}" type="presOf" srcId="{098C1526-3B2A-4276-9536-CC07D29355D4}" destId="{45F3E8E5-DDD4-4962-9C13-408B18B7FCEA}" srcOrd="0" destOrd="0" presId="urn:microsoft.com/office/officeart/2018/2/layout/IconLabelList"/>
    <dgm:cxn modelId="{F607AD69-832C-D940-967A-3150416AA5AF}" type="presParOf" srcId="{4314241E-DE3C-4189-952E-EBB4F335EC59}" destId="{0BC43BD1-F8AA-44A9-8F56-49E11704989B}" srcOrd="0" destOrd="0" presId="urn:microsoft.com/office/officeart/2018/2/layout/IconLabelList"/>
    <dgm:cxn modelId="{5853A728-92C8-ED42-8C7E-8A8E06C372DE}" type="presParOf" srcId="{0BC43BD1-F8AA-44A9-8F56-49E11704989B}" destId="{EFC54578-54F9-48AD-ACB6-8D45183AD0F6}" srcOrd="0" destOrd="0" presId="urn:microsoft.com/office/officeart/2018/2/layout/IconLabelList"/>
    <dgm:cxn modelId="{9B19ADF2-87FA-DD47-9269-4CDA5AA633DC}" type="presParOf" srcId="{0BC43BD1-F8AA-44A9-8F56-49E11704989B}" destId="{32BCB505-13B3-42B8-820C-BEE9A4C18350}" srcOrd="1" destOrd="0" presId="urn:microsoft.com/office/officeart/2018/2/layout/IconLabelList"/>
    <dgm:cxn modelId="{56438864-B660-F44B-8E54-8BABB4B02939}" type="presParOf" srcId="{0BC43BD1-F8AA-44A9-8F56-49E11704989B}" destId="{45F3E8E5-DDD4-4962-9C13-408B18B7FCEA}" srcOrd="2" destOrd="0" presId="urn:microsoft.com/office/officeart/2018/2/layout/IconLabelList"/>
    <dgm:cxn modelId="{25C4F078-E8F2-B14F-BA5C-A21A75037A3D}" type="presParOf" srcId="{4314241E-DE3C-4189-952E-EBB4F335EC59}" destId="{E0AE8E49-D6F2-4796-A935-288E2ED1B819}" srcOrd="1" destOrd="0" presId="urn:microsoft.com/office/officeart/2018/2/layout/IconLabelList"/>
    <dgm:cxn modelId="{12A3F88F-D515-FC4E-93F5-6C211EE90242}" type="presParOf" srcId="{4314241E-DE3C-4189-952E-EBB4F335EC59}" destId="{33343009-DAD7-4EE5-BB8A-1437D620ACB2}" srcOrd="2" destOrd="0" presId="urn:microsoft.com/office/officeart/2018/2/layout/IconLabelList"/>
    <dgm:cxn modelId="{857334A8-2C7C-EF4B-8A46-8E2930B5387F}" type="presParOf" srcId="{33343009-DAD7-4EE5-BB8A-1437D620ACB2}" destId="{DBF7CF8F-3C9D-4186-B5BC-70DDEB24A150}" srcOrd="0" destOrd="0" presId="urn:microsoft.com/office/officeart/2018/2/layout/IconLabelList"/>
    <dgm:cxn modelId="{FEE9C8F0-53B3-ED48-B892-630B74838AC6}" type="presParOf" srcId="{33343009-DAD7-4EE5-BB8A-1437D620ACB2}" destId="{319981D1-E315-4A34-B6D6-677391C57C16}" srcOrd="1" destOrd="0" presId="urn:microsoft.com/office/officeart/2018/2/layout/IconLabelList"/>
    <dgm:cxn modelId="{9BB68846-6748-0D4C-823C-A246DF9D6317}" type="presParOf" srcId="{33343009-DAD7-4EE5-BB8A-1437D620ACB2}" destId="{EDC08BF7-26A6-4B7E-AE5B-42409F3C1BB6}" srcOrd="2" destOrd="0" presId="urn:microsoft.com/office/officeart/2018/2/layout/IconLabelList"/>
    <dgm:cxn modelId="{C193F1CA-726E-4441-B43D-DABA9BEAE8C5}" type="presParOf" srcId="{4314241E-DE3C-4189-952E-EBB4F335EC59}" destId="{89BFC13D-3B53-470A-9606-56A5F0061C03}" srcOrd="3" destOrd="0" presId="urn:microsoft.com/office/officeart/2018/2/layout/IconLabelList"/>
    <dgm:cxn modelId="{1280BCEA-56E1-2349-81DC-F4FD02FD2653}" type="presParOf" srcId="{4314241E-DE3C-4189-952E-EBB4F335EC59}" destId="{A0D62F8A-873F-40E2-BC91-0AC07E609918}" srcOrd="4" destOrd="0" presId="urn:microsoft.com/office/officeart/2018/2/layout/IconLabelList"/>
    <dgm:cxn modelId="{08F2B046-BB0B-C441-8937-5E425D371147}" type="presParOf" srcId="{A0D62F8A-873F-40E2-BC91-0AC07E609918}" destId="{1940EDD6-49C4-4AB0-929D-F5C30B96AF58}" srcOrd="0" destOrd="0" presId="urn:microsoft.com/office/officeart/2018/2/layout/IconLabelList"/>
    <dgm:cxn modelId="{918693D2-A451-5948-A8EA-6071DCDA5569}" type="presParOf" srcId="{A0D62F8A-873F-40E2-BC91-0AC07E609918}" destId="{065A0900-2856-4F64-A1E6-A24D36F55253}" srcOrd="1" destOrd="0" presId="urn:microsoft.com/office/officeart/2018/2/layout/IconLabelList"/>
    <dgm:cxn modelId="{9E8906A2-D1F2-7049-888A-74EC9BCA1CDB}" type="presParOf" srcId="{A0D62F8A-873F-40E2-BC91-0AC07E609918}" destId="{0742C569-FB30-43A8-827F-A92AD1C1937C}" srcOrd="2" destOrd="0" presId="urn:microsoft.com/office/officeart/2018/2/layout/IconLabelList"/>
    <dgm:cxn modelId="{05EA10AC-392F-F14E-9D39-132EA6A88129}" type="presParOf" srcId="{4314241E-DE3C-4189-952E-EBB4F335EC59}" destId="{C7241765-7345-4930-B0FC-6053A2D81C96}" srcOrd="5" destOrd="0" presId="urn:microsoft.com/office/officeart/2018/2/layout/IconLabelList"/>
    <dgm:cxn modelId="{608980B3-319D-454D-AEFC-4B7557E533ED}" type="presParOf" srcId="{4314241E-DE3C-4189-952E-EBB4F335EC59}" destId="{4E3A7F77-FB5B-4F73-ACA8-F0B257D68BB6}" srcOrd="6" destOrd="0" presId="urn:microsoft.com/office/officeart/2018/2/layout/IconLabelList"/>
    <dgm:cxn modelId="{2424F51A-C8F0-0441-B38B-27FD75C4032A}" type="presParOf" srcId="{4E3A7F77-FB5B-4F73-ACA8-F0B257D68BB6}" destId="{B99CD996-6B99-4714-869D-7650D406DD04}" srcOrd="0" destOrd="0" presId="urn:microsoft.com/office/officeart/2018/2/layout/IconLabelList"/>
    <dgm:cxn modelId="{2C497EC9-1D73-5543-9358-3E08F531758B}" type="presParOf" srcId="{4E3A7F77-FB5B-4F73-ACA8-F0B257D68BB6}" destId="{D1F0688A-DCB6-4DC1-BDB9-5BDBCE9EF8F3}" srcOrd="1" destOrd="0" presId="urn:microsoft.com/office/officeart/2018/2/layout/IconLabelList"/>
    <dgm:cxn modelId="{768D1B8A-8964-C94F-BD5F-4F099DED332E}" type="presParOf" srcId="{4E3A7F77-FB5B-4F73-ACA8-F0B257D68BB6}" destId="{6250F361-07E7-4F8F-A51C-5EFA0DAFF70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A4DF26-834C-42B8-ABAC-FAFE06D2C91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B57830-485F-4D1C-A919-437CE2109959}">
      <dgm:prSet custT="1"/>
      <dgm:spPr/>
      <dgm:t>
        <a:bodyPr/>
        <a:lstStyle/>
        <a:p>
          <a:pPr>
            <a:defRPr cap="all"/>
          </a:pPr>
          <a:r>
            <a:rPr lang="es-ES_tradnl" sz="1600" noProof="0" dirty="0"/>
            <a:t>Salario básico
</a:t>
          </a:r>
        </a:p>
      </dgm:t>
    </dgm:pt>
    <dgm:pt modelId="{4F2B44A6-E7AE-45BB-8B54-55FC9C7615F3}" type="parTrans" cxnId="{4CA8CD0D-F964-43B5-BC58-C885485F0054}">
      <dgm:prSet/>
      <dgm:spPr/>
      <dgm:t>
        <a:bodyPr/>
        <a:lstStyle/>
        <a:p>
          <a:endParaRPr lang="es-ES_tradnl" noProof="0" dirty="0"/>
        </a:p>
      </dgm:t>
    </dgm:pt>
    <dgm:pt modelId="{7EA96B0C-6BC3-4FAD-9B5E-278DF5EF1CE2}" type="sibTrans" cxnId="{4CA8CD0D-F964-43B5-BC58-C885485F0054}">
      <dgm:prSet/>
      <dgm:spPr/>
      <dgm:t>
        <a:bodyPr/>
        <a:lstStyle/>
        <a:p>
          <a:endParaRPr lang="es-ES_tradnl" noProof="0" dirty="0"/>
        </a:p>
      </dgm:t>
    </dgm:pt>
    <dgm:pt modelId="{3488D6E6-24EF-41CA-9C52-6D8E7881A0B3}">
      <dgm:prSet custT="1"/>
      <dgm:spPr/>
      <dgm:t>
        <a:bodyPr/>
        <a:lstStyle/>
        <a:p>
          <a:pPr>
            <a:defRPr cap="all"/>
          </a:pPr>
          <a:r>
            <a:rPr lang="es-ES_tradnl" sz="1600" noProof="0" dirty="0"/>
            <a:t>Ajuste de costo de vida (cola) 
</a:t>
          </a:r>
        </a:p>
      </dgm:t>
    </dgm:pt>
    <dgm:pt modelId="{FDD7E864-C74B-4A9A-8926-50DD2BF25A51}" type="parTrans" cxnId="{F4EE9804-8D88-40B9-B5D3-0B07C055A450}">
      <dgm:prSet/>
      <dgm:spPr/>
      <dgm:t>
        <a:bodyPr/>
        <a:lstStyle/>
        <a:p>
          <a:endParaRPr lang="es-ES_tradnl" noProof="0" dirty="0"/>
        </a:p>
      </dgm:t>
    </dgm:pt>
    <dgm:pt modelId="{5A37A904-779F-424E-8F48-27B3993B6D08}" type="sibTrans" cxnId="{F4EE9804-8D88-40B9-B5D3-0B07C055A450}">
      <dgm:prSet/>
      <dgm:spPr/>
      <dgm:t>
        <a:bodyPr/>
        <a:lstStyle/>
        <a:p>
          <a:endParaRPr lang="es-ES_tradnl" noProof="0" dirty="0"/>
        </a:p>
      </dgm:t>
    </dgm:pt>
    <dgm:pt modelId="{93BD9A5A-C3DE-42C6-BBC8-5B8F40CF42B8}">
      <dgm:prSet custT="1"/>
      <dgm:spPr/>
      <dgm:t>
        <a:bodyPr/>
        <a:lstStyle/>
        <a:p>
          <a:pPr>
            <a:defRPr cap="all"/>
          </a:pPr>
          <a:r>
            <a:rPr lang="es-ES_tradnl" sz="1600" noProof="0" dirty="0"/>
            <a:t>Viaje
</a:t>
          </a:r>
        </a:p>
      </dgm:t>
    </dgm:pt>
    <dgm:pt modelId="{4BD848DD-F3A7-4DEA-A3CA-5B34DC9B5115}" type="parTrans" cxnId="{3838C8D5-7951-41FE-9A33-5D0B282C5FC1}">
      <dgm:prSet/>
      <dgm:spPr/>
      <dgm:t>
        <a:bodyPr/>
        <a:lstStyle/>
        <a:p>
          <a:endParaRPr lang="es-ES_tradnl" noProof="0" dirty="0"/>
        </a:p>
      </dgm:t>
    </dgm:pt>
    <dgm:pt modelId="{86EB3AB6-ACD8-4A26-8823-54421A33D4A4}" type="sibTrans" cxnId="{3838C8D5-7951-41FE-9A33-5D0B282C5FC1}">
      <dgm:prSet/>
      <dgm:spPr/>
      <dgm:t>
        <a:bodyPr/>
        <a:lstStyle/>
        <a:p>
          <a:endParaRPr lang="es-ES_tradnl" noProof="0" dirty="0"/>
        </a:p>
      </dgm:t>
    </dgm:pt>
    <dgm:pt modelId="{EF646DDD-4752-452B-A1BD-631E29E02636}">
      <dgm:prSet custT="1"/>
      <dgm:spPr/>
      <dgm:t>
        <a:bodyPr/>
        <a:lstStyle/>
        <a:p>
          <a:pPr>
            <a:defRPr cap="all"/>
          </a:pPr>
          <a:r>
            <a:rPr lang="es-ES_tradnl" sz="1600" noProof="0" dirty="0"/>
            <a:t>Vivienda y alquiler
</a:t>
          </a:r>
        </a:p>
      </dgm:t>
    </dgm:pt>
    <dgm:pt modelId="{22F725C5-789F-410F-A648-E04BAD909574}" type="parTrans" cxnId="{BFA44803-42EB-4A05-AE01-E66A79E20467}">
      <dgm:prSet/>
      <dgm:spPr/>
      <dgm:t>
        <a:bodyPr/>
        <a:lstStyle/>
        <a:p>
          <a:endParaRPr lang="es-ES_tradnl" noProof="0" dirty="0"/>
        </a:p>
      </dgm:t>
    </dgm:pt>
    <dgm:pt modelId="{530A24B9-CEF4-4EED-95EE-F3FA39C791A3}" type="sibTrans" cxnId="{BFA44803-42EB-4A05-AE01-E66A79E20467}">
      <dgm:prSet/>
      <dgm:spPr/>
      <dgm:t>
        <a:bodyPr/>
        <a:lstStyle/>
        <a:p>
          <a:endParaRPr lang="es-ES_tradnl" noProof="0" dirty="0"/>
        </a:p>
      </dgm:t>
    </dgm:pt>
    <dgm:pt modelId="{585195A7-E31A-46F4-BC2B-63463976BE97}">
      <dgm:prSet custT="1"/>
      <dgm:spPr/>
      <dgm:t>
        <a:bodyPr/>
        <a:lstStyle/>
        <a:p>
          <a:pPr>
            <a:defRPr cap="all"/>
          </a:pPr>
          <a:r>
            <a:rPr lang="es-ES_tradnl" sz="1600" noProof="0" dirty="0"/>
            <a:t>Jubilación 
</a:t>
          </a:r>
        </a:p>
      </dgm:t>
    </dgm:pt>
    <dgm:pt modelId="{B73C45AC-AFCB-48B7-97A4-A30BE67BA8EB}" type="parTrans" cxnId="{C74889A1-D756-4C86-8077-A15D801E3B7A}">
      <dgm:prSet/>
      <dgm:spPr/>
      <dgm:t>
        <a:bodyPr/>
        <a:lstStyle/>
        <a:p>
          <a:endParaRPr lang="es-ES_tradnl" noProof="0" dirty="0"/>
        </a:p>
      </dgm:t>
    </dgm:pt>
    <dgm:pt modelId="{AB558CAE-F42C-4439-BF52-C47F0F3E9523}" type="sibTrans" cxnId="{C74889A1-D756-4C86-8077-A15D801E3B7A}">
      <dgm:prSet/>
      <dgm:spPr/>
      <dgm:t>
        <a:bodyPr/>
        <a:lstStyle/>
        <a:p>
          <a:endParaRPr lang="es-ES_tradnl" noProof="0" dirty="0"/>
        </a:p>
      </dgm:t>
    </dgm:pt>
    <dgm:pt modelId="{06F9B1B5-E5D9-4C00-AF9E-6C4364770BC9}">
      <dgm:prSet custT="1"/>
      <dgm:spPr/>
      <dgm:t>
        <a:bodyPr/>
        <a:lstStyle/>
        <a:p>
          <a:pPr>
            <a:defRPr cap="all"/>
          </a:pPr>
          <a:r>
            <a:rPr lang="es-ES_tradnl" sz="1600" noProof="0" dirty="0"/>
            <a:t>Dieta</a:t>
          </a:r>
        </a:p>
      </dgm:t>
    </dgm:pt>
    <dgm:pt modelId="{A9B33445-5010-4B1B-BB10-FBDFBE3C5F38}" type="parTrans" cxnId="{C8E29C25-EF12-4C97-A61A-C8EF226BC9AE}">
      <dgm:prSet/>
      <dgm:spPr/>
      <dgm:t>
        <a:bodyPr/>
        <a:lstStyle/>
        <a:p>
          <a:endParaRPr lang="es-ES_tradnl" noProof="0" dirty="0"/>
        </a:p>
      </dgm:t>
    </dgm:pt>
    <dgm:pt modelId="{24192C9B-F2B9-4425-945A-A6DD4D783A7A}" type="sibTrans" cxnId="{C8E29C25-EF12-4C97-A61A-C8EF226BC9AE}">
      <dgm:prSet/>
      <dgm:spPr/>
      <dgm:t>
        <a:bodyPr/>
        <a:lstStyle/>
        <a:p>
          <a:endParaRPr lang="es-ES_tradnl" noProof="0" dirty="0"/>
        </a:p>
      </dgm:t>
    </dgm:pt>
    <dgm:pt modelId="{09939071-6E63-4CD5-B022-17982641B915}">
      <dgm:prSet custT="1"/>
      <dgm:spPr/>
      <dgm:t>
        <a:bodyPr/>
        <a:lstStyle/>
        <a:p>
          <a:pPr>
            <a:defRPr cap="all"/>
          </a:pPr>
          <a:r>
            <a:rPr lang="es-ES_tradnl" sz="1600" noProof="0" dirty="0"/>
            <a:t>Alojamiento
</a:t>
          </a:r>
        </a:p>
      </dgm:t>
    </dgm:pt>
    <dgm:pt modelId="{7E9ED7C7-1374-4A4D-BD1F-EFF642F0195B}" type="parTrans" cxnId="{C9B93782-F94A-489D-B700-03A0C5603F3F}">
      <dgm:prSet/>
      <dgm:spPr/>
      <dgm:t>
        <a:bodyPr/>
        <a:lstStyle/>
        <a:p>
          <a:endParaRPr lang="es-ES_tradnl" noProof="0" dirty="0"/>
        </a:p>
      </dgm:t>
    </dgm:pt>
    <dgm:pt modelId="{4E884AB2-D135-48CC-8FB4-BB3B1856E012}" type="sibTrans" cxnId="{C9B93782-F94A-489D-B700-03A0C5603F3F}">
      <dgm:prSet/>
      <dgm:spPr/>
      <dgm:t>
        <a:bodyPr/>
        <a:lstStyle/>
        <a:p>
          <a:endParaRPr lang="es-ES_tradnl" noProof="0" dirty="0"/>
        </a:p>
      </dgm:t>
    </dgm:pt>
    <dgm:pt modelId="{04D821A8-AA24-47C1-A818-2F6CAC49C384}">
      <dgm:prSet custT="1"/>
      <dgm:spPr/>
      <dgm:t>
        <a:bodyPr/>
        <a:lstStyle/>
        <a:p>
          <a:pPr>
            <a:defRPr cap="all"/>
          </a:pPr>
          <a:r>
            <a:rPr lang="es-ES_tradnl" sz="1600" noProof="0" dirty="0"/>
            <a:t>Plan de salud</a:t>
          </a:r>
          <a:br>
            <a:rPr lang="es-ES_tradnl" sz="1900" noProof="0" dirty="0"/>
          </a:br>
          <a:endParaRPr lang="es-ES_tradnl" sz="1900" noProof="0" dirty="0"/>
        </a:p>
      </dgm:t>
    </dgm:pt>
    <dgm:pt modelId="{98427FE6-525C-405E-A969-B741B50B8816}" type="parTrans" cxnId="{7C298388-B5F0-4BB7-B886-21B32F405A71}">
      <dgm:prSet/>
      <dgm:spPr/>
      <dgm:t>
        <a:bodyPr/>
        <a:lstStyle/>
        <a:p>
          <a:endParaRPr lang="es-ES_tradnl" noProof="0" dirty="0"/>
        </a:p>
      </dgm:t>
    </dgm:pt>
    <dgm:pt modelId="{F048A945-99EC-4ED5-9BA2-070E5C60F2A4}" type="sibTrans" cxnId="{7C298388-B5F0-4BB7-B886-21B32F405A71}">
      <dgm:prSet/>
      <dgm:spPr/>
      <dgm:t>
        <a:bodyPr/>
        <a:lstStyle/>
        <a:p>
          <a:endParaRPr lang="es-ES_tradnl" noProof="0" dirty="0"/>
        </a:p>
      </dgm:t>
    </dgm:pt>
    <dgm:pt modelId="{4E8B285E-DF43-4750-B169-6C05792C3521}" type="pres">
      <dgm:prSet presAssocID="{8DA4DF26-834C-42B8-ABAC-FAFE06D2C91B}" presName="root" presStyleCnt="0">
        <dgm:presLayoutVars>
          <dgm:dir/>
          <dgm:resizeHandles val="exact"/>
        </dgm:presLayoutVars>
      </dgm:prSet>
      <dgm:spPr/>
    </dgm:pt>
    <dgm:pt modelId="{A84C2F4E-84E9-4C5D-A768-0F25305B6026}" type="pres">
      <dgm:prSet presAssocID="{56B57830-485F-4D1C-A919-437CE2109959}" presName="compNode" presStyleCnt="0"/>
      <dgm:spPr/>
    </dgm:pt>
    <dgm:pt modelId="{322CC4E9-5B4C-4218-BAF6-BEA703E07B7C}" type="pres">
      <dgm:prSet presAssocID="{56B57830-485F-4D1C-A919-437CE2109959}" presName="iconBgRect" presStyleLbl="bgShp" presStyleIdx="0" presStyleCnt="8"/>
      <dgm:spPr/>
    </dgm:pt>
    <dgm:pt modelId="{D7D0C1AA-0512-417A-BC94-E5869D116D5E}" type="pres">
      <dgm:prSet presAssocID="{56B57830-485F-4D1C-A919-437CE210995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3416C06-A88F-4146-9D6C-42F4529EEC31}" type="pres">
      <dgm:prSet presAssocID="{56B57830-485F-4D1C-A919-437CE2109959}" presName="spaceRect" presStyleCnt="0"/>
      <dgm:spPr/>
    </dgm:pt>
    <dgm:pt modelId="{56ABC5DB-9FE5-4F0D-8392-49F9FA541CF6}" type="pres">
      <dgm:prSet presAssocID="{56B57830-485F-4D1C-A919-437CE2109959}" presName="textRect" presStyleLbl="revTx" presStyleIdx="0" presStyleCnt="8">
        <dgm:presLayoutVars>
          <dgm:chMax val="1"/>
          <dgm:chPref val="1"/>
        </dgm:presLayoutVars>
      </dgm:prSet>
      <dgm:spPr/>
    </dgm:pt>
    <dgm:pt modelId="{9FFA6B7D-8FC8-4755-93FC-5544EAF004C9}" type="pres">
      <dgm:prSet presAssocID="{7EA96B0C-6BC3-4FAD-9B5E-278DF5EF1CE2}" presName="sibTrans" presStyleCnt="0"/>
      <dgm:spPr/>
    </dgm:pt>
    <dgm:pt modelId="{2CE66C34-9841-4958-A673-1B017D4896B5}" type="pres">
      <dgm:prSet presAssocID="{3488D6E6-24EF-41CA-9C52-6D8E7881A0B3}" presName="compNode" presStyleCnt="0"/>
      <dgm:spPr/>
    </dgm:pt>
    <dgm:pt modelId="{30BBB747-64F3-4E0A-A977-00EB50FA93E8}" type="pres">
      <dgm:prSet presAssocID="{3488D6E6-24EF-41CA-9C52-6D8E7881A0B3}" presName="iconBgRect" presStyleLbl="bgShp" presStyleIdx="1" presStyleCnt="8"/>
      <dgm:spPr/>
    </dgm:pt>
    <dgm:pt modelId="{A74BA8C5-F94D-4B14-8B84-BA7D36DBF6C2}" type="pres">
      <dgm:prSet presAssocID="{3488D6E6-24EF-41CA-9C52-6D8E7881A0B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51D59A8-9F4F-4386-AF74-E2F88B1EEA7E}" type="pres">
      <dgm:prSet presAssocID="{3488D6E6-24EF-41CA-9C52-6D8E7881A0B3}" presName="spaceRect" presStyleCnt="0"/>
      <dgm:spPr/>
    </dgm:pt>
    <dgm:pt modelId="{862DC3A0-6DD2-4113-941C-3C96351DA3EB}" type="pres">
      <dgm:prSet presAssocID="{3488D6E6-24EF-41CA-9C52-6D8E7881A0B3}" presName="textRect" presStyleLbl="revTx" presStyleIdx="1" presStyleCnt="8">
        <dgm:presLayoutVars>
          <dgm:chMax val="1"/>
          <dgm:chPref val="1"/>
        </dgm:presLayoutVars>
      </dgm:prSet>
      <dgm:spPr/>
    </dgm:pt>
    <dgm:pt modelId="{9F249C65-407D-491D-9369-88869FE14B1C}" type="pres">
      <dgm:prSet presAssocID="{5A37A904-779F-424E-8F48-27B3993B6D08}" presName="sibTrans" presStyleCnt="0"/>
      <dgm:spPr/>
    </dgm:pt>
    <dgm:pt modelId="{B366D464-F6B5-425C-B66A-85B287392501}" type="pres">
      <dgm:prSet presAssocID="{93BD9A5A-C3DE-42C6-BBC8-5B8F40CF42B8}" presName="compNode" presStyleCnt="0"/>
      <dgm:spPr/>
    </dgm:pt>
    <dgm:pt modelId="{B9A13ECB-50D8-4579-AECD-0159A85CA91B}" type="pres">
      <dgm:prSet presAssocID="{93BD9A5A-C3DE-42C6-BBC8-5B8F40CF42B8}" presName="iconBgRect" presStyleLbl="bgShp" presStyleIdx="2" presStyleCnt="8"/>
      <dgm:spPr/>
    </dgm:pt>
    <dgm:pt modelId="{124E2C27-BB83-4E0C-8E1A-61A76EAA2508}" type="pres">
      <dgm:prSet presAssocID="{93BD9A5A-C3DE-42C6-BBC8-5B8F40CF42B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irplane"/>
        </a:ext>
      </dgm:extLst>
    </dgm:pt>
    <dgm:pt modelId="{C6A9DE3F-C955-417A-87B4-82E8D0E172B9}" type="pres">
      <dgm:prSet presAssocID="{93BD9A5A-C3DE-42C6-BBC8-5B8F40CF42B8}" presName="spaceRect" presStyleCnt="0"/>
      <dgm:spPr/>
    </dgm:pt>
    <dgm:pt modelId="{A1290CFF-F381-4782-8D84-FABA534C6BA6}" type="pres">
      <dgm:prSet presAssocID="{93BD9A5A-C3DE-42C6-BBC8-5B8F40CF42B8}" presName="textRect" presStyleLbl="revTx" presStyleIdx="2" presStyleCnt="8">
        <dgm:presLayoutVars>
          <dgm:chMax val="1"/>
          <dgm:chPref val="1"/>
        </dgm:presLayoutVars>
      </dgm:prSet>
      <dgm:spPr/>
    </dgm:pt>
    <dgm:pt modelId="{E3C9F892-FE62-4F2A-AFBD-2A9EE0D4F2B3}" type="pres">
      <dgm:prSet presAssocID="{86EB3AB6-ACD8-4A26-8823-54421A33D4A4}" presName="sibTrans" presStyleCnt="0"/>
      <dgm:spPr/>
    </dgm:pt>
    <dgm:pt modelId="{20FFBE7F-93A3-4FE6-AC06-430646CE251C}" type="pres">
      <dgm:prSet presAssocID="{EF646DDD-4752-452B-A1BD-631E29E02636}" presName="compNode" presStyleCnt="0"/>
      <dgm:spPr/>
    </dgm:pt>
    <dgm:pt modelId="{3FFF6C67-5C80-4FB5-8DC0-A02FC2DEFF1B}" type="pres">
      <dgm:prSet presAssocID="{EF646DDD-4752-452B-A1BD-631E29E02636}" presName="iconBgRect" presStyleLbl="bgShp" presStyleIdx="3" presStyleCnt="8"/>
      <dgm:spPr/>
    </dgm:pt>
    <dgm:pt modelId="{86448186-3704-458F-9720-561F08C52341}" type="pres">
      <dgm:prSet presAssocID="{EF646DDD-4752-452B-A1BD-631E29E0263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C978EB65-DECA-4DF4-8223-406D76863938}" type="pres">
      <dgm:prSet presAssocID="{EF646DDD-4752-452B-A1BD-631E29E02636}" presName="spaceRect" presStyleCnt="0"/>
      <dgm:spPr/>
    </dgm:pt>
    <dgm:pt modelId="{8262D7F0-CA71-4C38-A3AD-201276AA703B}" type="pres">
      <dgm:prSet presAssocID="{EF646DDD-4752-452B-A1BD-631E29E02636}" presName="textRect" presStyleLbl="revTx" presStyleIdx="3" presStyleCnt="8">
        <dgm:presLayoutVars>
          <dgm:chMax val="1"/>
          <dgm:chPref val="1"/>
        </dgm:presLayoutVars>
      </dgm:prSet>
      <dgm:spPr/>
    </dgm:pt>
    <dgm:pt modelId="{BB9961A2-E231-4FD3-920A-FE133EAAFA2D}" type="pres">
      <dgm:prSet presAssocID="{530A24B9-CEF4-4EED-95EE-F3FA39C791A3}" presName="sibTrans" presStyleCnt="0"/>
      <dgm:spPr/>
    </dgm:pt>
    <dgm:pt modelId="{19AC53E1-A959-4283-8D76-961D6AE72DA9}" type="pres">
      <dgm:prSet presAssocID="{585195A7-E31A-46F4-BC2B-63463976BE97}" presName="compNode" presStyleCnt="0"/>
      <dgm:spPr/>
    </dgm:pt>
    <dgm:pt modelId="{C496C521-5574-41D4-89B6-E85D7088BE39}" type="pres">
      <dgm:prSet presAssocID="{585195A7-E31A-46F4-BC2B-63463976BE97}" presName="iconBgRect" presStyleLbl="bgShp" presStyleIdx="4" presStyleCnt="8"/>
      <dgm:spPr/>
    </dgm:pt>
    <dgm:pt modelId="{1C499272-C996-4921-9730-ED75B95A6DCA}" type="pres">
      <dgm:prSet presAssocID="{585195A7-E31A-46F4-BC2B-63463976BE9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Cane"/>
        </a:ext>
      </dgm:extLst>
    </dgm:pt>
    <dgm:pt modelId="{E052B796-976E-47D6-8A52-5B0DCCC81040}" type="pres">
      <dgm:prSet presAssocID="{585195A7-E31A-46F4-BC2B-63463976BE97}" presName="spaceRect" presStyleCnt="0"/>
      <dgm:spPr/>
    </dgm:pt>
    <dgm:pt modelId="{9589084B-D6A8-4F75-96F3-5D3E2D08E051}" type="pres">
      <dgm:prSet presAssocID="{585195A7-E31A-46F4-BC2B-63463976BE97}" presName="textRect" presStyleLbl="revTx" presStyleIdx="4" presStyleCnt="8">
        <dgm:presLayoutVars>
          <dgm:chMax val="1"/>
          <dgm:chPref val="1"/>
        </dgm:presLayoutVars>
      </dgm:prSet>
      <dgm:spPr/>
    </dgm:pt>
    <dgm:pt modelId="{B9425DE5-701D-4800-BFAA-6BCF1F44F59E}" type="pres">
      <dgm:prSet presAssocID="{AB558CAE-F42C-4439-BF52-C47F0F3E9523}" presName="sibTrans" presStyleCnt="0"/>
      <dgm:spPr/>
    </dgm:pt>
    <dgm:pt modelId="{011D0E78-0E89-43C6-9E7A-27140E50D674}" type="pres">
      <dgm:prSet presAssocID="{06F9B1B5-E5D9-4C00-AF9E-6C4364770BC9}" presName="compNode" presStyleCnt="0"/>
      <dgm:spPr/>
    </dgm:pt>
    <dgm:pt modelId="{260851C7-BE53-4B01-BC6F-4B3A0A130CBC}" type="pres">
      <dgm:prSet presAssocID="{06F9B1B5-E5D9-4C00-AF9E-6C4364770BC9}" presName="iconBgRect" presStyleLbl="bgShp" presStyleIdx="5" presStyleCnt="8"/>
      <dgm:spPr/>
    </dgm:pt>
    <dgm:pt modelId="{393AD59E-AA9D-43AD-827E-54040C7B0B95}" type="pres">
      <dgm:prSet presAssocID="{06F9B1B5-E5D9-4C00-AF9E-6C4364770BC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k and knife"/>
        </a:ext>
      </dgm:extLst>
    </dgm:pt>
    <dgm:pt modelId="{8C864FC4-1F72-4B29-887C-7C606BF337CC}" type="pres">
      <dgm:prSet presAssocID="{06F9B1B5-E5D9-4C00-AF9E-6C4364770BC9}" presName="spaceRect" presStyleCnt="0"/>
      <dgm:spPr/>
    </dgm:pt>
    <dgm:pt modelId="{CB3C3CF4-F449-4210-831C-A8440D9E41AA}" type="pres">
      <dgm:prSet presAssocID="{06F9B1B5-E5D9-4C00-AF9E-6C4364770BC9}" presName="textRect" presStyleLbl="revTx" presStyleIdx="5" presStyleCnt="8">
        <dgm:presLayoutVars>
          <dgm:chMax val="1"/>
          <dgm:chPref val="1"/>
        </dgm:presLayoutVars>
      </dgm:prSet>
      <dgm:spPr/>
    </dgm:pt>
    <dgm:pt modelId="{9E6A9474-89C6-4078-B6D4-BD7D5E93FC71}" type="pres">
      <dgm:prSet presAssocID="{24192C9B-F2B9-4425-945A-A6DD4D783A7A}" presName="sibTrans" presStyleCnt="0"/>
      <dgm:spPr/>
    </dgm:pt>
    <dgm:pt modelId="{C25AEB56-F0CC-415D-B89F-0C2EA1752808}" type="pres">
      <dgm:prSet presAssocID="{09939071-6E63-4CD5-B022-17982641B915}" presName="compNode" presStyleCnt="0"/>
      <dgm:spPr/>
    </dgm:pt>
    <dgm:pt modelId="{55F35143-1A3C-484A-B370-BDF4D5476B86}" type="pres">
      <dgm:prSet presAssocID="{09939071-6E63-4CD5-B022-17982641B915}" presName="iconBgRect" presStyleLbl="bgShp" presStyleIdx="6" presStyleCnt="8"/>
      <dgm:spPr/>
    </dgm:pt>
    <dgm:pt modelId="{0F0DCE03-A541-4C27-B5F3-31C5CD085ACA}" type="pres">
      <dgm:prSet presAssocID="{09939071-6E63-4CD5-B022-17982641B91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leep"/>
        </a:ext>
      </dgm:extLst>
    </dgm:pt>
    <dgm:pt modelId="{D4984BC1-8C9B-41EE-BC03-FB029E4B3503}" type="pres">
      <dgm:prSet presAssocID="{09939071-6E63-4CD5-B022-17982641B915}" presName="spaceRect" presStyleCnt="0"/>
      <dgm:spPr/>
    </dgm:pt>
    <dgm:pt modelId="{3DBBB490-492F-49E6-AD54-74BABC95D774}" type="pres">
      <dgm:prSet presAssocID="{09939071-6E63-4CD5-B022-17982641B915}" presName="textRect" presStyleLbl="revTx" presStyleIdx="6" presStyleCnt="8">
        <dgm:presLayoutVars>
          <dgm:chMax val="1"/>
          <dgm:chPref val="1"/>
        </dgm:presLayoutVars>
      </dgm:prSet>
      <dgm:spPr/>
    </dgm:pt>
    <dgm:pt modelId="{9CDCAD53-858B-4EF0-984F-D112A7CD52F9}" type="pres">
      <dgm:prSet presAssocID="{4E884AB2-D135-48CC-8FB4-BB3B1856E012}" presName="sibTrans" presStyleCnt="0"/>
      <dgm:spPr/>
    </dgm:pt>
    <dgm:pt modelId="{7D2247AC-6A5C-40D9-9B67-304910F1AD57}" type="pres">
      <dgm:prSet presAssocID="{04D821A8-AA24-47C1-A818-2F6CAC49C384}" presName="compNode" presStyleCnt="0"/>
      <dgm:spPr/>
    </dgm:pt>
    <dgm:pt modelId="{13D6D2B9-CC4B-4341-A5CE-BD5DCB63F281}" type="pres">
      <dgm:prSet presAssocID="{04D821A8-AA24-47C1-A818-2F6CAC49C384}" presName="iconBgRect" presStyleLbl="bgShp" presStyleIdx="7" presStyleCnt="8"/>
      <dgm:spPr/>
    </dgm:pt>
    <dgm:pt modelId="{8E903F28-30BF-4C59-9195-A6995ECCE4B4}" type="pres">
      <dgm:prSet presAssocID="{04D821A8-AA24-47C1-A818-2F6CAC49C38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Medical"/>
        </a:ext>
      </dgm:extLst>
    </dgm:pt>
    <dgm:pt modelId="{9EA00B63-E4A7-4C29-971C-163ECBFC6D99}" type="pres">
      <dgm:prSet presAssocID="{04D821A8-AA24-47C1-A818-2F6CAC49C384}" presName="spaceRect" presStyleCnt="0"/>
      <dgm:spPr/>
    </dgm:pt>
    <dgm:pt modelId="{3AC29A4E-724F-41A7-9441-8A33DE6CC6CE}" type="pres">
      <dgm:prSet presAssocID="{04D821A8-AA24-47C1-A818-2F6CAC49C384}" presName="textRect" presStyleLbl="revTx" presStyleIdx="7" presStyleCnt="8">
        <dgm:presLayoutVars>
          <dgm:chMax val="1"/>
          <dgm:chPref val="1"/>
        </dgm:presLayoutVars>
      </dgm:prSet>
      <dgm:spPr/>
    </dgm:pt>
  </dgm:ptLst>
  <dgm:cxnLst>
    <dgm:cxn modelId="{BFA44803-42EB-4A05-AE01-E66A79E20467}" srcId="{8DA4DF26-834C-42B8-ABAC-FAFE06D2C91B}" destId="{EF646DDD-4752-452B-A1BD-631E29E02636}" srcOrd="3" destOrd="0" parTransId="{22F725C5-789F-410F-A648-E04BAD909574}" sibTransId="{530A24B9-CEF4-4EED-95EE-F3FA39C791A3}"/>
    <dgm:cxn modelId="{F4EE9804-8D88-40B9-B5D3-0B07C055A450}" srcId="{8DA4DF26-834C-42B8-ABAC-FAFE06D2C91B}" destId="{3488D6E6-24EF-41CA-9C52-6D8E7881A0B3}" srcOrd="1" destOrd="0" parTransId="{FDD7E864-C74B-4A9A-8926-50DD2BF25A51}" sibTransId="{5A37A904-779F-424E-8F48-27B3993B6D08}"/>
    <dgm:cxn modelId="{4CA8CD0D-F964-43B5-BC58-C885485F0054}" srcId="{8DA4DF26-834C-42B8-ABAC-FAFE06D2C91B}" destId="{56B57830-485F-4D1C-A919-437CE2109959}" srcOrd="0" destOrd="0" parTransId="{4F2B44A6-E7AE-45BB-8B54-55FC9C7615F3}" sibTransId="{7EA96B0C-6BC3-4FAD-9B5E-278DF5EF1CE2}"/>
    <dgm:cxn modelId="{197C0C21-068B-4883-A6AF-7B99A7E045B5}" type="presOf" srcId="{06F9B1B5-E5D9-4C00-AF9E-6C4364770BC9}" destId="{CB3C3CF4-F449-4210-831C-A8440D9E41AA}" srcOrd="0" destOrd="0" presId="urn:microsoft.com/office/officeart/2018/5/layout/IconCircleLabelList"/>
    <dgm:cxn modelId="{C8E29C25-EF12-4C97-A61A-C8EF226BC9AE}" srcId="{8DA4DF26-834C-42B8-ABAC-FAFE06D2C91B}" destId="{06F9B1B5-E5D9-4C00-AF9E-6C4364770BC9}" srcOrd="5" destOrd="0" parTransId="{A9B33445-5010-4B1B-BB10-FBDFBE3C5F38}" sibTransId="{24192C9B-F2B9-4425-945A-A6DD4D783A7A}"/>
    <dgm:cxn modelId="{57E39E26-E210-4BE8-B0C2-617B6AED106E}" type="presOf" srcId="{04D821A8-AA24-47C1-A818-2F6CAC49C384}" destId="{3AC29A4E-724F-41A7-9441-8A33DE6CC6CE}" srcOrd="0" destOrd="0" presId="urn:microsoft.com/office/officeart/2018/5/layout/IconCircleLabelList"/>
    <dgm:cxn modelId="{4C22D826-87B2-4773-AABB-54B6F7701752}" type="presOf" srcId="{3488D6E6-24EF-41CA-9C52-6D8E7881A0B3}" destId="{862DC3A0-6DD2-4113-941C-3C96351DA3EB}" srcOrd="0" destOrd="0" presId="urn:microsoft.com/office/officeart/2018/5/layout/IconCircleLabelList"/>
    <dgm:cxn modelId="{892EF05E-2772-4FBD-A2C3-A610A4CF89E5}" type="presOf" srcId="{09939071-6E63-4CD5-B022-17982641B915}" destId="{3DBBB490-492F-49E6-AD54-74BABC95D774}" srcOrd="0" destOrd="0" presId="urn:microsoft.com/office/officeart/2018/5/layout/IconCircleLabelList"/>
    <dgm:cxn modelId="{69785378-A5DB-4EED-92A8-3F3A9B726CBD}" type="presOf" srcId="{8DA4DF26-834C-42B8-ABAC-FAFE06D2C91B}" destId="{4E8B285E-DF43-4750-B169-6C05792C3521}" srcOrd="0" destOrd="0" presId="urn:microsoft.com/office/officeart/2018/5/layout/IconCircleLabelList"/>
    <dgm:cxn modelId="{D568F379-4D5A-4FF4-B5EE-7F6BF215DB0E}" type="presOf" srcId="{93BD9A5A-C3DE-42C6-BBC8-5B8F40CF42B8}" destId="{A1290CFF-F381-4782-8D84-FABA534C6BA6}" srcOrd="0" destOrd="0" presId="urn:microsoft.com/office/officeart/2018/5/layout/IconCircleLabelList"/>
    <dgm:cxn modelId="{C9B93782-F94A-489D-B700-03A0C5603F3F}" srcId="{8DA4DF26-834C-42B8-ABAC-FAFE06D2C91B}" destId="{09939071-6E63-4CD5-B022-17982641B915}" srcOrd="6" destOrd="0" parTransId="{7E9ED7C7-1374-4A4D-BD1F-EFF642F0195B}" sibTransId="{4E884AB2-D135-48CC-8FB4-BB3B1856E012}"/>
    <dgm:cxn modelId="{7C298388-B5F0-4BB7-B886-21B32F405A71}" srcId="{8DA4DF26-834C-42B8-ABAC-FAFE06D2C91B}" destId="{04D821A8-AA24-47C1-A818-2F6CAC49C384}" srcOrd="7" destOrd="0" parTransId="{98427FE6-525C-405E-A969-B741B50B8816}" sibTransId="{F048A945-99EC-4ED5-9BA2-070E5C60F2A4}"/>
    <dgm:cxn modelId="{C74889A1-D756-4C86-8077-A15D801E3B7A}" srcId="{8DA4DF26-834C-42B8-ABAC-FAFE06D2C91B}" destId="{585195A7-E31A-46F4-BC2B-63463976BE97}" srcOrd="4" destOrd="0" parTransId="{B73C45AC-AFCB-48B7-97A4-A30BE67BA8EB}" sibTransId="{AB558CAE-F42C-4439-BF52-C47F0F3E9523}"/>
    <dgm:cxn modelId="{6B9377B1-46B5-406C-AC39-1AB408C0128D}" type="presOf" srcId="{EF646DDD-4752-452B-A1BD-631E29E02636}" destId="{8262D7F0-CA71-4C38-A3AD-201276AA703B}" srcOrd="0" destOrd="0" presId="urn:microsoft.com/office/officeart/2018/5/layout/IconCircleLabelList"/>
    <dgm:cxn modelId="{F093B0CE-6D3D-4584-BAB2-A1ECA551E4A5}" type="presOf" srcId="{585195A7-E31A-46F4-BC2B-63463976BE97}" destId="{9589084B-D6A8-4F75-96F3-5D3E2D08E051}" srcOrd="0" destOrd="0" presId="urn:microsoft.com/office/officeart/2018/5/layout/IconCircleLabelList"/>
    <dgm:cxn modelId="{3838C8D5-7951-41FE-9A33-5D0B282C5FC1}" srcId="{8DA4DF26-834C-42B8-ABAC-FAFE06D2C91B}" destId="{93BD9A5A-C3DE-42C6-BBC8-5B8F40CF42B8}" srcOrd="2" destOrd="0" parTransId="{4BD848DD-F3A7-4DEA-A3CA-5B34DC9B5115}" sibTransId="{86EB3AB6-ACD8-4A26-8823-54421A33D4A4}"/>
    <dgm:cxn modelId="{166197FE-3BC8-4DF9-9866-85D53FE9B29D}" type="presOf" srcId="{56B57830-485F-4D1C-A919-437CE2109959}" destId="{56ABC5DB-9FE5-4F0D-8392-49F9FA541CF6}" srcOrd="0" destOrd="0" presId="urn:microsoft.com/office/officeart/2018/5/layout/IconCircleLabelList"/>
    <dgm:cxn modelId="{201E2FC8-784D-4030-AC1E-565D4C90C398}" type="presParOf" srcId="{4E8B285E-DF43-4750-B169-6C05792C3521}" destId="{A84C2F4E-84E9-4C5D-A768-0F25305B6026}" srcOrd="0" destOrd="0" presId="urn:microsoft.com/office/officeart/2018/5/layout/IconCircleLabelList"/>
    <dgm:cxn modelId="{85C26F1E-82DB-4D23-A496-F143F9E88B16}" type="presParOf" srcId="{A84C2F4E-84E9-4C5D-A768-0F25305B6026}" destId="{322CC4E9-5B4C-4218-BAF6-BEA703E07B7C}" srcOrd="0" destOrd="0" presId="urn:microsoft.com/office/officeart/2018/5/layout/IconCircleLabelList"/>
    <dgm:cxn modelId="{8C539801-F4E4-4A46-98A9-7507DB5E8639}" type="presParOf" srcId="{A84C2F4E-84E9-4C5D-A768-0F25305B6026}" destId="{D7D0C1AA-0512-417A-BC94-E5869D116D5E}" srcOrd="1" destOrd="0" presId="urn:microsoft.com/office/officeart/2018/5/layout/IconCircleLabelList"/>
    <dgm:cxn modelId="{3DEBFD42-C4FF-4392-85AF-63B5333ECA5A}" type="presParOf" srcId="{A84C2F4E-84E9-4C5D-A768-0F25305B6026}" destId="{A3416C06-A88F-4146-9D6C-42F4529EEC31}" srcOrd="2" destOrd="0" presId="urn:microsoft.com/office/officeart/2018/5/layout/IconCircleLabelList"/>
    <dgm:cxn modelId="{3FCEE339-8452-49F0-B858-3C5635B6EA06}" type="presParOf" srcId="{A84C2F4E-84E9-4C5D-A768-0F25305B6026}" destId="{56ABC5DB-9FE5-4F0D-8392-49F9FA541CF6}" srcOrd="3" destOrd="0" presId="urn:microsoft.com/office/officeart/2018/5/layout/IconCircleLabelList"/>
    <dgm:cxn modelId="{C2A42C7C-5DDF-4867-BCE7-4F0E5BDA8EFD}" type="presParOf" srcId="{4E8B285E-DF43-4750-B169-6C05792C3521}" destId="{9FFA6B7D-8FC8-4755-93FC-5544EAF004C9}" srcOrd="1" destOrd="0" presId="urn:microsoft.com/office/officeart/2018/5/layout/IconCircleLabelList"/>
    <dgm:cxn modelId="{CB2CD733-DC16-4C8F-97E5-48FC16C9DE67}" type="presParOf" srcId="{4E8B285E-DF43-4750-B169-6C05792C3521}" destId="{2CE66C34-9841-4958-A673-1B017D4896B5}" srcOrd="2" destOrd="0" presId="urn:microsoft.com/office/officeart/2018/5/layout/IconCircleLabelList"/>
    <dgm:cxn modelId="{BD741A8E-F793-4F69-BFF2-2A53BA3C13E0}" type="presParOf" srcId="{2CE66C34-9841-4958-A673-1B017D4896B5}" destId="{30BBB747-64F3-4E0A-A977-00EB50FA93E8}" srcOrd="0" destOrd="0" presId="urn:microsoft.com/office/officeart/2018/5/layout/IconCircleLabelList"/>
    <dgm:cxn modelId="{9382C573-6312-4627-88AE-498933D77798}" type="presParOf" srcId="{2CE66C34-9841-4958-A673-1B017D4896B5}" destId="{A74BA8C5-F94D-4B14-8B84-BA7D36DBF6C2}" srcOrd="1" destOrd="0" presId="urn:microsoft.com/office/officeart/2018/5/layout/IconCircleLabelList"/>
    <dgm:cxn modelId="{CA26B17E-FD3F-4EA2-BDF7-BF56F66F4B2B}" type="presParOf" srcId="{2CE66C34-9841-4958-A673-1B017D4896B5}" destId="{A51D59A8-9F4F-4386-AF74-E2F88B1EEA7E}" srcOrd="2" destOrd="0" presId="urn:microsoft.com/office/officeart/2018/5/layout/IconCircleLabelList"/>
    <dgm:cxn modelId="{9C10D9F9-61B8-4CC0-AE36-997499823DCC}" type="presParOf" srcId="{2CE66C34-9841-4958-A673-1B017D4896B5}" destId="{862DC3A0-6DD2-4113-941C-3C96351DA3EB}" srcOrd="3" destOrd="0" presId="urn:microsoft.com/office/officeart/2018/5/layout/IconCircleLabelList"/>
    <dgm:cxn modelId="{32DA97E5-C083-46BA-A65A-561DA36B3CE1}" type="presParOf" srcId="{4E8B285E-DF43-4750-B169-6C05792C3521}" destId="{9F249C65-407D-491D-9369-88869FE14B1C}" srcOrd="3" destOrd="0" presId="urn:microsoft.com/office/officeart/2018/5/layout/IconCircleLabelList"/>
    <dgm:cxn modelId="{1CC35B53-3381-45CA-A335-11E2A7128A38}" type="presParOf" srcId="{4E8B285E-DF43-4750-B169-6C05792C3521}" destId="{B366D464-F6B5-425C-B66A-85B287392501}" srcOrd="4" destOrd="0" presId="urn:microsoft.com/office/officeart/2018/5/layout/IconCircleLabelList"/>
    <dgm:cxn modelId="{0E2E18B6-B81A-420C-AC05-4D5A644A4BFA}" type="presParOf" srcId="{B366D464-F6B5-425C-B66A-85B287392501}" destId="{B9A13ECB-50D8-4579-AECD-0159A85CA91B}" srcOrd="0" destOrd="0" presId="urn:microsoft.com/office/officeart/2018/5/layout/IconCircleLabelList"/>
    <dgm:cxn modelId="{03E8A19A-0AC6-439C-B620-72B663674A61}" type="presParOf" srcId="{B366D464-F6B5-425C-B66A-85B287392501}" destId="{124E2C27-BB83-4E0C-8E1A-61A76EAA2508}" srcOrd="1" destOrd="0" presId="urn:microsoft.com/office/officeart/2018/5/layout/IconCircleLabelList"/>
    <dgm:cxn modelId="{B7A19FBC-9446-486B-8664-EBF69886DE80}" type="presParOf" srcId="{B366D464-F6B5-425C-B66A-85B287392501}" destId="{C6A9DE3F-C955-417A-87B4-82E8D0E172B9}" srcOrd="2" destOrd="0" presId="urn:microsoft.com/office/officeart/2018/5/layout/IconCircleLabelList"/>
    <dgm:cxn modelId="{ADF99F29-7390-46BD-8CB4-6B40C2EC16A4}" type="presParOf" srcId="{B366D464-F6B5-425C-B66A-85B287392501}" destId="{A1290CFF-F381-4782-8D84-FABA534C6BA6}" srcOrd="3" destOrd="0" presId="urn:microsoft.com/office/officeart/2018/5/layout/IconCircleLabelList"/>
    <dgm:cxn modelId="{6A08F16A-E8B0-4CDC-A23C-D130B0D77DD6}" type="presParOf" srcId="{4E8B285E-DF43-4750-B169-6C05792C3521}" destId="{E3C9F892-FE62-4F2A-AFBD-2A9EE0D4F2B3}" srcOrd="5" destOrd="0" presId="urn:microsoft.com/office/officeart/2018/5/layout/IconCircleLabelList"/>
    <dgm:cxn modelId="{DEE566FC-B519-4FE3-A4A6-988649C0419F}" type="presParOf" srcId="{4E8B285E-DF43-4750-B169-6C05792C3521}" destId="{20FFBE7F-93A3-4FE6-AC06-430646CE251C}" srcOrd="6" destOrd="0" presId="urn:microsoft.com/office/officeart/2018/5/layout/IconCircleLabelList"/>
    <dgm:cxn modelId="{1709C70C-73F0-4EE9-A640-EE2206941935}" type="presParOf" srcId="{20FFBE7F-93A3-4FE6-AC06-430646CE251C}" destId="{3FFF6C67-5C80-4FB5-8DC0-A02FC2DEFF1B}" srcOrd="0" destOrd="0" presId="urn:microsoft.com/office/officeart/2018/5/layout/IconCircleLabelList"/>
    <dgm:cxn modelId="{0047DC07-30E4-468E-8D68-74C35914A515}" type="presParOf" srcId="{20FFBE7F-93A3-4FE6-AC06-430646CE251C}" destId="{86448186-3704-458F-9720-561F08C52341}" srcOrd="1" destOrd="0" presId="urn:microsoft.com/office/officeart/2018/5/layout/IconCircleLabelList"/>
    <dgm:cxn modelId="{54AB56D8-7250-406D-AD36-863DB033A5A3}" type="presParOf" srcId="{20FFBE7F-93A3-4FE6-AC06-430646CE251C}" destId="{C978EB65-DECA-4DF4-8223-406D76863938}" srcOrd="2" destOrd="0" presId="urn:microsoft.com/office/officeart/2018/5/layout/IconCircleLabelList"/>
    <dgm:cxn modelId="{AED083F5-1901-4652-B223-608375469933}" type="presParOf" srcId="{20FFBE7F-93A3-4FE6-AC06-430646CE251C}" destId="{8262D7F0-CA71-4C38-A3AD-201276AA703B}" srcOrd="3" destOrd="0" presId="urn:microsoft.com/office/officeart/2018/5/layout/IconCircleLabelList"/>
    <dgm:cxn modelId="{0B1035D2-85AF-464A-B912-011798A07B9F}" type="presParOf" srcId="{4E8B285E-DF43-4750-B169-6C05792C3521}" destId="{BB9961A2-E231-4FD3-920A-FE133EAAFA2D}" srcOrd="7" destOrd="0" presId="urn:microsoft.com/office/officeart/2018/5/layout/IconCircleLabelList"/>
    <dgm:cxn modelId="{3CD0A911-5BFA-4079-AC51-D75E57749E58}" type="presParOf" srcId="{4E8B285E-DF43-4750-B169-6C05792C3521}" destId="{19AC53E1-A959-4283-8D76-961D6AE72DA9}" srcOrd="8" destOrd="0" presId="urn:microsoft.com/office/officeart/2018/5/layout/IconCircleLabelList"/>
    <dgm:cxn modelId="{25CFC726-362E-440A-BCB8-371951CEBF45}" type="presParOf" srcId="{19AC53E1-A959-4283-8D76-961D6AE72DA9}" destId="{C496C521-5574-41D4-89B6-E85D7088BE39}" srcOrd="0" destOrd="0" presId="urn:microsoft.com/office/officeart/2018/5/layout/IconCircleLabelList"/>
    <dgm:cxn modelId="{47D62A9D-3532-450D-A604-1D6109A7753D}" type="presParOf" srcId="{19AC53E1-A959-4283-8D76-961D6AE72DA9}" destId="{1C499272-C996-4921-9730-ED75B95A6DCA}" srcOrd="1" destOrd="0" presId="urn:microsoft.com/office/officeart/2018/5/layout/IconCircleLabelList"/>
    <dgm:cxn modelId="{0AFBB2E2-98CD-40F5-8E83-93EEB8856707}" type="presParOf" srcId="{19AC53E1-A959-4283-8D76-961D6AE72DA9}" destId="{E052B796-976E-47D6-8A52-5B0DCCC81040}" srcOrd="2" destOrd="0" presId="urn:microsoft.com/office/officeart/2018/5/layout/IconCircleLabelList"/>
    <dgm:cxn modelId="{2011FA93-9C3A-4EEB-92BD-56902FD2BFCF}" type="presParOf" srcId="{19AC53E1-A959-4283-8D76-961D6AE72DA9}" destId="{9589084B-D6A8-4F75-96F3-5D3E2D08E051}" srcOrd="3" destOrd="0" presId="urn:microsoft.com/office/officeart/2018/5/layout/IconCircleLabelList"/>
    <dgm:cxn modelId="{82C0851B-C2B6-46A5-BCD5-221F4364EDB2}" type="presParOf" srcId="{4E8B285E-DF43-4750-B169-6C05792C3521}" destId="{B9425DE5-701D-4800-BFAA-6BCF1F44F59E}" srcOrd="9" destOrd="0" presId="urn:microsoft.com/office/officeart/2018/5/layout/IconCircleLabelList"/>
    <dgm:cxn modelId="{C5351D75-4A17-4115-8012-98268CD81A54}" type="presParOf" srcId="{4E8B285E-DF43-4750-B169-6C05792C3521}" destId="{011D0E78-0E89-43C6-9E7A-27140E50D674}" srcOrd="10" destOrd="0" presId="urn:microsoft.com/office/officeart/2018/5/layout/IconCircleLabelList"/>
    <dgm:cxn modelId="{5CC8D1B1-4A72-43A3-A8FB-C47D08051F78}" type="presParOf" srcId="{011D0E78-0E89-43C6-9E7A-27140E50D674}" destId="{260851C7-BE53-4B01-BC6F-4B3A0A130CBC}" srcOrd="0" destOrd="0" presId="urn:microsoft.com/office/officeart/2018/5/layout/IconCircleLabelList"/>
    <dgm:cxn modelId="{B359C340-8133-4E9B-9B96-AA097B0D5FE4}" type="presParOf" srcId="{011D0E78-0E89-43C6-9E7A-27140E50D674}" destId="{393AD59E-AA9D-43AD-827E-54040C7B0B95}" srcOrd="1" destOrd="0" presId="urn:microsoft.com/office/officeart/2018/5/layout/IconCircleLabelList"/>
    <dgm:cxn modelId="{73FDB394-819C-4768-B5FC-154206B3D7A4}" type="presParOf" srcId="{011D0E78-0E89-43C6-9E7A-27140E50D674}" destId="{8C864FC4-1F72-4B29-887C-7C606BF337CC}" srcOrd="2" destOrd="0" presId="urn:microsoft.com/office/officeart/2018/5/layout/IconCircleLabelList"/>
    <dgm:cxn modelId="{7D72EE79-06C9-49E1-90A6-055133C3AB2C}" type="presParOf" srcId="{011D0E78-0E89-43C6-9E7A-27140E50D674}" destId="{CB3C3CF4-F449-4210-831C-A8440D9E41AA}" srcOrd="3" destOrd="0" presId="urn:microsoft.com/office/officeart/2018/5/layout/IconCircleLabelList"/>
    <dgm:cxn modelId="{068E69DD-CB98-492B-A286-C5F836572354}" type="presParOf" srcId="{4E8B285E-DF43-4750-B169-6C05792C3521}" destId="{9E6A9474-89C6-4078-B6D4-BD7D5E93FC71}" srcOrd="11" destOrd="0" presId="urn:microsoft.com/office/officeart/2018/5/layout/IconCircleLabelList"/>
    <dgm:cxn modelId="{716D1C19-964E-464F-98BE-6670E10B0D19}" type="presParOf" srcId="{4E8B285E-DF43-4750-B169-6C05792C3521}" destId="{C25AEB56-F0CC-415D-B89F-0C2EA1752808}" srcOrd="12" destOrd="0" presId="urn:microsoft.com/office/officeart/2018/5/layout/IconCircleLabelList"/>
    <dgm:cxn modelId="{C0D99FC9-29E3-4E86-B3DA-D36C52EE5F98}" type="presParOf" srcId="{C25AEB56-F0CC-415D-B89F-0C2EA1752808}" destId="{55F35143-1A3C-484A-B370-BDF4D5476B86}" srcOrd="0" destOrd="0" presId="urn:microsoft.com/office/officeart/2018/5/layout/IconCircleLabelList"/>
    <dgm:cxn modelId="{17984C1D-23AC-4BFC-9379-4077E8387B9D}" type="presParOf" srcId="{C25AEB56-F0CC-415D-B89F-0C2EA1752808}" destId="{0F0DCE03-A541-4C27-B5F3-31C5CD085ACA}" srcOrd="1" destOrd="0" presId="urn:microsoft.com/office/officeart/2018/5/layout/IconCircleLabelList"/>
    <dgm:cxn modelId="{5FDC894A-AA1C-4D80-88F6-E81E23CBE198}" type="presParOf" srcId="{C25AEB56-F0CC-415D-B89F-0C2EA1752808}" destId="{D4984BC1-8C9B-41EE-BC03-FB029E4B3503}" srcOrd="2" destOrd="0" presId="urn:microsoft.com/office/officeart/2018/5/layout/IconCircleLabelList"/>
    <dgm:cxn modelId="{A8772747-1D48-49E5-AC0C-C47C527C1080}" type="presParOf" srcId="{C25AEB56-F0CC-415D-B89F-0C2EA1752808}" destId="{3DBBB490-492F-49E6-AD54-74BABC95D774}" srcOrd="3" destOrd="0" presId="urn:microsoft.com/office/officeart/2018/5/layout/IconCircleLabelList"/>
    <dgm:cxn modelId="{550C74A8-E1C2-4C25-9D5C-267697CD93C2}" type="presParOf" srcId="{4E8B285E-DF43-4750-B169-6C05792C3521}" destId="{9CDCAD53-858B-4EF0-984F-D112A7CD52F9}" srcOrd="13" destOrd="0" presId="urn:microsoft.com/office/officeart/2018/5/layout/IconCircleLabelList"/>
    <dgm:cxn modelId="{2C289ACE-0446-4989-A03F-04E9287E7408}" type="presParOf" srcId="{4E8B285E-DF43-4750-B169-6C05792C3521}" destId="{7D2247AC-6A5C-40D9-9B67-304910F1AD57}" srcOrd="14" destOrd="0" presId="urn:microsoft.com/office/officeart/2018/5/layout/IconCircleLabelList"/>
    <dgm:cxn modelId="{C896ADB4-20CF-4D90-BC02-BF55BBD03BA0}" type="presParOf" srcId="{7D2247AC-6A5C-40D9-9B67-304910F1AD57}" destId="{13D6D2B9-CC4B-4341-A5CE-BD5DCB63F281}" srcOrd="0" destOrd="0" presId="urn:microsoft.com/office/officeart/2018/5/layout/IconCircleLabelList"/>
    <dgm:cxn modelId="{08F12B2C-1115-4C28-9445-101322BED501}" type="presParOf" srcId="{7D2247AC-6A5C-40D9-9B67-304910F1AD57}" destId="{8E903F28-30BF-4C59-9195-A6995ECCE4B4}" srcOrd="1" destOrd="0" presId="urn:microsoft.com/office/officeart/2018/5/layout/IconCircleLabelList"/>
    <dgm:cxn modelId="{AEB17693-8A3D-4E19-BDE3-AC4195DE8283}" type="presParOf" srcId="{7D2247AC-6A5C-40D9-9B67-304910F1AD57}" destId="{9EA00B63-E4A7-4C29-971C-163ECBFC6D99}" srcOrd="2" destOrd="0" presId="urn:microsoft.com/office/officeart/2018/5/layout/IconCircleLabelList"/>
    <dgm:cxn modelId="{65E20798-B769-4553-8566-CDCCF9DA6E2F}" type="presParOf" srcId="{7D2247AC-6A5C-40D9-9B67-304910F1AD57}" destId="{3AC29A4E-724F-41A7-9441-8A33DE6CC6C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C103F4-F514-493C-95D7-782B8A6CCA8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6AEE5CB-24A1-4B61-8615-53AE93659228}">
      <dgm:prSet custT="1"/>
      <dgm:spPr/>
      <dgm:t>
        <a:bodyPr/>
        <a:lstStyle/>
        <a:p>
          <a:pPr>
            <a:defRPr cap="all"/>
          </a:pPr>
          <a:r>
            <a:rPr lang="es-ES_tradnl" sz="1600" noProof="0" dirty="0"/>
            <a:t>Gas-alto costo de combustible</a:t>
          </a:r>
        </a:p>
      </dgm:t>
    </dgm:pt>
    <dgm:pt modelId="{771A7D4A-3745-4D7B-89CC-4F86E53D3EF1}" type="parTrans" cxnId="{75CB8FB9-F6CB-44B4-A4FF-B5982EAFBD4D}">
      <dgm:prSet/>
      <dgm:spPr/>
      <dgm:t>
        <a:bodyPr/>
        <a:lstStyle/>
        <a:p>
          <a:endParaRPr lang="es-ES_tradnl" noProof="0" dirty="0"/>
        </a:p>
      </dgm:t>
    </dgm:pt>
    <dgm:pt modelId="{43CD91CE-DACE-4CEB-96EA-4EC7557CB173}" type="sibTrans" cxnId="{75CB8FB9-F6CB-44B4-A4FF-B5982EAFBD4D}">
      <dgm:prSet/>
      <dgm:spPr/>
      <dgm:t>
        <a:bodyPr/>
        <a:lstStyle/>
        <a:p>
          <a:endParaRPr lang="es-ES_tradnl" noProof="0" dirty="0"/>
        </a:p>
      </dgm:t>
    </dgm:pt>
    <dgm:pt modelId="{12D22C74-6539-4A8B-816D-749F56636621}">
      <dgm:prSet custT="1"/>
      <dgm:spPr/>
      <dgm:t>
        <a:bodyPr/>
        <a:lstStyle/>
        <a:p>
          <a:pPr>
            <a:defRPr cap="all"/>
          </a:pPr>
          <a:r>
            <a:rPr lang="es-ES_tradnl" sz="1600" noProof="0" dirty="0"/>
            <a:t>Vehículo: Seguro,  compra, reparaciones
</a:t>
          </a:r>
        </a:p>
      </dgm:t>
    </dgm:pt>
    <dgm:pt modelId="{EB7E0A24-E82D-47C4-80FA-06BCC310B49B}" type="parTrans" cxnId="{301A8A9A-7F7D-4F16-9FCD-8A4616ED40C3}">
      <dgm:prSet/>
      <dgm:spPr/>
      <dgm:t>
        <a:bodyPr/>
        <a:lstStyle/>
        <a:p>
          <a:endParaRPr lang="es-ES_tradnl" noProof="0" dirty="0"/>
        </a:p>
      </dgm:t>
    </dgm:pt>
    <dgm:pt modelId="{522E1756-EB91-4256-82E4-2578199DA900}" type="sibTrans" cxnId="{301A8A9A-7F7D-4F16-9FCD-8A4616ED40C3}">
      <dgm:prSet/>
      <dgm:spPr/>
      <dgm:t>
        <a:bodyPr/>
        <a:lstStyle/>
        <a:p>
          <a:endParaRPr lang="es-ES_tradnl" noProof="0" dirty="0"/>
        </a:p>
      </dgm:t>
    </dgm:pt>
    <dgm:pt modelId="{50A31B80-9566-4559-8018-A3DB6ED4EB82}">
      <dgm:prSet custT="1"/>
      <dgm:spPr/>
      <dgm:t>
        <a:bodyPr/>
        <a:lstStyle/>
        <a:p>
          <a:pPr>
            <a:defRPr cap="all"/>
          </a:pPr>
          <a:r>
            <a:rPr lang="es-ES_tradnl" sz="1600" noProof="0" dirty="0"/>
            <a:t>Subsidio infantil-escuela
</a:t>
          </a:r>
        </a:p>
      </dgm:t>
    </dgm:pt>
    <dgm:pt modelId="{AC4AC0BE-0D5F-4ABB-B324-46C78C91EE26}" type="parTrans" cxnId="{791A06ED-489A-4737-8260-C5821504D3FF}">
      <dgm:prSet/>
      <dgm:spPr/>
      <dgm:t>
        <a:bodyPr/>
        <a:lstStyle/>
        <a:p>
          <a:endParaRPr lang="es-ES_tradnl" noProof="0" dirty="0"/>
        </a:p>
      </dgm:t>
    </dgm:pt>
    <dgm:pt modelId="{E45D0576-709D-4237-B2F6-4240D3172958}" type="sibTrans" cxnId="{791A06ED-489A-4737-8260-C5821504D3FF}">
      <dgm:prSet/>
      <dgm:spPr/>
      <dgm:t>
        <a:bodyPr/>
        <a:lstStyle/>
        <a:p>
          <a:endParaRPr lang="es-ES_tradnl" noProof="0" dirty="0"/>
        </a:p>
      </dgm:t>
    </dgm:pt>
    <dgm:pt modelId="{0C1D676E-783F-4FE9-97A6-FECC3B578AD3}">
      <dgm:prSet custT="1"/>
      <dgm:spPr/>
      <dgm:t>
        <a:bodyPr/>
        <a:lstStyle/>
        <a:p>
          <a:pPr>
            <a:defRPr cap="all"/>
          </a:pPr>
          <a:r>
            <a:rPr lang="es-ES_tradnl" sz="1600" noProof="0" dirty="0"/>
            <a:t>plan de bienestar de salud
</a:t>
          </a:r>
        </a:p>
      </dgm:t>
    </dgm:pt>
    <dgm:pt modelId="{B87EC8AA-10D7-46D8-8A66-AA34BBB5EBDE}" type="parTrans" cxnId="{8D7F2089-A02E-42F0-8BDF-07C1DDB6F5EB}">
      <dgm:prSet/>
      <dgm:spPr/>
      <dgm:t>
        <a:bodyPr/>
        <a:lstStyle/>
        <a:p>
          <a:endParaRPr lang="es-ES_tradnl" noProof="0" dirty="0"/>
        </a:p>
      </dgm:t>
    </dgm:pt>
    <dgm:pt modelId="{56526C7F-7E2A-4EFB-8FDD-9E4B014C2006}" type="sibTrans" cxnId="{8D7F2089-A02E-42F0-8BDF-07C1DDB6F5EB}">
      <dgm:prSet/>
      <dgm:spPr/>
      <dgm:t>
        <a:bodyPr/>
        <a:lstStyle/>
        <a:p>
          <a:endParaRPr lang="es-ES_tradnl" noProof="0" dirty="0"/>
        </a:p>
      </dgm:t>
    </dgm:pt>
    <dgm:pt modelId="{BD29799E-CE32-4CCC-8ACB-B0C52981FFC2}">
      <dgm:prSet custT="1"/>
      <dgm:spPr/>
      <dgm:t>
        <a:bodyPr/>
        <a:lstStyle/>
        <a:p>
          <a:pPr>
            <a:defRPr cap="all"/>
          </a:pPr>
          <a:r>
            <a:rPr lang="es-ES_tradnl" sz="1600" noProof="0" dirty="0"/>
            <a:t>Membresía corporativa </a:t>
          </a:r>
          <a:br>
            <a:rPr lang="es-ES_tradnl" sz="1600" noProof="0" dirty="0"/>
          </a:br>
          <a:r>
            <a:rPr lang="es-ES_tradnl" sz="1600" noProof="0" dirty="0"/>
            <a:t>
</a:t>
          </a:r>
        </a:p>
      </dgm:t>
    </dgm:pt>
    <dgm:pt modelId="{B51C9E9E-D43D-4937-82DD-266C9585AAF3}" type="parTrans" cxnId="{6DF6878F-E7A8-46F2-8600-FEF3502DB8DA}">
      <dgm:prSet/>
      <dgm:spPr/>
      <dgm:t>
        <a:bodyPr/>
        <a:lstStyle/>
        <a:p>
          <a:endParaRPr lang="es-ES_tradnl" noProof="0" dirty="0"/>
        </a:p>
      </dgm:t>
    </dgm:pt>
    <dgm:pt modelId="{115853AB-2D11-4CB8-9A34-1849337D6B90}" type="sibTrans" cxnId="{6DF6878F-E7A8-46F2-8600-FEF3502DB8DA}">
      <dgm:prSet/>
      <dgm:spPr/>
      <dgm:t>
        <a:bodyPr/>
        <a:lstStyle/>
        <a:p>
          <a:endParaRPr lang="es-ES_tradnl" noProof="0" dirty="0"/>
        </a:p>
      </dgm:t>
    </dgm:pt>
    <dgm:pt modelId="{954962D3-42A4-4C7D-86CD-C61066BF19DF}" type="pres">
      <dgm:prSet presAssocID="{29C103F4-F514-493C-95D7-782B8A6CCA80}" presName="root" presStyleCnt="0">
        <dgm:presLayoutVars>
          <dgm:dir/>
          <dgm:resizeHandles val="exact"/>
        </dgm:presLayoutVars>
      </dgm:prSet>
      <dgm:spPr/>
    </dgm:pt>
    <dgm:pt modelId="{A94A11CC-F027-4F17-BCC6-237517B053AA}" type="pres">
      <dgm:prSet presAssocID="{E6AEE5CB-24A1-4B61-8615-53AE93659228}" presName="compNode" presStyleCnt="0"/>
      <dgm:spPr/>
    </dgm:pt>
    <dgm:pt modelId="{EC17A7BC-4A38-4B63-804C-8407D57ECF48}" type="pres">
      <dgm:prSet presAssocID="{E6AEE5CB-24A1-4B61-8615-53AE93659228}" presName="iconBgRect" presStyleLbl="bgShp" presStyleIdx="0" presStyleCnt="5"/>
      <dgm:spPr/>
    </dgm:pt>
    <dgm:pt modelId="{D27CDB25-5D11-4E4D-970D-30D5C7DAAA25}" type="pres">
      <dgm:prSet presAssocID="{E6AEE5CB-24A1-4B61-8615-53AE9365922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B55F51C8-B3EE-4141-A096-BC99FCD656C8}" type="pres">
      <dgm:prSet presAssocID="{E6AEE5CB-24A1-4B61-8615-53AE93659228}" presName="spaceRect" presStyleCnt="0"/>
      <dgm:spPr/>
    </dgm:pt>
    <dgm:pt modelId="{1560A4EA-6B52-4EF9-B4DF-E5366AC2985E}" type="pres">
      <dgm:prSet presAssocID="{E6AEE5CB-24A1-4B61-8615-53AE93659228}" presName="textRect" presStyleLbl="revTx" presStyleIdx="0" presStyleCnt="5">
        <dgm:presLayoutVars>
          <dgm:chMax val="1"/>
          <dgm:chPref val="1"/>
        </dgm:presLayoutVars>
      </dgm:prSet>
      <dgm:spPr/>
    </dgm:pt>
    <dgm:pt modelId="{2DDAB049-2ACC-4679-9E7B-6929C0F4EB0B}" type="pres">
      <dgm:prSet presAssocID="{43CD91CE-DACE-4CEB-96EA-4EC7557CB173}" presName="sibTrans" presStyleCnt="0"/>
      <dgm:spPr/>
    </dgm:pt>
    <dgm:pt modelId="{4EA15E96-8E27-4940-9544-70330B833E0B}" type="pres">
      <dgm:prSet presAssocID="{12D22C74-6539-4A8B-816D-749F56636621}" presName="compNode" presStyleCnt="0"/>
      <dgm:spPr/>
    </dgm:pt>
    <dgm:pt modelId="{5D786FCB-EFEE-47D4-8B31-FBA3216E5EBA}" type="pres">
      <dgm:prSet presAssocID="{12D22C74-6539-4A8B-816D-749F56636621}" presName="iconBgRect" presStyleLbl="bgShp" presStyleIdx="1" presStyleCnt="5"/>
      <dgm:spPr/>
    </dgm:pt>
    <dgm:pt modelId="{49BE9D80-CFA9-489E-B15A-59AFE67291D3}" type="pres">
      <dgm:prSet presAssocID="{12D22C74-6539-4A8B-816D-749F566366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4E6FD759-9F3C-4B1C-A673-1D75D50B3C9F}" type="pres">
      <dgm:prSet presAssocID="{12D22C74-6539-4A8B-816D-749F56636621}" presName="spaceRect" presStyleCnt="0"/>
      <dgm:spPr/>
    </dgm:pt>
    <dgm:pt modelId="{E38AEF7B-3333-4B08-B91B-16BCB326D7EC}" type="pres">
      <dgm:prSet presAssocID="{12D22C74-6539-4A8B-816D-749F56636621}" presName="textRect" presStyleLbl="revTx" presStyleIdx="1" presStyleCnt="5">
        <dgm:presLayoutVars>
          <dgm:chMax val="1"/>
          <dgm:chPref val="1"/>
        </dgm:presLayoutVars>
      </dgm:prSet>
      <dgm:spPr/>
    </dgm:pt>
    <dgm:pt modelId="{D54C8DE9-9AE3-48FC-9391-539F57F26283}" type="pres">
      <dgm:prSet presAssocID="{522E1756-EB91-4256-82E4-2578199DA900}" presName="sibTrans" presStyleCnt="0"/>
      <dgm:spPr/>
    </dgm:pt>
    <dgm:pt modelId="{52904E2F-715D-4267-A211-F65BABFBEA73}" type="pres">
      <dgm:prSet presAssocID="{50A31B80-9566-4559-8018-A3DB6ED4EB82}" presName="compNode" presStyleCnt="0"/>
      <dgm:spPr/>
    </dgm:pt>
    <dgm:pt modelId="{5FA4F5FD-A4C8-4D0A-9C7A-27E9E18EEE74}" type="pres">
      <dgm:prSet presAssocID="{50A31B80-9566-4559-8018-A3DB6ED4EB82}" presName="iconBgRect" presStyleLbl="bgShp" presStyleIdx="2" presStyleCnt="5"/>
      <dgm:spPr/>
    </dgm:pt>
    <dgm:pt modelId="{D549BFB8-1976-4567-B415-58F7AC7DC8A6}" type="pres">
      <dgm:prSet presAssocID="{50A31B80-9566-4559-8018-A3DB6ED4EB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ren"/>
        </a:ext>
      </dgm:extLst>
    </dgm:pt>
    <dgm:pt modelId="{12993FD7-6548-412E-8D12-F3D6BDEC8278}" type="pres">
      <dgm:prSet presAssocID="{50A31B80-9566-4559-8018-A3DB6ED4EB82}" presName="spaceRect" presStyleCnt="0"/>
      <dgm:spPr/>
    </dgm:pt>
    <dgm:pt modelId="{5C623F4A-8A67-4F93-8D91-7D4F926E88EB}" type="pres">
      <dgm:prSet presAssocID="{50A31B80-9566-4559-8018-A3DB6ED4EB82}" presName="textRect" presStyleLbl="revTx" presStyleIdx="2" presStyleCnt="5">
        <dgm:presLayoutVars>
          <dgm:chMax val="1"/>
          <dgm:chPref val="1"/>
        </dgm:presLayoutVars>
      </dgm:prSet>
      <dgm:spPr/>
    </dgm:pt>
    <dgm:pt modelId="{32EBBB39-7BC0-4CDB-A0BE-EF4A01A8AD77}" type="pres">
      <dgm:prSet presAssocID="{E45D0576-709D-4237-B2F6-4240D3172958}" presName="sibTrans" presStyleCnt="0"/>
      <dgm:spPr/>
    </dgm:pt>
    <dgm:pt modelId="{59668BF4-B96D-4FA9-9B41-EACBD4446A67}" type="pres">
      <dgm:prSet presAssocID="{0C1D676E-783F-4FE9-97A6-FECC3B578AD3}" presName="compNode" presStyleCnt="0"/>
      <dgm:spPr/>
    </dgm:pt>
    <dgm:pt modelId="{B6464A07-D552-41DE-ADC6-2E228830228E}" type="pres">
      <dgm:prSet presAssocID="{0C1D676E-783F-4FE9-97A6-FECC3B578AD3}" presName="iconBgRect" presStyleLbl="bgShp" presStyleIdx="3" presStyleCnt="5"/>
      <dgm:spPr/>
    </dgm:pt>
    <dgm:pt modelId="{14388F3D-7F6E-4F89-A658-D9B7B80874E9}" type="pres">
      <dgm:prSet presAssocID="{0C1D676E-783F-4FE9-97A6-FECC3B578AD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40CD13A-B8AF-4640-99DF-F73129F65FCC}" type="pres">
      <dgm:prSet presAssocID="{0C1D676E-783F-4FE9-97A6-FECC3B578AD3}" presName="spaceRect" presStyleCnt="0"/>
      <dgm:spPr/>
    </dgm:pt>
    <dgm:pt modelId="{1A0F724B-3628-4DA8-88DD-5BED93FD4006}" type="pres">
      <dgm:prSet presAssocID="{0C1D676E-783F-4FE9-97A6-FECC3B578AD3}" presName="textRect" presStyleLbl="revTx" presStyleIdx="3" presStyleCnt="5">
        <dgm:presLayoutVars>
          <dgm:chMax val="1"/>
          <dgm:chPref val="1"/>
        </dgm:presLayoutVars>
      </dgm:prSet>
      <dgm:spPr/>
    </dgm:pt>
    <dgm:pt modelId="{3678A70A-A2C5-46A9-99D5-5688096A3000}" type="pres">
      <dgm:prSet presAssocID="{56526C7F-7E2A-4EFB-8FDD-9E4B014C2006}" presName="sibTrans" presStyleCnt="0"/>
      <dgm:spPr/>
    </dgm:pt>
    <dgm:pt modelId="{DA54BB77-BF55-4AFA-9B70-F34028208C8C}" type="pres">
      <dgm:prSet presAssocID="{BD29799E-CE32-4CCC-8ACB-B0C52981FFC2}" presName="compNode" presStyleCnt="0"/>
      <dgm:spPr/>
    </dgm:pt>
    <dgm:pt modelId="{20CB08FF-A501-4923-B414-5692B0FC1698}" type="pres">
      <dgm:prSet presAssocID="{BD29799E-CE32-4CCC-8ACB-B0C52981FFC2}" presName="iconBgRect" presStyleLbl="bgShp" presStyleIdx="4" presStyleCnt="5"/>
      <dgm:spPr/>
    </dgm:pt>
    <dgm:pt modelId="{454D7687-F74B-481B-A01C-BFC0E45B47F3}" type="pres">
      <dgm:prSet presAssocID="{BD29799E-CE32-4CCC-8ACB-B0C52981FFC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267DEB55-0145-4A94-AE96-2519039778DF}" type="pres">
      <dgm:prSet presAssocID="{BD29799E-CE32-4CCC-8ACB-B0C52981FFC2}" presName="spaceRect" presStyleCnt="0"/>
      <dgm:spPr/>
    </dgm:pt>
    <dgm:pt modelId="{BB717256-4169-4115-8F3C-23608258AF7B}" type="pres">
      <dgm:prSet presAssocID="{BD29799E-CE32-4CCC-8ACB-B0C52981FFC2}" presName="textRect" presStyleLbl="revTx" presStyleIdx="4" presStyleCnt="5">
        <dgm:presLayoutVars>
          <dgm:chMax val="1"/>
          <dgm:chPref val="1"/>
        </dgm:presLayoutVars>
      </dgm:prSet>
      <dgm:spPr/>
    </dgm:pt>
  </dgm:ptLst>
  <dgm:cxnLst>
    <dgm:cxn modelId="{02719D3B-77FC-4B43-ADB1-388E29B055D5}" type="presOf" srcId="{BD29799E-CE32-4CCC-8ACB-B0C52981FFC2}" destId="{BB717256-4169-4115-8F3C-23608258AF7B}" srcOrd="0" destOrd="0" presId="urn:microsoft.com/office/officeart/2018/5/layout/IconCircleLabelList"/>
    <dgm:cxn modelId="{8D7F2089-A02E-42F0-8BDF-07C1DDB6F5EB}" srcId="{29C103F4-F514-493C-95D7-782B8A6CCA80}" destId="{0C1D676E-783F-4FE9-97A6-FECC3B578AD3}" srcOrd="3" destOrd="0" parTransId="{B87EC8AA-10D7-46D8-8A66-AA34BBB5EBDE}" sibTransId="{56526C7F-7E2A-4EFB-8FDD-9E4B014C2006}"/>
    <dgm:cxn modelId="{9CBE338A-4A2E-4008-BA6B-E0EB9FF7F060}" type="presOf" srcId="{0C1D676E-783F-4FE9-97A6-FECC3B578AD3}" destId="{1A0F724B-3628-4DA8-88DD-5BED93FD4006}" srcOrd="0" destOrd="0" presId="urn:microsoft.com/office/officeart/2018/5/layout/IconCircleLabelList"/>
    <dgm:cxn modelId="{6DF6878F-E7A8-46F2-8600-FEF3502DB8DA}" srcId="{29C103F4-F514-493C-95D7-782B8A6CCA80}" destId="{BD29799E-CE32-4CCC-8ACB-B0C52981FFC2}" srcOrd="4" destOrd="0" parTransId="{B51C9E9E-D43D-4937-82DD-266C9585AAF3}" sibTransId="{115853AB-2D11-4CB8-9A34-1849337D6B90}"/>
    <dgm:cxn modelId="{301A8A9A-7F7D-4F16-9FCD-8A4616ED40C3}" srcId="{29C103F4-F514-493C-95D7-782B8A6CCA80}" destId="{12D22C74-6539-4A8B-816D-749F56636621}" srcOrd="1" destOrd="0" parTransId="{EB7E0A24-E82D-47C4-80FA-06BCC310B49B}" sibTransId="{522E1756-EB91-4256-82E4-2578199DA900}"/>
    <dgm:cxn modelId="{C8D6CF9B-D1B5-42BF-AB7A-62D7E86BC91A}" type="presOf" srcId="{50A31B80-9566-4559-8018-A3DB6ED4EB82}" destId="{5C623F4A-8A67-4F93-8D91-7D4F926E88EB}" srcOrd="0" destOrd="0" presId="urn:microsoft.com/office/officeart/2018/5/layout/IconCircleLabelList"/>
    <dgm:cxn modelId="{E31FADB2-6A23-4A46-A83D-F72E2123EA9C}" type="presOf" srcId="{12D22C74-6539-4A8B-816D-749F56636621}" destId="{E38AEF7B-3333-4B08-B91B-16BCB326D7EC}" srcOrd="0" destOrd="0" presId="urn:microsoft.com/office/officeart/2018/5/layout/IconCircleLabelList"/>
    <dgm:cxn modelId="{75CB8FB9-F6CB-44B4-A4FF-B5982EAFBD4D}" srcId="{29C103F4-F514-493C-95D7-782B8A6CCA80}" destId="{E6AEE5CB-24A1-4B61-8615-53AE93659228}" srcOrd="0" destOrd="0" parTransId="{771A7D4A-3745-4D7B-89CC-4F86E53D3EF1}" sibTransId="{43CD91CE-DACE-4CEB-96EA-4EC7557CB173}"/>
    <dgm:cxn modelId="{6E2543DF-D996-4DA2-BA7B-D7EE26049206}" type="presOf" srcId="{29C103F4-F514-493C-95D7-782B8A6CCA80}" destId="{954962D3-42A4-4C7D-86CD-C61066BF19DF}" srcOrd="0" destOrd="0" presId="urn:microsoft.com/office/officeart/2018/5/layout/IconCircleLabelList"/>
    <dgm:cxn modelId="{791A06ED-489A-4737-8260-C5821504D3FF}" srcId="{29C103F4-F514-493C-95D7-782B8A6CCA80}" destId="{50A31B80-9566-4559-8018-A3DB6ED4EB82}" srcOrd="2" destOrd="0" parTransId="{AC4AC0BE-0D5F-4ABB-B324-46C78C91EE26}" sibTransId="{E45D0576-709D-4237-B2F6-4240D3172958}"/>
    <dgm:cxn modelId="{59CD6EF7-7CFE-4B86-B8FA-85186BB49964}" type="presOf" srcId="{E6AEE5CB-24A1-4B61-8615-53AE93659228}" destId="{1560A4EA-6B52-4EF9-B4DF-E5366AC2985E}" srcOrd="0" destOrd="0" presId="urn:microsoft.com/office/officeart/2018/5/layout/IconCircleLabelList"/>
    <dgm:cxn modelId="{1FA4762C-89E0-48DF-BB61-B64E8A6DCA31}" type="presParOf" srcId="{954962D3-42A4-4C7D-86CD-C61066BF19DF}" destId="{A94A11CC-F027-4F17-BCC6-237517B053AA}" srcOrd="0" destOrd="0" presId="urn:microsoft.com/office/officeart/2018/5/layout/IconCircleLabelList"/>
    <dgm:cxn modelId="{74DBE997-8618-4F49-AE12-1A97F6FB4925}" type="presParOf" srcId="{A94A11CC-F027-4F17-BCC6-237517B053AA}" destId="{EC17A7BC-4A38-4B63-804C-8407D57ECF48}" srcOrd="0" destOrd="0" presId="urn:microsoft.com/office/officeart/2018/5/layout/IconCircleLabelList"/>
    <dgm:cxn modelId="{6B57A352-1E91-4758-81F6-9FE4A4BB767F}" type="presParOf" srcId="{A94A11CC-F027-4F17-BCC6-237517B053AA}" destId="{D27CDB25-5D11-4E4D-970D-30D5C7DAAA25}" srcOrd="1" destOrd="0" presId="urn:microsoft.com/office/officeart/2018/5/layout/IconCircleLabelList"/>
    <dgm:cxn modelId="{8B037BAF-B17A-4C73-A550-7D2AA263D91B}" type="presParOf" srcId="{A94A11CC-F027-4F17-BCC6-237517B053AA}" destId="{B55F51C8-B3EE-4141-A096-BC99FCD656C8}" srcOrd="2" destOrd="0" presId="urn:microsoft.com/office/officeart/2018/5/layout/IconCircleLabelList"/>
    <dgm:cxn modelId="{CEE5E022-BA1F-4096-8785-01FB3B5FD486}" type="presParOf" srcId="{A94A11CC-F027-4F17-BCC6-237517B053AA}" destId="{1560A4EA-6B52-4EF9-B4DF-E5366AC2985E}" srcOrd="3" destOrd="0" presId="urn:microsoft.com/office/officeart/2018/5/layout/IconCircleLabelList"/>
    <dgm:cxn modelId="{53B90412-78DB-4A2A-9AA3-E8A805EE3E62}" type="presParOf" srcId="{954962D3-42A4-4C7D-86CD-C61066BF19DF}" destId="{2DDAB049-2ACC-4679-9E7B-6929C0F4EB0B}" srcOrd="1" destOrd="0" presId="urn:microsoft.com/office/officeart/2018/5/layout/IconCircleLabelList"/>
    <dgm:cxn modelId="{0E912EDB-E13B-4888-986E-75867C1F76D2}" type="presParOf" srcId="{954962D3-42A4-4C7D-86CD-C61066BF19DF}" destId="{4EA15E96-8E27-4940-9544-70330B833E0B}" srcOrd="2" destOrd="0" presId="urn:microsoft.com/office/officeart/2018/5/layout/IconCircleLabelList"/>
    <dgm:cxn modelId="{02A5D4EA-D1F1-424A-B52B-CB26B1AA17DF}" type="presParOf" srcId="{4EA15E96-8E27-4940-9544-70330B833E0B}" destId="{5D786FCB-EFEE-47D4-8B31-FBA3216E5EBA}" srcOrd="0" destOrd="0" presId="urn:microsoft.com/office/officeart/2018/5/layout/IconCircleLabelList"/>
    <dgm:cxn modelId="{A35CCA9F-E45A-4A31-8624-CB841D65B74A}" type="presParOf" srcId="{4EA15E96-8E27-4940-9544-70330B833E0B}" destId="{49BE9D80-CFA9-489E-B15A-59AFE67291D3}" srcOrd="1" destOrd="0" presId="urn:microsoft.com/office/officeart/2018/5/layout/IconCircleLabelList"/>
    <dgm:cxn modelId="{BC20AE05-0B6C-455A-A750-F2C0ED1B562C}" type="presParOf" srcId="{4EA15E96-8E27-4940-9544-70330B833E0B}" destId="{4E6FD759-9F3C-4B1C-A673-1D75D50B3C9F}" srcOrd="2" destOrd="0" presId="urn:microsoft.com/office/officeart/2018/5/layout/IconCircleLabelList"/>
    <dgm:cxn modelId="{A9216BAB-6F36-4BF7-9B66-6F59F08C726C}" type="presParOf" srcId="{4EA15E96-8E27-4940-9544-70330B833E0B}" destId="{E38AEF7B-3333-4B08-B91B-16BCB326D7EC}" srcOrd="3" destOrd="0" presId="urn:microsoft.com/office/officeart/2018/5/layout/IconCircleLabelList"/>
    <dgm:cxn modelId="{6E41F851-4C0D-47DE-A168-5984AFC07A69}" type="presParOf" srcId="{954962D3-42A4-4C7D-86CD-C61066BF19DF}" destId="{D54C8DE9-9AE3-48FC-9391-539F57F26283}" srcOrd="3" destOrd="0" presId="urn:microsoft.com/office/officeart/2018/5/layout/IconCircleLabelList"/>
    <dgm:cxn modelId="{754C10F4-5851-4B05-862C-EA90264B973E}" type="presParOf" srcId="{954962D3-42A4-4C7D-86CD-C61066BF19DF}" destId="{52904E2F-715D-4267-A211-F65BABFBEA73}" srcOrd="4" destOrd="0" presId="urn:microsoft.com/office/officeart/2018/5/layout/IconCircleLabelList"/>
    <dgm:cxn modelId="{96BA2406-6E72-4516-B1B6-A9C69EC98E74}" type="presParOf" srcId="{52904E2F-715D-4267-A211-F65BABFBEA73}" destId="{5FA4F5FD-A4C8-4D0A-9C7A-27E9E18EEE74}" srcOrd="0" destOrd="0" presId="urn:microsoft.com/office/officeart/2018/5/layout/IconCircleLabelList"/>
    <dgm:cxn modelId="{42720859-B88F-4D2F-A38B-C479573B81A3}" type="presParOf" srcId="{52904E2F-715D-4267-A211-F65BABFBEA73}" destId="{D549BFB8-1976-4567-B415-58F7AC7DC8A6}" srcOrd="1" destOrd="0" presId="urn:microsoft.com/office/officeart/2018/5/layout/IconCircleLabelList"/>
    <dgm:cxn modelId="{6E535129-743C-49BD-8499-88CB17268062}" type="presParOf" srcId="{52904E2F-715D-4267-A211-F65BABFBEA73}" destId="{12993FD7-6548-412E-8D12-F3D6BDEC8278}" srcOrd="2" destOrd="0" presId="urn:microsoft.com/office/officeart/2018/5/layout/IconCircleLabelList"/>
    <dgm:cxn modelId="{BE281803-1C81-454F-9A19-AABE44523B60}" type="presParOf" srcId="{52904E2F-715D-4267-A211-F65BABFBEA73}" destId="{5C623F4A-8A67-4F93-8D91-7D4F926E88EB}" srcOrd="3" destOrd="0" presId="urn:microsoft.com/office/officeart/2018/5/layout/IconCircleLabelList"/>
    <dgm:cxn modelId="{6D1B9F7D-63BB-4B08-A8CF-B3F2B216B532}" type="presParOf" srcId="{954962D3-42A4-4C7D-86CD-C61066BF19DF}" destId="{32EBBB39-7BC0-4CDB-A0BE-EF4A01A8AD77}" srcOrd="5" destOrd="0" presId="urn:microsoft.com/office/officeart/2018/5/layout/IconCircleLabelList"/>
    <dgm:cxn modelId="{47AD13F6-8A65-4402-8332-EED40C473E9C}" type="presParOf" srcId="{954962D3-42A4-4C7D-86CD-C61066BF19DF}" destId="{59668BF4-B96D-4FA9-9B41-EACBD4446A67}" srcOrd="6" destOrd="0" presId="urn:microsoft.com/office/officeart/2018/5/layout/IconCircleLabelList"/>
    <dgm:cxn modelId="{5BA58189-4B08-467C-820B-E5AB4F712B3E}" type="presParOf" srcId="{59668BF4-B96D-4FA9-9B41-EACBD4446A67}" destId="{B6464A07-D552-41DE-ADC6-2E228830228E}" srcOrd="0" destOrd="0" presId="urn:microsoft.com/office/officeart/2018/5/layout/IconCircleLabelList"/>
    <dgm:cxn modelId="{86BB1361-D7FF-4104-86C2-1294A430F04B}" type="presParOf" srcId="{59668BF4-B96D-4FA9-9B41-EACBD4446A67}" destId="{14388F3D-7F6E-4F89-A658-D9B7B80874E9}" srcOrd="1" destOrd="0" presId="urn:microsoft.com/office/officeart/2018/5/layout/IconCircleLabelList"/>
    <dgm:cxn modelId="{0807CCDE-DECA-4594-982E-C8784AB6B0A4}" type="presParOf" srcId="{59668BF4-B96D-4FA9-9B41-EACBD4446A67}" destId="{140CD13A-B8AF-4640-99DF-F73129F65FCC}" srcOrd="2" destOrd="0" presId="urn:microsoft.com/office/officeart/2018/5/layout/IconCircleLabelList"/>
    <dgm:cxn modelId="{73DEC874-13F5-4D98-8A67-61A88CEFB8CE}" type="presParOf" srcId="{59668BF4-B96D-4FA9-9B41-EACBD4446A67}" destId="{1A0F724B-3628-4DA8-88DD-5BED93FD4006}" srcOrd="3" destOrd="0" presId="urn:microsoft.com/office/officeart/2018/5/layout/IconCircleLabelList"/>
    <dgm:cxn modelId="{534AA9C6-A14D-4DAE-B421-8ED58A853809}" type="presParOf" srcId="{954962D3-42A4-4C7D-86CD-C61066BF19DF}" destId="{3678A70A-A2C5-46A9-99D5-5688096A3000}" srcOrd="7" destOrd="0" presId="urn:microsoft.com/office/officeart/2018/5/layout/IconCircleLabelList"/>
    <dgm:cxn modelId="{E1009E29-3F9B-41CF-8BFA-5F8683A07C31}" type="presParOf" srcId="{954962D3-42A4-4C7D-86CD-C61066BF19DF}" destId="{DA54BB77-BF55-4AFA-9B70-F34028208C8C}" srcOrd="8" destOrd="0" presId="urn:microsoft.com/office/officeart/2018/5/layout/IconCircleLabelList"/>
    <dgm:cxn modelId="{FF64961D-8F43-4B86-B55F-018BE9AA289A}" type="presParOf" srcId="{DA54BB77-BF55-4AFA-9B70-F34028208C8C}" destId="{20CB08FF-A501-4923-B414-5692B0FC1698}" srcOrd="0" destOrd="0" presId="urn:microsoft.com/office/officeart/2018/5/layout/IconCircleLabelList"/>
    <dgm:cxn modelId="{A6780829-C08F-4644-8CC7-92BA9713CCB6}" type="presParOf" srcId="{DA54BB77-BF55-4AFA-9B70-F34028208C8C}" destId="{454D7687-F74B-481B-A01C-BFC0E45B47F3}" srcOrd="1" destOrd="0" presId="urn:microsoft.com/office/officeart/2018/5/layout/IconCircleLabelList"/>
    <dgm:cxn modelId="{870642A0-7BC0-4C33-A13D-E6892B80A0C5}" type="presParOf" srcId="{DA54BB77-BF55-4AFA-9B70-F34028208C8C}" destId="{267DEB55-0145-4A94-AE96-2519039778DF}" srcOrd="2" destOrd="0" presId="urn:microsoft.com/office/officeart/2018/5/layout/IconCircleLabelList"/>
    <dgm:cxn modelId="{B44672BD-810E-41F7-9FB0-C34F078E14E4}" type="presParOf" srcId="{DA54BB77-BF55-4AFA-9B70-F34028208C8C}" destId="{BB717256-4169-4115-8F3C-23608258AF7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6C61D0-7DA5-43AE-AF64-F03149F71F3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3E704F2-316E-4AAB-BBA9-7BB0AB10C124}">
      <dgm:prSet custT="1"/>
      <dgm:spPr/>
      <dgm:t>
        <a:bodyPr/>
        <a:lstStyle/>
        <a:p>
          <a:pPr>
            <a:lnSpc>
              <a:spcPct val="100000"/>
            </a:lnSpc>
            <a:defRPr cap="all"/>
          </a:pPr>
          <a:r>
            <a:rPr lang="es-ES_tradnl" sz="1500" noProof="0" dirty="0"/>
            <a:t>Reglamentos Vs personas
</a:t>
          </a:r>
        </a:p>
      </dgm:t>
    </dgm:pt>
    <dgm:pt modelId="{7E3B6CEE-CAA9-4100-A65F-F8D7BEAAD491}" type="parTrans" cxnId="{FD8D33A8-ECCB-43DE-8886-9CC712B1E81F}">
      <dgm:prSet/>
      <dgm:spPr/>
      <dgm:t>
        <a:bodyPr/>
        <a:lstStyle/>
        <a:p>
          <a:endParaRPr lang="es-ES_tradnl" noProof="0" dirty="0"/>
        </a:p>
      </dgm:t>
    </dgm:pt>
    <dgm:pt modelId="{0956FA28-7FF0-409A-8812-684E80ABB8AE}" type="sibTrans" cxnId="{FD8D33A8-ECCB-43DE-8886-9CC712B1E81F}">
      <dgm:prSet/>
      <dgm:spPr/>
      <dgm:t>
        <a:bodyPr/>
        <a:lstStyle/>
        <a:p>
          <a:endParaRPr lang="es-ES_tradnl" noProof="0" dirty="0"/>
        </a:p>
      </dgm:t>
    </dgm:pt>
    <dgm:pt modelId="{C0D1B4B6-8959-44A5-8888-682F8B93D557}">
      <dgm:prSet custT="1"/>
      <dgm:spPr/>
      <dgm:t>
        <a:bodyPr/>
        <a:lstStyle/>
        <a:p>
          <a:pPr algn="ctr">
            <a:lnSpc>
              <a:spcPct val="100000"/>
            </a:lnSpc>
            <a:spcAft>
              <a:spcPts val="30"/>
            </a:spcAft>
            <a:defRPr cap="all"/>
          </a:pPr>
          <a:r>
            <a:rPr lang="es-ES_tradnl" sz="1500" noProof="0" dirty="0"/>
            <a:t>Capital de trabajo vs Capital humano</a:t>
          </a:r>
          <a:endParaRPr lang="es-ES_tradnl" sz="3600" noProof="0" dirty="0"/>
        </a:p>
      </dgm:t>
    </dgm:pt>
    <dgm:pt modelId="{65A4A8D3-A09E-4ECD-8121-47223BD08499}" type="parTrans" cxnId="{7A1522B1-08CB-4B0D-87E7-4E0B4BB0FBD0}">
      <dgm:prSet/>
      <dgm:spPr/>
      <dgm:t>
        <a:bodyPr/>
        <a:lstStyle/>
        <a:p>
          <a:endParaRPr lang="es-ES_tradnl" noProof="0" dirty="0"/>
        </a:p>
      </dgm:t>
    </dgm:pt>
    <dgm:pt modelId="{E9E20B28-9FD2-458D-B918-4D5208AD1A3E}" type="sibTrans" cxnId="{7A1522B1-08CB-4B0D-87E7-4E0B4BB0FBD0}">
      <dgm:prSet/>
      <dgm:spPr/>
      <dgm:t>
        <a:bodyPr/>
        <a:lstStyle/>
        <a:p>
          <a:endParaRPr lang="es-ES_tradnl" noProof="0" dirty="0"/>
        </a:p>
      </dgm:t>
    </dgm:pt>
    <dgm:pt modelId="{6A2C5293-5AB9-49E0-9A83-EAC90C576FF1}">
      <dgm:prSet custT="1"/>
      <dgm:spPr/>
      <dgm:t>
        <a:bodyPr/>
        <a:lstStyle/>
        <a:p>
          <a:pPr>
            <a:lnSpc>
              <a:spcPct val="100000"/>
            </a:lnSpc>
            <a:defRPr cap="all"/>
          </a:pPr>
          <a:r>
            <a:rPr lang="es-ES_tradnl" sz="1500" noProof="0" dirty="0"/>
            <a:t>Cuestiones políticas y económicas 
</a:t>
          </a:r>
        </a:p>
      </dgm:t>
    </dgm:pt>
    <dgm:pt modelId="{A4EEFAC3-17CA-4CA8-BE03-BF99047D418F}" type="parTrans" cxnId="{09223105-C31F-476C-BF7B-B59A3E0AF7C6}">
      <dgm:prSet/>
      <dgm:spPr/>
      <dgm:t>
        <a:bodyPr/>
        <a:lstStyle/>
        <a:p>
          <a:endParaRPr lang="es-ES_tradnl" noProof="0" dirty="0"/>
        </a:p>
      </dgm:t>
    </dgm:pt>
    <dgm:pt modelId="{7937D89F-FD74-4B02-919A-45482191137B}" type="sibTrans" cxnId="{09223105-C31F-476C-BF7B-B59A3E0AF7C6}">
      <dgm:prSet/>
      <dgm:spPr/>
      <dgm:t>
        <a:bodyPr/>
        <a:lstStyle/>
        <a:p>
          <a:endParaRPr lang="es-ES_tradnl" noProof="0" dirty="0"/>
        </a:p>
      </dgm:t>
    </dgm:pt>
    <dgm:pt modelId="{779CBE1E-B265-478F-B2D2-C9070FDFBA53}">
      <dgm:prSet custT="1"/>
      <dgm:spPr/>
      <dgm:t>
        <a:bodyPr/>
        <a:lstStyle/>
        <a:p>
          <a:pPr>
            <a:lnSpc>
              <a:spcPct val="100000"/>
            </a:lnSpc>
            <a:defRPr cap="all"/>
          </a:pPr>
          <a:r>
            <a:rPr lang="es-ES_tradnl" sz="1500" noProof="0" dirty="0"/>
            <a:t>Recursos financieros disponibles
</a:t>
          </a:r>
        </a:p>
      </dgm:t>
    </dgm:pt>
    <dgm:pt modelId="{76D6DC0A-693B-473A-82CB-83B9A5C1053E}" type="parTrans" cxnId="{547DEE26-CA34-4ECF-B00C-AC0162C24187}">
      <dgm:prSet/>
      <dgm:spPr/>
      <dgm:t>
        <a:bodyPr/>
        <a:lstStyle/>
        <a:p>
          <a:endParaRPr lang="es-ES_tradnl" noProof="0" dirty="0"/>
        </a:p>
      </dgm:t>
    </dgm:pt>
    <dgm:pt modelId="{37C7DA43-06AD-426C-83E8-517705E98AC8}" type="sibTrans" cxnId="{547DEE26-CA34-4ECF-B00C-AC0162C24187}">
      <dgm:prSet/>
      <dgm:spPr/>
      <dgm:t>
        <a:bodyPr/>
        <a:lstStyle/>
        <a:p>
          <a:endParaRPr lang="es-ES_tradnl" noProof="0" dirty="0"/>
        </a:p>
      </dgm:t>
    </dgm:pt>
    <dgm:pt modelId="{1F1916E9-113E-456F-867D-692642F5DDDC}">
      <dgm:prSet custT="1"/>
      <dgm:spPr/>
      <dgm:t>
        <a:bodyPr/>
        <a:lstStyle/>
        <a:p>
          <a:pPr>
            <a:lnSpc>
              <a:spcPct val="100000"/>
            </a:lnSpc>
            <a:defRPr cap="all"/>
          </a:pPr>
          <a:r>
            <a:rPr lang="es-ES_tradnl" sz="1500" noProof="0" dirty="0"/>
            <a:t>Cambios en El costo de vida del mercado actual
</a:t>
          </a:r>
        </a:p>
      </dgm:t>
    </dgm:pt>
    <dgm:pt modelId="{E01D5BF8-A449-4EF4-8562-9A930E2242D7}" type="parTrans" cxnId="{F3319B71-8060-490D-8627-595CE799FC34}">
      <dgm:prSet/>
      <dgm:spPr/>
      <dgm:t>
        <a:bodyPr/>
        <a:lstStyle/>
        <a:p>
          <a:endParaRPr lang="es-ES_tradnl" noProof="0" dirty="0"/>
        </a:p>
      </dgm:t>
    </dgm:pt>
    <dgm:pt modelId="{40CCAF0A-19B5-49C0-9426-FC1B5DA60B1F}" type="sibTrans" cxnId="{F3319B71-8060-490D-8627-595CE799FC34}">
      <dgm:prSet/>
      <dgm:spPr/>
      <dgm:t>
        <a:bodyPr/>
        <a:lstStyle/>
        <a:p>
          <a:endParaRPr lang="es-ES_tradnl" noProof="0" dirty="0"/>
        </a:p>
      </dgm:t>
    </dgm:pt>
    <dgm:pt modelId="{00487D64-2536-4216-A142-5606DEAE4BA9}">
      <dgm:prSet custT="1"/>
      <dgm:spPr/>
      <dgm:t>
        <a:bodyPr/>
        <a:lstStyle/>
        <a:p>
          <a:pPr>
            <a:lnSpc>
              <a:spcPct val="100000"/>
            </a:lnSpc>
            <a:defRPr cap="all"/>
          </a:pPr>
          <a:r>
            <a:rPr lang="es-ES_tradnl" sz="1500" noProof="0" dirty="0"/>
            <a:t>Los salarios competitivos 
</a:t>
          </a:r>
        </a:p>
      </dgm:t>
    </dgm:pt>
    <dgm:pt modelId="{09414A9E-1806-4F19-BB78-CE03D3702D46}" type="parTrans" cxnId="{0A8D020A-E105-44FB-887C-0D3F68B50FAD}">
      <dgm:prSet/>
      <dgm:spPr/>
      <dgm:t>
        <a:bodyPr/>
        <a:lstStyle/>
        <a:p>
          <a:endParaRPr lang="es-ES_tradnl" noProof="0" dirty="0"/>
        </a:p>
      </dgm:t>
    </dgm:pt>
    <dgm:pt modelId="{BBD712F1-0DC9-4B10-B5DF-0E4FB1E65EE5}" type="sibTrans" cxnId="{0A8D020A-E105-44FB-887C-0D3F68B50FAD}">
      <dgm:prSet/>
      <dgm:spPr/>
      <dgm:t>
        <a:bodyPr/>
        <a:lstStyle/>
        <a:p>
          <a:endParaRPr lang="es-ES_tradnl" noProof="0" dirty="0"/>
        </a:p>
      </dgm:t>
    </dgm:pt>
    <dgm:pt modelId="{76E6E5F2-1C2E-43D6-9FCE-1AF73F16FB1C}">
      <dgm:prSet custT="1"/>
      <dgm:spPr/>
      <dgm:t>
        <a:bodyPr/>
        <a:lstStyle/>
        <a:p>
          <a:pPr>
            <a:lnSpc>
              <a:spcPct val="100000"/>
            </a:lnSpc>
            <a:defRPr cap="all"/>
          </a:pPr>
          <a:r>
            <a:rPr lang="es-ES_tradnl" sz="1500" noProof="0" dirty="0"/>
            <a:t>Las evaluaciones de rendimiento de los empleados
</a:t>
          </a:r>
        </a:p>
      </dgm:t>
    </dgm:pt>
    <dgm:pt modelId="{4F9E8287-239F-49E3-A4AA-A8AA6DA1FEFD}" type="parTrans" cxnId="{049B8DD4-27A9-4D9C-A361-6C8205B8FCA2}">
      <dgm:prSet/>
      <dgm:spPr/>
      <dgm:t>
        <a:bodyPr/>
        <a:lstStyle/>
        <a:p>
          <a:endParaRPr lang="es-ES_tradnl" noProof="0" dirty="0"/>
        </a:p>
      </dgm:t>
    </dgm:pt>
    <dgm:pt modelId="{C40D5EEB-8553-4E7F-B550-163B95154715}" type="sibTrans" cxnId="{049B8DD4-27A9-4D9C-A361-6C8205B8FCA2}">
      <dgm:prSet/>
      <dgm:spPr/>
      <dgm:t>
        <a:bodyPr/>
        <a:lstStyle/>
        <a:p>
          <a:endParaRPr lang="es-ES_tradnl" noProof="0" dirty="0"/>
        </a:p>
      </dgm:t>
    </dgm:pt>
    <dgm:pt modelId="{086CD91B-C335-41E9-B042-A802B23E3383}">
      <dgm:prSet custT="1"/>
      <dgm:spPr/>
      <dgm:t>
        <a:bodyPr/>
        <a:lstStyle/>
        <a:p>
          <a:pPr>
            <a:lnSpc>
              <a:spcPct val="100000"/>
            </a:lnSpc>
            <a:defRPr cap="all"/>
          </a:pPr>
          <a:r>
            <a:rPr lang="es-ES_tradnl" sz="1500" noProof="0" dirty="0"/>
            <a:t>Los niveles de economía social
</a:t>
          </a:r>
        </a:p>
      </dgm:t>
    </dgm:pt>
    <dgm:pt modelId="{554BF9D8-42DF-4C02-BCFE-DDDCBFBB136A}" type="parTrans" cxnId="{4ECE07E4-C5EA-4B37-91D6-FD5FCA534609}">
      <dgm:prSet/>
      <dgm:spPr/>
      <dgm:t>
        <a:bodyPr/>
        <a:lstStyle/>
        <a:p>
          <a:endParaRPr lang="es-ES_tradnl" noProof="0" dirty="0"/>
        </a:p>
      </dgm:t>
    </dgm:pt>
    <dgm:pt modelId="{661DFABA-ECB7-4B49-BBBA-EAC06D4BD0F6}" type="sibTrans" cxnId="{4ECE07E4-C5EA-4B37-91D6-FD5FCA534609}">
      <dgm:prSet/>
      <dgm:spPr/>
      <dgm:t>
        <a:bodyPr/>
        <a:lstStyle/>
        <a:p>
          <a:endParaRPr lang="es-ES_tradnl" noProof="0" dirty="0"/>
        </a:p>
      </dgm:t>
    </dgm:pt>
    <dgm:pt modelId="{B0AB05B3-66F8-405C-BDB1-1A94B049C77C}" type="pres">
      <dgm:prSet presAssocID="{DE6C61D0-7DA5-43AE-AF64-F03149F71F33}" presName="root" presStyleCnt="0">
        <dgm:presLayoutVars>
          <dgm:dir/>
          <dgm:resizeHandles val="exact"/>
        </dgm:presLayoutVars>
      </dgm:prSet>
      <dgm:spPr/>
    </dgm:pt>
    <dgm:pt modelId="{85A2AD5B-F461-47E0-A211-B8338F66815C}" type="pres">
      <dgm:prSet presAssocID="{93E704F2-316E-4AAB-BBA9-7BB0AB10C124}" presName="compNode" presStyleCnt="0"/>
      <dgm:spPr/>
    </dgm:pt>
    <dgm:pt modelId="{2AF48CF1-B415-4ABD-B295-0697AAD4DBFC}" type="pres">
      <dgm:prSet presAssocID="{93E704F2-316E-4AAB-BBA9-7BB0AB10C124}" presName="iconBgRect" presStyleLbl="bgShp" presStyleIdx="0" presStyleCnt="8"/>
      <dgm:spPr/>
    </dgm:pt>
    <dgm:pt modelId="{B3C6D10F-D413-4FE3-83A9-DDB0F1F17D2A}" type="pres">
      <dgm:prSet presAssocID="{93E704F2-316E-4AAB-BBA9-7BB0AB10C12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0E7A30F-970A-43CC-99D6-367F43D0ECF2}" type="pres">
      <dgm:prSet presAssocID="{93E704F2-316E-4AAB-BBA9-7BB0AB10C124}" presName="spaceRect" presStyleCnt="0"/>
      <dgm:spPr/>
    </dgm:pt>
    <dgm:pt modelId="{93DC7078-2476-4510-8171-43E73E52996B}" type="pres">
      <dgm:prSet presAssocID="{93E704F2-316E-4AAB-BBA9-7BB0AB10C124}" presName="textRect" presStyleLbl="revTx" presStyleIdx="0" presStyleCnt="8">
        <dgm:presLayoutVars>
          <dgm:chMax val="1"/>
          <dgm:chPref val="1"/>
        </dgm:presLayoutVars>
      </dgm:prSet>
      <dgm:spPr/>
    </dgm:pt>
    <dgm:pt modelId="{A5F7F11A-A4CC-4BD4-AF3F-B101DC0633DD}" type="pres">
      <dgm:prSet presAssocID="{0956FA28-7FF0-409A-8812-684E80ABB8AE}" presName="sibTrans" presStyleCnt="0"/>
      <dgm:spPr/>
    </dgm:pt>
    <dgm:pt modelId="{DE2B6A71-0DDC-4FB1-9E94-56F10FCF9D89}" type="pres">
      <dgm:prSet presAssocID="{C0D1B4B6-8959-44A5-8888-682F8B93D557}" presName="compNode" presStyleCnt="0"/>
      <dgm:spPr/>
    </dgm:pt>
    <dgm:pt modelId="{57164A50-BB49-49B9-B364-2FD687188DE7}" type="pres">
      <dgm:prSet presAssocID="{C0D1B4B6-8959-44A5-8888-682F8B93D557}" presName="iconBgRect" presStyleLbl="bgShp" presStyleIdx="1" presStyleCnt="8"/>
      <dgm:spPr/>
    </dgm:pt>
    <dgm:pt modelId="{0D48B4D7-2347-42F2-8843-7C2752F20974}" type="pres">
      <dgm:prSet presAssocID="{C0D1B4B6-8959-44A5-8888-682F8B93D557}"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m"/>
        </a:ext>
      </dgm:extLst>
    </dgm:pt>
    <dgm:pt modelId="{F39D67E9-4F20-4878-9A01-2D7AC9E6E2B1}" type="pres">
      <dgm:prSet presAssocID="{C0D1B4B6-8959-44A5-8888-682F8B93D557}" presName="spaceRect" presStyleCnt="0"/>
      <dgm:spPr/>
    </dgm:pt>
    <dgm:pt modelId="{23E585FD-1753-4619-8F9E-9B393A574D7A}" type="pres">
      <dgm:prSet presAssocID="{C0D1B4B6-8959-44A5-8888-682F8B93D557}" presName="textRect" presStyleLbl="revTx" presStyleIdx="1" presStyleCnt="8" custScaleX="116592">
        <dgm:presLayoutVars>
          <dgm:chMax val="1"/>
          <dgm:chPref val="1"/>
        </dgm:presLayoutVars>
      </dgm:prSet>
      <dgm:spPr/>
    </dgm:pt>
    <dgm:pt modelId="{98DC6B2B-6DC0-4280-BAB8-E0EFC955A575}" type="pres">
      <dgm:prSet presAssocID="{E9E20B28-9FD2-458D-B918-4D5208AD1A3E}" presName="sibTrans" presStyleCnt="0"/>
      <dgm:spPr/>
    </dgm:pt>
    <dgm:pt modelId="{62E14DDB-3CCD-4EE9-8638-B05E31A1F579}" type="pres">
      <dgm:prSet presAssocID="{6A2C5293-5AB9-49E0-9A83-EAC90C576FF1}" presName="compNode" presStyleCnt="0"/>
      <dgm:spPr/>
    </dgm:pt>
    <dgm:pt modelId="{BBADF0C3-33F1-45EF-89A8-AF4C13EF32B3}" type="pres">
      <dgm:prSet presAssocID="{6A2C5293-5AB9-49E0-9A83-EAC90C576FF1}" presName="iconBgRect" presStyleLbl="bgShp" presStyleIdx="2" presStyleCnt="8"/>
      <dgm:spPr/>
    </dgm:pt>
    <dgm:pt modelId="{900ECD76-B880-4C5F-91B7-D36A30005F56}" type="pres">
      <dgm:prSet presAssocID="{6A2C5293-5AB9-49E0-9A83-EAC90C576FF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16B8CC92-80A6-4C5C-9634-A75561E4C676}" type="pres">
      <dgm:prSet presAssocID="{6A2C5293-5AB9-49E0-9A83-EAC90C576FF1}" presName="spaceRect" presStyleCnt="0"/>
      <dgm:spPr/>
    </dgm:pt>
    <dgm:pt modelId="{E2EFCD32-C6B9-4428-B878-3F3747DB8BFA}" type="pres">
      <dgm:prSet presAssocID="{6A2C5293-5AB9-49E0-9A83-EAC90C576FF1}" presName="textRect" presStyleLbl="revTx" presStyleIdx="2" presStyleCnt="8">
        <dgm:presLayoutVars>
          <dgm:chMax val="1"/>
          <dgm:chPref val="1"/>
        </dgm:presLayoutVars>
      </dgm:prSet>
      <dgm:spPr/>
    </dgm:pt>
    <dgm:pt modelId="{A0916C86-FC97-4DB7-94CF-EEDF5951FF74}" type="pres">
      <dgm:prSet presAssocID="{7937D89F-FD74-4B02-919A-45482191137B}" presName="sibTrans" presStyleCnt="0"/>
      <dgm:spPr/>
    </dgm:pt>
    <dgm:pt modelId="{20D9EB2D-AA9B-4DDB-AF17-866661642AE9}" type="pres">
      <dgm:prSet presAssocID="{779CBE1E-B265-478F-B2D2-C9070FDFBA53}" presName="compNode" presStyleCnt="0"/>
      <dgm:spPr/>
    </dgm:pt>
    <dgm:pt modelId="{B15601C6-D832-4733-9138-CB8B2E5DB1BB}" type="pres">
      <dgm:prSet presAssocID="{779CBE1E-B265-478F-B2D2-C9070FDFBA53}" presName="iconBgRect" presStyleLbl="bgShp" presStyleIdx="3" presStyleCnt="8"/>
      <dgm:spPr/>
    </dgm:pt>
    <dgm:pt modelId="{E1D18830-5F9E-4AAF-BBCF-23D1B7DBCC1E}" type="pres">
      <dgm:prSet presAssocID="{779CBE1E-B265-478F-B2D2-C9070FDFBA5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BB31D1AF-997A-40E4-86D3-9057D74D2E5A}" type="pres">
      <dgm:prSet presAssocID="{779CBE1E-B265-478F-B2D2-C9070FDFBA53}" presName="spaceRect" presStyleCnt="0"/>
      <dgm:spPr/>
    </dgm:pt>
    <dgm:pt modelId="{E7E3DE75-45BF-4DD6-9C8F-51642FE15C45}" type="pres">
      <dgm:prSet presAssocID="{779CBE1E-B265-478F-B2D2-C9070FDFBA53}" presName="textRect" presStyleLbl="revTx" presStyleIdx="3" presStyleCnt="8">
        <dgm:presLayoutVars>
          <dgm:chMax val="1"/>
          <dgm:chPref val="1"/>
        </dgm:presLayoutVars>
      </dgm:prSet>
      <dgm:spPr/>
    </dgm:pt>
    <dgm:pt modelId="{6D425108-A2DD-4587-AECD-C9C11D1CA320}" type="pres">
      <dgm:prSet presAssocID="{37C7DA43-06AD-426C-83E8-517705E98AC8}" presName="sibTrans" presStyleCnt="0"/>
      <dgm:spPr/>
    </dgm:pt>
    <dgm:pt modelId="{ABBC4543-FC2D-4796-AE01-B3E1F12C8FAA}" type="pres">
      <dgm:prSet presAssocID="{1F1916E9-113E-456F-867D-692642F5DDDC}" presName="compNode" presStyleCnt="0"/>
      <dgm:spPr/>
    </dgm:pt>
    <dgm:pt modelId="{203E3DA8-5F91-4C85-86ED-97CB4A3EBD44}" type="pres">
      <dgm:prSet presAssocID="{1F1916E9-113E-456F-867D-692642F5DDDC}" presName="iconBgRect" presStyleLbl="bgShp" presStyleIdx="4" presStyleCnt="8"/>
      <dgm:spPr/>
    </dgm:pt>
    <dgm:pt modelId="{F10387E1-494A-47D0-8381-413107C7B77D}" type="pres">
      <dgm:prSet presAssocID="{1F1916E9-113E-456F-867D-692642F5DDDC}"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ggy Bank"/>
        </a:ext>
      </dgm:extLst>
    </dgm:pt>
    <dgm:pt modelId="{6A33DF54-A44C-4656-9915-6D49F7974312}" type="pres">
      <dgm:prSet presAssocID="{1F1916E9-113E-456F-867D-692642F5DDDC}" presName="spaceRect" presStyleCnt="0"/>
      <dgm:spPr/>
    </dgm:pt>
    <dgm:pt modelId="{81611189-090C-4A28-98A4-F94CAB3A844C}" type="pres">
      <dgm:prSet presAssocID="{1F1916E9-113E-456F-867D-692642F5DDDC}" presName="textRect" presStyleLbl="revTx" presStyleIdx="4" presStyleCnt="8">
        <dgm:presLayoutVars>
          <dgm:chMax val="1"/>
          <dgm:chPref val="1"/>
        </dgm:presLayoutVars>
      </dgm:prSet>
      <dgm:spPr/>
    </dgm:pt>
    <dgm:pt modelId="{0A0DE6F9-67DB-4647-8767-CBC42416B991}" type="pres">
      <dgm:prSet presAssocID="{40CCAF0A-19B5-49C0-9426-FC1B5DA60B1F}" presName="sibTrans" presStyleCnt="0"/>
      <dgm:spPr/>
    </dgm:pt>
    <dgm:pt modelId="{809C94B8-3E3C-4CBD-9CBF-6CF56E9CBBFE}" type="pres">
      <dgm:prSet presAssocID="{00487D64-2536-4216-A142-5606DEAE4BA9}" presName="compNode" presStyleCnt="0"/>
      <dgm:spPr/>
    </dgm:pt>
    <dgm:pt modelId="{6BAF280A-6406-44DF-8AA7-B7491364511D}" type="pres">
      <dgm:prSet presAssocID="{00487D64-2536-4216-A142-5606DEAE4BA9}" presName="iconBgRect" presStyleLbl="bgShp" presStyleIdx="5" presStyleCnt="8"/>
      <dgm:spPr/>
    </dgm:pt>
    <dgm:pt modelId="{74392A2B-7651-452B-AECC-2B4E1A9261C4}" type="pres">
      <dgm:prSet presAssocID="{00487D64-2536-4216-A142-5606DEAE4BA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ins"/>
        </a:ext>
      </dgm:extLst>
    </dgm:pt>
    <dgm:pt modelId="{82C8E235-FC40-4AC0-B05E-25C0E0C61A55}" type="pres">
      <dgm:prSet presAssocID="{00487D64-2536-4216-A142-5606DEAE4BA9}" presName="spaceRect" presStyleCnt="0"/>
      <dgm:spPr/>
    </dgm:pt>
    <dgm:pt modelId="{39905ED5-F527-42CC-9BBD-6750EA39A379}" type="pres">
      <dgm:prSet presAssocID="{00487D64-2536-4216-A142-5606DEAE4BA9}" presName="textRect" presStyleLbl="revTx" presStyleIdx="5" presStyleCnt="8">
        <dgm:presLayoutVars>
          <dgm:chMax val="1"/>
          <dgm:chPref val="1"/>
        </dgm:presLayoutVars>
      </dgm:prSet>
      <dgm:spPr/>
    </dgm:pt>
    <dgm:pt modelId="{7E977595-1ED7-4D52-BF4F-55F59DA4C3AE}" type="pres">
      <dgm:prSet presAssocID="{BBD712F1-0DC9-4B10-B5DF-0E4FB1E65EE5}" presName="sibTrans" presStyleCnt="0"/>
      <dgm:spPr/>
    </dgm:pt>
    <dgm:pt modelId="{0882E3F2-A0B1-4187-A46C-AD0E8D0FD697}" type="pres">
      <dgm:prSet presAssocID="{76E6E5F2-1C2E-43D6-9FCE-1AF73F16FB1C}" presName="compNode" presStyleCnt="0"/>
      <dgm:spPr/>
    </dgm:pt>
    <dgm:pt modelId="{C39CF6BF-589E-4776-8442-4286FF8CC16A}" type="pres">
      <dgm:prSet presAssocID="{76E6E5F2-1C2E-43D6-9FCE-1AF73F16FB1C}" presName="iconBgRect" presStyleLbl="bgShp" presStyleIdx="6" presStyleCnt="8"/>
      <dgm:spPr/>
    </dgm:pt>
    <dgm:pt modelId="{618A7849-F377-432B-A080-E0DFBACBB449}" type="pres">
      <dgm:prSet presAssocID="{76E6E5F2-1C2E-43D6-9FCE-1AF73F16FB1C}"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6F3E6DC7-BC62-4728-87B8-D2AE9C99CD5D}" type="pres">
      <dgm:prSet presAssocID="{76E6E5F2-1C2E-43D6-9FCE-1AF73F16FB1C}" presName="spaceRect" presStyleCnt="0"/>
      <dgm:spPr/>
    </dgm:pt>
    <dgm:pt modelId="{7BFF5DCB-8923-4A00-A57E-A508715AEC5B}" type="pres">
      <dgm:prSet presAssocID="{76E6E5F2-1C2E-43D6-9FCE-1AF73F16FB1C}" presName="textRect" presStyleLbl="revTx" presStyleIdx="6" presStyleCnt="8">
        <dgm:presLayoutVars>
          <dgm:chMax val="1"/>
          <dgm:chPref val="1"/>
        </dgm:presLayoutVars>
      </dgm:prSet>
      <dgm:spPr/>
    </dgm:pt>
    <dgm:pt modelId="{613D840C-6052-4995-93A5-E60A56210758}" type="pres">
      <dgm:prSet presAssocID="{C40D5EEB-8553-4E7F-B550-163B95154715}" presName="sibTrans" presStyleCnt="0"/>
      <dgm:spPr/>
    </dgm:pt>
    <dgm:pt modelId="{0CBCFB1B-4771-4BB0-A37F-08579078F553}" type="pres">
      <dgm:prSet presAssocID="{086CD91B-C335-41E9-B042-A802B23E3383}" presName="compNode" presStyleCnt="0"/>
      <dgm:spPr/>
    </dgm:pt>
    <dgm:pt modelId="{81D73DF0-26A9-4177-A6EA-75793C5E3C5F}" type="pres">
      <dgm:prSet presAssocID="{086CD91B-C335-41E9-B042-A802B23E3383}" presName="iconBgRect" presStyleLbl="bgShp" presStyleIdx="7" presStyleCnt="8"/>
      <dgm:spPr/>
    </dgm:pt>
    <dgm:pt modelId="{B279636E-052A-4823-A7AC-E4017D4F2530}" type="pres">
      <dgm:prSet presAssocID="{086CD91B-C335-41E9-B042-A802B23E3383}"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Upward trend"/>
        </a:ext>
      </dgm:extLst>
    </dgm:pt>
    <dgm:pt modelId="{C29B1BFB-1476-4CDC-8175-30A7BFB2B590}" type="pres">
      <dgm:prSet presAssocID="{086CD91B-C335-41E9-B042-A802B23E3383}" presName="spaceRect" presStyleCnt="0"/>
      <dgm:spPr/>
    </dgm:pt>
    <dgm:pt modelId="{AB92A010-99F8-4A05-A3A3-CA2235DBFC69}" type="pres">
      <dgm:prSet presAssocID="{086CD91B-C335-41E9-B042-A802B23E3383}" presName="textRect" presStyleLbl="revTx" presStyleIdx="7" presStyleCnt="8">
        <dgm:presLayoutVars>
          <dgm:chMax val="1"/>
          <dgm:chPref val="1"/>
        </dgm:presLayoutVars>
      </dgm:prSet>
      <dgm:spPr/>
    </dgm:pt>
  </dgm:ptLst>
  <dgm:cxnLst>
    <dgm:cxn modelId="{09223105-C31F-476C-BF7B-B59A3E0AF7C6}" srcId="{DE6C61D0-7DA5-43AE-AF64-F03149F71F33}" destId="{6A2C5293-5AB9-49E0-9A83-EAC90C576FF1}" srcOrd="2" destOrd="0" parTransId="{A4EEFAC3-17CA-4CA8-BE03-BF99047D418F}" sibTransId="{7937D89F-FD74-4B02-919A-45482191137B}"/>
    <dgm:cxn modelId="{0A8D020A-E105-44FB-887C-0D3F68B50FAD}" srcId="{DE6C61D0-7DA5-43AE-AF64-F03149F71F33}" destId="{00487D64-2536-4216-A142-5606DEAE4BA9}" srcOrd="5" destOrd="0" parTransId="{09414A9E-1806-4F19-BB78-CE03D3702D46}" sibTransId="{BBD712F1-0DC9-4B10-B5DF-0E4FB1E65EE5}"/>
    <dgm:cxn modelId="{547DEE26-CA34-4ECF-B00C-AC0162C24187}" srcId="{DE6C61D0-7DA5-43AE-AF64-F03149F71F33}" destId="{779CBE1E-B265-478F-B2D2-C9070FDFBA53}" srcOrd="3" destOrd="0" parTransId="{76D6DC0A-693B-473A-82CB-83B9A5C1053E}" sibTransId="{37C7DA43-06AD-426C-83E8-517705E98AC8}"/>
    <dgm:cxn modelId="{B2813C31-D38B-D046-A4BC-3CF02807E458}" type="presOf" srcId="{6A2C5293-5AB9-49E0-9A83-EAC90C576FF1}" destId="{E2EFCD32-C6B9-4428-B878-3F3747DB8BFA}" srcOrd="0" destOrd="0" presId="urn:microsoft.com/office/officeart/2018/5/layout/IconCircleLabelList"/>
    <dgm:cxn modelId="{F4371C33-8B2A-C14B-B6BC-8D54F68BD15D}" type="presOf" srcId="{76E6E5F2-1C2E-43D6-9FCE-1AF73F16FB1C}" destId="{7BFF5DCB-8923-4A00-A57E-A508715AEC5B}" srcOrd="0" destOrd="0" presId="urn:microsoft.com/office/officeart/2018/5/layout/IconCircleLabelList"/>
    <dgm:cxn modelId="{2DFD6556-638A-A645-B531-60E9F8479B9E}" type="presOf" srcId="{1F1916E9-113E-456F-867D-692642F5DDDC}" destId="{81611189-090C-4A28-98A4-F94CAB3A844C}" srcOrd="0" destOrd="0" presId="urn:microsoft.com/office/officeart/2018/5/layout/IconCircleLabelList"/>
    <dgm:cxn modelId="{F3319B71-8060-490D-8627-595CE799FC34}" srcId="{DE6C61D0-7DA5-43AE-AF64-F03149F71F33}" destId="{1F1916E9-113E-456F-867D-692642F5DDDC}" srcOrd="4" destOrd="0" parTransId="{E01D5BF8-A449-4EF4-8562-9A930E2242D7}" sibTransId="{40CCAF0A-19B5-49C0-9426-FC1B5DA60B1F}"/>
    <dgm:cxn modelId="{79622578-BF05-2346-81A6-C7B84C171280}" type="presOf" srcId="{93E704F2-316E-4AAB-BBA9-7BB0AB10C124}" destId="{93DC7078-2476-4510-8171-43E73E52996B}" srcOrd="0" destOrd="0" presId="urn:microsoft.com/office/officeart/2018/5/layout/IconCircleLabelList"/>
    <dgm:cxn modelId="{FD8D33A8-ECCB-43DE-8886-9CC712B1E81F}" srcId="{DE6C61D0-7DA5-43AE-AF64-F03149F71F33}" destId="{93E704F2-316E-4AAB-BBA9-7BB0AB10C124}" srcOrd="0" destOrd="0" parTransId="{7E3B6CEE-CAA9-4100-A65F-F8D7BEAAD491}" sibTransId="{0956FA28-7FF0-409A-8812-684E80ABB8AE}"/>
    <dgm:cxn modelId="{3F0B9DAB-96C7-AD47-9B32-E5F96A44A670}" type="presOf" srcId="{00487D64-2536-4216-A142-5606DEAE4BA9}" destId="{39905ED5-F527-42CC-9BBD-6750EA39A379}" srcOrd="0" destOrd="0" presId="urn:microsoft.com/office/officeart/2018/5/layout/IconCircleLabelList"/>
    <dgm:cxn modelId="{7A1522B1-08CB-4B0D-87E7-4E0B4BB0FBD0}" srcId="{DE6C61D0-7DA5-43AE-AF64-F03149F71F33}" destId="{C0D1B4B6-8959-44A5-8888-682F8B93D557}" srcOrd="1" destOrd="0" parTransId="{65A4A8D3-A09E-4ECD-8121-47223BD08499}" sibTransId="{E9E20B28-9FD2-458D-B918-4D5208AD1A3E}"/>
    <dgm:cxn modelId="{A510B4B3-7675-E54E-9292-89CD5418CA1C}" type="presOf" srcId="{086CD91B-C335-41E9-B042-A802B23E3383}" destId="{AB92A010-99F8-4A05-A3A3-CA2235DBFC69}" srcOrd="0" destOrd="0" presId="urn:microsoft.com/office/officeart/2018/5/layout/IconCircleLabelList"/>
    <dgm:cxn modelId="{DF7CFACD-E093-E647-B6D0-D05755EEC3C5}" type="presOf" srcId="{C0D1B4B6-8959-44A5-8888-682F8B93D557}" destId="{23E585FD-1753-4619-8F9E-9B393A574D7A}" srcOrd="0" destOrd="0" presId="urn:microsoft.com/office/officeart/2018/5/layout/IconCircleLabelList"/>
    <dgm:cxn modelId="{D0D9F6D2-202F-A149-9331-0E3D0D10B7D2}" type="presOf" srcId="{DE6C61D0-7DA5-43AE-AF64-F03149F71F33}" destId="{B0AB05B3-66F8-405C-BDB1-1A94B049C77C}" srcOrd="0" destOrd="0" presId="urn:microsoft.com/office/officeart/2018/5/layout/IconCircleLabelList"/>
    <dgm:cxn modelId="{049B8DD4-27A9-4D9C-A361-6C8205B8FCA2}" srcId="{DE6C61D0-7DA5-43AE-AF64-F03149F71F33}" destId="{76E6E5F2-1C2E-43D6-9FCE-1AF73F16FB1C}" srcOrd="6" destOrd="0" parTransId="{4F9E8287-239F-49E3-A4AA-A8AA6DA1FEFD}" sibTransId="{C40D5EEB-8553-4E7F-B550-163B95154715}"/>
    <dgm:cxn modelId="{6183EBDC-D38C-234A-BFAC-83E4B79DE879}" type="presOf" srcId="{779CBE1E-B265-478F-B2D2-C9070FDFBA53}" destId="{E7E3DE75-45BF-4DD6-9C8F-51642FE15C45}" srcOrd="0" destOrd="0" presId="urn:microsoft.com/office/officeart/2018/5/layout/IconCircleLabelList"/>
    <dgm:cxn modelId="{4ECE07E4-C5EA-4B37-91D6-FD5FCA534609}" srcId="{DE6C61D0-7DA5-43AE-AF64-F03149F71F33}" destId="{086CD91B-C335-41E9-B042-A802B23E3383}" srcOrd="7" destOrd="0" parTransId="{554BF9D8-42DF-4C02-BCFE-DDDCBFBB136A}" sibTransId="{661DFABA-ECB7-4B49-BBBA-EAC06D4BD0F6}"/>
    <dgm:cxn modelId="{0BA8FFD9-8F22-2B40-AD31-E40251E557F6}" type="presParOf" srcId="{B0AB05B3-66F8-405C-BDB1-1A94B049C77C}" destId="{85A2AD5B-F461-47E0-A211-B8338F66815C}" srcOrd="0" destOrd="0" presId="urn:microsoft.com/office/officeart/2018/5/layout/IconCircleLabelList"/>
    <dgm:cxn modelId="{03E14C65-C379-FC49-9F74-1AB523F3B0CB}" type="presParOf" srcId="{85A2AD5B-F461-47E0-A211-B8338F66815C}" destId="{2AF48CF1-B415-4ABD-B295-0697AAD4DBFC}" srcOrd="0" destOrd="0" presId="urn:microsoft.com/office/officeart/2018/5/layout/IconCircleLabelList"/>
    <dgm:cxn modelId="{38EF25DE-40D8-FB48-B6B2-14C8E8411F75}" type="presParOf" srcId="{85A2AD5B-F461-47E0-A211-B8338F66815C}" destId="{B3C6D10F-D413-4FE3-83A9-DDB0F1F17D2A}" srcOrd="1" destOrd="0" presId="urn:microsoft.com/office/officeart/2018/5/layout/IconCircleLabelList"/>
    <dgm:cxn modelId="{092FBDB8-AE03-6747-AE65-E87D77C91640}" type="presParOf" srcId="{85A2AD5B-F461-47E0-A211-B8338F66815C}" destId="{F0E7A30F-970A-43CC-99D6-367F43D0ECF2}" srcOrd="2" destOrd="0" presId="urn:microsoft.com/office/officeart/2018/5/layout/IconCircleLabelList"/>
    <dgm:cxn modelId="{0A07EC94-3111-7B40-92F1-EF793A8FB60B}" type="presParOf" srcId="{85A2AD5B-F461-47E0-A211-B8338F66815C}" destId="{93DC7078-2476-4510-8171-43E73E52996B}" srcOrd="3" destOrd="0" presId="urn:microsoft.com/office/officeart/2018/5/layout/IconCircleLabelList"/>
    <dgm:cxn modelId="{0C8B79F9-8139-8042-B8C4-58A5C84E1AAF}" type="presParOf" srcId="{B0AB05B3-66F8-405C-BDB1-1A94B049C77C}" destId="{A5F7F11A-A4CC-4BD4-AF3F-B101DC0633DD}" srcOrd="1" destOrd="0" presId="urn:microsoft.com/office/officeart/2018/5/layout/IconCircleLabelList"/>
    <dgm:cxn modelId="{1B89F401-C9A2-6B43-9C1C-49F110648FA7}" type="presParOf" srcId="{B0AB05B3-66F8-405C-BDB1-1A94B049C77C}" destId="{DE2B6A71-0DDC-4FB1-9E94-56F10FCF9D89}" srcOrd="2" destOrd="0" presId="urn:microsoft.com/office/officeart/2018/5/layout/IconCircleLabelList"/>
    <dgm:cxn modelId="{9EE5352E-7CB2-0E48-AE25-49918F463C7D}" type="presParOf" srcId="{DE2B6A71-0DDC-4FB1-9E94-56F10FCF9D89}" destId="{57164A50-BB49-49B9-B364-2FD687188DE7}" srcOrd="0" destOrd="0" presId="urn:microsoft.com/office/officeart/2018/5/layout/IconCircleLabelList"/>
    <dgm:cxn modelId="{F65FDEC6-F7EB-854E-811B-24CC55EAC756}" type="presParOf" srcId="{DE2B6A71-0DDC-4FB1-9E94-56F10FCF9D89}" destId="{0D48B4D7-2347-42F2-8843-7C2752F20974}" srcOrd="1" destOrd="0" presId="urn:microsoft.com/office/officeart/2018/5/layout/IconCircleLabelList"/>
    <dgm:cxn modelId="{19AB88AE-2E8D-3D4E-B3FB-4158B77A795A}" type="presParOf" srcId="{DE2B6A71-0DDC-4FB1-9E94-56F10FCF9D89}" destId="{F39D67E9-4F20-4878-9A01-2D7AC9E6E2B1}" srcOrd="2" destOrd="0" presId="urn:microsoft.com/office/officeart/2018/5/layout/IconCircleLabelList"/>
    <dgm:cxn modelId="{1091B3EC-EEFC-E341-A412-6C3EC21F5626}" type="presParOf" srcId="{DE2B6A71-0DDC-4FB1-9E94-56F10FCF9D89}" destId="{23E585FD-1753-4619-8F9E-9B393A574D7A}" srcOrd="3" destOrd="0" presId="urn:microsoft.com/office/officeart/2018/5/layout/IconCircleLabelList"/>
    <dgm:cxn modelId="{32555F73-0C94-224B-867E-B4B0C8E13818}" type="presParOf" srcId="{B0AB05B3-66F8-405C-BDB1-1A94B049C77C}" destId="{98DC6B2B-6DC0-4280-BAB8-E0EFC955A575}" srcOrd="3" destOrd="0" presId="urn:microsoft.com/office/officeart/2018/5/layout/IconCircleLabelList"/>
    <dgm:cxn modelId="{72AB6099-B6A7-AD4E-AA88-B157F772AEE5}" type="presParOf" srcId="{B0AB05B3-66F8-405C-BDB1-1A94B049C77C}" destId="{62E14DDB-3CCD-4EE9-8638-B05E31A1F579}" srcOrd="4" destOrd="0" presId="urn:microsoft.com/office/officeart/2018/5/layout/IconCircleLabelList"/>
    <dgm:cxn modelId="{D699126C-DF30-6649-B1C7-A3048FE13EA3}" type="presParOf" srcId="{62E14DDB-3CCD-4EE9-8638-B05E31A1F579}" destId="{BBADF0C3-33F1-45EF-89A8-AF4C13EF32B3}" srcOrd="0" destOrd="0" presId="urn:microsoft.com/office/officeart/2018/5/layout/IconCircleLabelList"/>
    <dgm:cxn modelId="{3A588864-E407-C042-9CB9-8FDB7C7EA2E6}" type="presParOf" srcId="{62E14DDB-3CCD-4EE9-8638-B05E31A1F579}" destId="{900ECD76-B880-4C5F-91B7-D36A30005F56}" srcOrd="1" destOrd="0" presId="urn:microsoft.com/office/officeart/2018/5/layout/IconCircleLabelList"/>
    <dgm:cxn modelId="{7182F3C2-6ADF-5E43-85CF-0F2F90730CD2}" type="presParOf" srcId="{62E14DDB-3CCD-4EE9-8638-B05E31A1F579}" destId="{16B8CC92-80A6-4C5C-9634-A75561E4C676}" srcOrd="2" destOrd="0" presId="urn:microsoft.com/office/officeart/2018/5/layout/IconCircleLabelList"/>
    <dgm:cxn modelId="{C7FF8364-EC33-0644-B84B-D59E8F025F4B}" type="presParOf" srcId="{62E14DDB-3CCD-4EE9-8638-B05E31A1F579}" destId="{E2EFCD32-C6B9-4428-B878-3F3747DB8BFA}" srcOrd="3" destOrd="0" presId="urn:microsoft.com/office/officeart/2018/5/layout/IconCircleLabelList"/>
    <dgm:cxn modelId="{90261130-EE17-424C-BD8B-13B163596C56}" type="presParOf" srcId="{B0AB05B3-66F8-405C-BDB1-1A94B049C77C}" destId="{A0916C86-FC97-4DB7-94CF-EEDF5951FF74}" srcOrd="5" destOrd="0" presId="urn:microsoft.com/office/officeart/2018/5/layout/IconCircleLabelList"/>
    <dgm:cxn modelId="{33140E24-1F5B-F545-96C6-1713AF9FE2AE}" type="presParOf" srcId="{B0AB05B3-66F8-405C-BDB1-1A94B049C77C}" destId="{20D9EB2D-AA9B-4DDB-AF17-866661642AE9}" srcOrd="6" destOrd="0" presId="urn:microsoft.com/office/officeart/2018/5/layout/IconCircleLabelList"/>
    <dgm:cxn modelId="{BDF3AE38-08AC-CE4A-8C0D-25BA1C06DAC8}" type="presParOf" srcId="{20D9EB2D-AA9B-4DDB-AF17-866661642AE9}" destId="{B15601C6-D832-4733-9138-CB8B2E5DB1BB}" srcOrd="0" destOrd="0" presId="urn:microsoft.com/office/officeart/2018/5/layout/IconCircleLabelList"/>
    <dgm:cxn modelId="{95F7F45F-55D3-9B4D-89C8-67E63E3FF2DC}" type="presParOf" srcId="{20D9EB2D-AA9B-4DDB-AF17-866661642AE9}" destId="{E1D18830-5F9E-4AAF-BBCF-23D1B7DBCC1E}" srcOrd="1" destOrd="0" presId="urn:microsoft.com/office/officeart/2018/5/layout/IconCircleLabelList"/>
    <dgm:cxn modelId="{A5403C6E-453A-114D-A823-CD8F45B1ED72}" type="presParOf" srcId="{20D9EB2D-AA9B-4DDB-AF17-866661642AE9}" destId="{BB31D1AF-997A-40E4-86D3-9057D74D2E5A}" srcOrd="2" destOrd="0" presId="urn:microsoft.com/office/officeart/2018/5/layout/IconCircleLabelList"/>
    <dgm:cxn modelId="{DF33367F-53B0-5241-9DBF-CA90D12D2848}" type="presParOf" srcId="{20D9EB2D-AA9B-4DDB-AF17-866661642AE9}" destId="{E7E3DE75-45BF-4DD6-9C8F-51642FE15C45}" srcOrd="3" destOrd="0" presId="urn:microsoft.com/office/officeart/2018/5/layout/IconCircleLabelList"/>
    <dgm:cxn modelId="{A2A153FB-13F1-A344-9FE2-8736C0DF8A55}" type="presParOf" srcId="{B0AB05B3-66F8-405C-BDB1-1A94B049C77C}" destId="{6D425108-A2DD-4587-AECD-C9C11D1CA320}" srcOrd="7" destOrd="0" presId="urn:microsoft.com/office/officeart/2018/5/layout/IconCircleLabelList"/>
    <dgm:cxn modelId="{7271EB2A-9083-A344-A386-841D2E1639F9}" type="presParOf" srcId="{B0AB05B3-66F8-405C-BDB1-1A94B049C77C}" destId="{ABBC4543-FC2D-4796-AE01-B3E1F12C8FAA}" srcOrd="8" destOrd="0" presId="urn:microsoft.com/office/officeart/2018/5/layout/IconCircleLabelList"/>
    <dgm:cxn modelId="{36635B98-2D5D-324F-8D15-6D4D66E77775}" type="presParOf" srcId="{ABBC4543-FC2D-4796-AE01-B3E1F12C8FAA}" destId="{203E3DA8-5F91-4C85-86ED-97CB4A3EBD44}" srcOrd="0" destOrd="0" presId="urn:microsoft.com/office/officeart/2018/5/layout/IconCircleLabelList"/>
    <dgm:cxn modelId="{064F25C7-8A71-8446-AD55-3663FD16A9FF}" type="presParOf" srcId="{ABBC4543-FC2D-4796-AE01-B3E1F12C8FAA}" destId="{F10387E1-494A-47D0-8381-413107C7B77D}" srcOrd="1" destOrd="0" presId="urn:microsoft.com/office/officeart/2018/5/layout/IconCircleLabelList"/>
    <dgm:cxn modelId="{1271C5C8-5F5B-6E46-A913-B9D1209BB3A1}" type="presParOf" srcId="{ABBC4543-FC2D-4796-AE01-B3E1F12C8FAA}" destId="{6A33DF54-A44C-4656-9915-6D49F7974312}" srcOrd="2" destOrd="0" presId="urn:microsoft.com/office/officeart/2018/5/layout/IconCircleLabelList"/>
    <dgm:cxn modelId="{53666BB5-6CC7-4444-AC16-3AEFCE86266B}" type="presParOf" srcId="{ABBC4543-FC2D-4796-AE01-B3E1F12C8FAA}" destId="{81611189-090C-4A28-98A4-F94CAB3A844C}" srcOrd="3" destOrd="0" presId="urn:microsoft.com/office/officeart/2018/5/layout/IconCircleLabelList"/>
    <dgm:cxn modelId="{8BB20044-395E-BE48-B0B5-D31C184B2010}" type="presParOf" srcId="{B0AB05B3-66F8-405C-BDB1-1A94B049C77C}" destId="{0A0DE6F9-67DB-4647-8767-CBC42416B991}" srcOrd="9" destOrd="0" presId="urn:microsoft.com/office/officeart/2018/5/layout/IconCircleLabelList"/>
    <dgm:cxn modelId="{1A6E5743-8D73-0D47-BF7A-2C00B52101FC}" type="presParOf" srcId="{B0AB05B3-66F8-405C-BDB1-1A94B049C77C}" destId="{809C94B8-3E3C-4CBD-9CBF-6CF56E9CBBFE}" srcOrd="10" destOrd="0" presId="urn:microsoft.com/office/officeart/2018/5/layout/IconCircleLabelList"/>
    <dgm:cxn modelId="{5BD4E704-CC3C-0A40-AEC5-DC6D14FB34CE}" type="presParOf" srcId="{809C94B8-3E3C-4CBD-9CBF-6CF56E9CBBFE}" destId="{6BAF280A-6406-44DF-8AA7-B7491364511D}" srcOrd="0" destOrd="0" presId="urn:microsoft.com/office/officeart/2018/5/layout/IconCircleLabelList"/>
    <dgm:cxn modelId="{0B908486-6559-C242-822C-A6DE4C239B83}" type="presParOf" srcId="{809C94B8-3E3C-4CBD-9CBF-6CF56E9CBBFE}" destId="{74392A2B-7651-452B-AECC-2B4E1A9261C4}" srcOrd="1" destOrd="0" presId="urn:microsoft.com/office/officeart/2018/5/layout/IconCircleLabelList"/>
    <dgm:cxn modelId="{AA1D24E2-F546-174D-BDD2-500535899383}" type="presParOf" srcId="{809C94B8-3E3C-4CBD-9CBF-6CF56E9CBBFE}" destId="{82C8E235-FC40-4AC0-B05E-25C0E0C61A55}" srcOrd="2" destOrd="0" presId="urn:microsoft.com/office/officeart/2018/5/layout/IconCircleLabelList"/>
    <dgm:cxn modelId="{3F26A7BD-6B9D-D746-91EA-A1EF0AF7020F}" type="presParOf" srcId="{809C94B8-3E3C-4CBD-9CBF-6CF56E9CBBFE}" destId="{39905ED5-F527-42CC-9BBD-6750EA39A379}" srcOrd="3" destOrd="0" presId="urn:microsoft.com/office/officeart/2018/5/layout/IconCircleLabelList"/>
    <dgm:cxn modelId="{A7C012BA-496C-EF44-9C3D-CD49B2B35AE2}" type="presParOf" srcId="{B0AB05B3-66F8-405C-BDB1-1A94B049C77C}" destId="{7E977595-1ED7-4D52-BF4F-55F59DA4C3AE}" srcOrd="11" destOrd="0" presId="urn:microsoft.com/office/officeart/2018/5/layout/IconCircleLabelList"/>
    <dgm:cxn modelId="{043B7752-3DC2-564E-82D5-C4C7310012D3}" type="presParOf" srcId="{B0AB05B3-66F8-405C-BDB1-1A94B049C77C}" destId="{0882E3F2-A0B1-4187-A46C-AD0E8D0FD697}" srcOrd="12" destOrd="0" presId="urn:microsoft.com/office/officeart/2018/5/layout/IconCircleLabelList"/>
    <dgm:cxn modelId="{6F8DD9B4-6353-5048-8549-0F37C7E2F241}" type="presParOf" srcId="{0882E3F2-A0B1-4187-A46C-AD0E8D0FD697}" destId="{C39CF6BF-589E-4776-8442-4286FF8CC16A}" srcOrd="0" destOrd="0" presId="urn:microsoft.com/office/officeart/2018/5/layout/IconCircleLabelList"/>
    <dgm:cxn modelId="{135979D1-740E-B944-AED8-DAC593F95D07}" type="presParOf" srcId="{0882E3F2-A0B1-4187-A46C-AD0E8D0FD697}" destId="{618A7849-F377-432B-A080-E0DFBACBB449}" srcOrd="1" destOrd="0" presId="urn:microsoft.com/office/officeart/2018/5/layout/IconCircleLabelList"/>
    <dgm:cxn modelId="{8E097F85-86EA-4D47-86D4-3569A836B733}" type="presParOf" srcId="{0882E3F2-A0B1-4187-A46C-AD0E8D0FD697}" destId="{6F3E6DC7-BC62-4728-87B8-D2AE9C99CD5D}" srcOrd="2" destOrd="0" presId="urn:microsoft.com/office/officeart/2018/5/layout/IconCircleLabelList"/>
    <dgm:cxn modelId="{2FA1B9EB-B78F-7049-9488-9E1B108EFCA7}" type="presParOf" srcId="{0882E3F2-A0B1-4187-A46C-AD0E8D0FD697}" destId="{7BFF5DCB-8923-4A00-A57E-A508715AEC5B}" srcOrd="3" destOrd="0" presId="urn:microsoft.com/office/officeart/2018/5/layout/IconCircleLabelList"/>
    <dgm:cxn modelId="{E981D0EC-B91A-2E4D-9313-20D7BBAFEFC9}" type="presParOf" srcId="{B0AB05B3-66F8-405C-BDB1-1A94B049C77C}" destId="{613D840C-6052-4995-93A5-E60A56210758}" srcOrd="13" destOrd="0" presId="urn:microsoft.com/office/officeart/2018/5/layout/IconCircleLabelList"/>
    <dgm:cxn modelId="{D1CCD82C-4B0D-5143-8635-3D76CE269856}" type="presParOf" srcId="{B0AB05B3-66F8-405C-BDB1-1A94B049C77C}" destId="{0CBCFB1B-4771-4BB0-A37F-08579078F553}" srcOrd="14" destOrd="0" presId="urn:microsoft.com/office/officeart/2018/5/layout/IconCircleLabelList"/>
    <dgm:cxn modelId="{62E2A38E-31A9-B74D-94D5-6FB029E4208A}" type="presParOf" srcId="{0CBCFB1B-4771-4BB0-A37F-08579078F553}" destId="{81D73DF0-26A9-4177-A6EA-75793C5E3C5F}" srcOrd="0" destOrd="0" presId="urn:microsoft.com/office/officeart/2018/5/layout/IconCircleLabelList"/>
    <dgm:cxn modelId="{FBDE6265-FF99-CE41-B2D0-87F947C9DD45}" type="presParOf" srcId="{0CBCFB1B-4771-4BB0-A37F-08579078F553}" destId="{B279636E-052A-4823-A7AC-E4017D4F2530}" srcOrd="1" destOrd="0" presId="urn:microsoft.com/office/officeart/2018/5/layout/IconCircleLabelList"/>
    <dgm:cxn modelId="{F1ADE71C-D2E1-554D-9AAF-78EC3E996D2B}" type="presParOf" srcId="{0CBCFB1B-4771-4BB0-A37F-08579078F553}" destId="{C29B1BFB-1476-4CDC-8175-30A7BFB2B590}" srcOrd="2" destOrd="0" presId="urn:microsoft.com/office/officeart/2018/5/layout/IconCircleLabelList"/>
    <dgm:cxn modelId="{EE7A98C8-3846-484C-A518-E68621AA2D87}" type="presParOf" srcId="{0CBCFB1B-4771-4BB0-A37F-08579078F553}" destId="{AB92A010-99F8-4A05-A3A3-CA2235DBFC6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AE1C11-2912-4EDC-9A7C-49DA1CB2AB7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EB994B8-1706-4152-B1E8-FC6CAE77C1DA}">
      <dgm:prSet custT="1"/>
      <dgm:spPr/>
      <dgm:t>
        <a:bodyPr/>
        <a:lstStyle/>
        <a:p>
          <a:pPr>
            <a:defRPr cap="all"/>
          </a:pPr>
          <a:r>
            <a:rPr lang="es-ES_tradnl" sz="2000" noProof="0" dirty="0"/>
            <a:t>Atraen a los mejores talentos
</a:t>
          </a:r>
        </a:p>
      </dgm:t>
    </dgm:pt>
    <dgm:pt modelId="{5C842489-204A-43ED-8EAC-2C76F9709FA3}" type="parTrans" cxnId="{3E6A0B0D-2DA0-484E-81FA-A08579F39830}">
      <dgm:prSet/>
      <dgm:spPr/>
      <dgm:t>
        <a:bodyPr/>
        <a:lstStyle/>
        <a:p>
          <a:endParaRPr lang="es-ES_tradnl" noProof="0" dirty="0"/>
        </a:p>
      </dgm:t>
    </dgm:pt>
    <dgm:pt modelId="{AAF1C9D3-86FB-4C8A-9D64-CD6DA1967C2B}" type="sibTrans" cxnId="{3E6A0B0D-2DA0-484E-81FA-A08579F39830}">
      <dgm:prSet/>
      <dgm:spPr/>
      <dgm:t>
        <a:bodyPr/>
        <a:lstStyle/>
        <a:p>
          <a:endParaRPr lang="es-ES_tradnl" noProof="0" dirty="0"/>
        </a:p>
      </dgm:t>
    </dgm:pt>
    <dgm:pt modelId="{15AD3272-E56E-441B-8F54-E8689CBEA18B}">
      <dgm:prSet custT="1"/>
      <dgm:spPr/>
      <dgm:t>
        <a:bodyPr/>
        <a:lstStyle/>
        <a:p>
          <a:pPr>
            <a:defRPr cap="all"/>
          </a:pPr>
          <a:r>
            <a:rPr lang="es-ES_tradnl" sz="2000" noProof="0" dirty="0"/>
            <a:t>Retienen a los mejores trabajadores
</a:t>
          </a:r>
        </a:p>
      </dgm:t>
    </dgm:pt>
    <dgm:pt modelId="{EB105B5D-627A-4C2C-9521-B0D5EAB62397}" type="parTrans" cxnId="{2ABBB405-A5AC-4A5D-9A79-A8371C95CBBD}">
      <dgm:prSet/>
      <dgm:spPr/>
      <dgm:t>
        <a:bodyPr/>
        <a:lstStyle/>
        <a:p>
          <a:endParaRPr lang="es-ES_tradnl" noProof="0" dirty="0"/>
        </a:p>
      </dgm:t>
    </dgm:pt>
    <dgm:pt modelId="{935A054B-E31E-462F-B84D-9C8BD220AC71}" type="sibTrans" cxnId="{2ABBB405-A5AC-4A5D-9A79-A8371C95CBBD}">
      <dgm:prSet/>
      <dgm:spPr/>
      <dgm:t>
        <a:bodyPr/>
        <a:lstStyle/>
        <a:p>
          <a:endParaRPr lang="es-ES_tradnl" noProof="0" dirty="0"/>
        </a:p>
      </dgm:t>
    </dgm:pt>
    <dgm:pt modelId="{BCF53C9A-70AB-4F9B-9145-0B6B2E31D3E1}">
      <dgm:prSet custT="1"/>
      <dgm:spPr/>
      <dgm:t>
        <a:bodyPr/>
        <a:lstStyle/>
        <a:p>
          <a:pPr>
            <a:defRPr cap="all"/>
          </a:pPr>
          <a:r>
            <a:rPr lang="es-ES_tradnl" sz="2000" noProof="0" dirty="0"/>
            <a:t>Fomentan el alto rendimiento</a:t>
          </a:r>
          <a:r>
            <a:rPr lang="es-ES_tradnl" sz="1500" noProof="0" dirty="0"/>
            <a:t>
</a:t>
          </a:r>
        </a:p>
      </dgm:t>
    </dgm:pt>
    <dgm:pt modelId="{46E4D34A-3105-48CE-ACC0-7E311709EE3F}" type="parTrans" cxnId="{967C2A1E-B0E0-432F-933D-258CC2D1A82E}">
      <dgm:prSet/>
      <dgm:spPr/>
      <dgm:t>
        <a:bodyPr/>
        <a:lstStyle/>
        <a:p>
          <a:endParaRPr lang="es-ES_tradnl" noProof="0" dirty="0"/>
        </a:p>
      </dgm:t>
    </dgm:pt>
    <dgm:pt modelId="{71052BBA-0EDF-4F4F-98CA-714EC46C0A30}" type="sibTrans" cxnId="{967C2A1E-B0E0-432F-933D-258CC2D1A82E}">
      <dgm:prSet/>
      <dgm:spPr/>
      <dgm:t>
        <a:bodyPr/>
        <a:lstStyle/>
        <a:p>
          <a:endParaRPr lang="es-ES_tradnl" noProof="0" dirty="0"/>
        </a:p>
      </dgm:t>
    </dgm:pt>
    <dgm:pt modelId="{15FA54A6-1C2A-4F37-8DF2-EBCD6ED10C04}">
      <dgm:prSet custT="1"/>
      <dgm:spPr/>
      <dgm:t>
        <a:bodyPr/>
        <a:lstStyle/>
        <a:p>
          <a:pPr>
            <a:defRPr cap="all"/>
          </a:pPr>
          <a:r>
            <a:rPr lang="es-ES_tradnl" sz="2000" noProof="0" dirty="0"/>
            <a:t>Impactan La motivación intrínseca 
</a:t>
          </a:r>
        </a:p>
      </dgm:t>
    </dgm:pt>
    <dgm:pt modelId="{ADBC7F80-6186-4409-B191-006E1B0A62E9}" type="parTrans" cxnId="{79D5AD55-73FE-42B2-B1BC-696506501B3B}">
      <dgm:prSet/>
      <dgm:spPr/>
      <dgm:t>
        <a:bodyPr/>
        <a:lstStyle/>
        <a:p>
          <a:endParaRPr lang="es-ES_tradnl" noProof="0" dirty="0"/>
        </a:p>
      </dgm:t>
    </dgm:pt>
    <dgm:pt modelId="{9690DDB4-2E25-4226-A061-719EC3E340A9}" type="sibTrans" cxnId="{79D5AD55-73FE-42B2-B1BC-696506501B3B}">
      <dgm:prSet/>
      <dgm:spPr/>
      <dgm:t>
        <a:bodyPr/>
        <a:lstStyle/>
        <a:p>
          <a:endParaRPr lang="es-ES_tradnl" noProof="0" dirty="0"/>
        </a:p>
      </dgm:t>
    </dgm:pt>
    <dgm:pt modelId="{128FAFA4-58D3-4A5D-A5E2-3675D735EDE5}" type="pres">
      <dgm:prSet presAssocID="{BCAE1C11-2912-4EDC-9A7C-49DA1CB2AB71}" presName="root" presStyleCnt="0">
        <dgm:presLayoutVars>
          <dgm:dir/>
          <dgm:resizeHandles val="exact"/>
        </dgm:presLayoutVars>
      </dgm:prSet>
      <dgm:spPr/>
    </dgm:pt>
    <dgm:pt modelId="{9B2A6956-B05F-4757-9E56-EC489B0F840C}" type="pres">
      <dgm:prSet presAssocID="{7EB994B8-1706-4152-B1E8-FC6CAE77C1DA}" presName="compNode" presStyleCnt="0"/>
      <dgm:spPr/>
    </dgm:pt>
    <dgm:pt modelId="{CCE56825-1973-4A6A-B8DA-C55E570D51B7}" type="pres">
      <dgm:prSet presAssocID="{7EB994B8-1706-4152-B1E8-FC6CAE77C1DA}" presName="iconBgRect" presStyleLbl="bgShp" presStyleIdx="0" presStyleCnt="4"/>
      <dgm:spPr>
        <a:prstGeom prst="round2DiagRect">
          <a:avLst>
            <a:gd name="adj1" fmla="val 29727"/>
            <a:gd name="adj2" fmla="val 0"/>
          </a:avLst>
        </a:prstGeom>
      </dgm:spPr>
    </dgm:pt>
    <dgm:pt modelId="{2EABBC9A-A29D-430F-88CE-36A21DDFE775}" type="pres">
      <dgm:prSet presAssocID="{7EB994B8-1706-4152-B1E8-FC6CAE77C1D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0A12B87B-0569-47B7-8539-8E99F3412C25}" type="pres">
      <dgm:prSet presAssocID="{7EB994B8-1706-4152-B1E8-FC6CAE77C1DA}" presName="spaceRect" presStyleCnt="0"/>
      <dgm:spPr/>
    </dgm:pt>
    <dgm:pt modelId="{16A12160-8B5E-4FCE-A463-96952EAF563D}" type="pres">
      <dgm:prSet presAssocID="{7EB994B8-1706-4152-B1E8-FC6CAE77C1DA}" presName="textRect" presStyleLbl="revTx" presStyleIdx="0" presStyleCnt="4">
        <dgm:presLayoutVars>
          <dgm:chMax val="1"/>
          <dgm:chPref val="1"/>
        </dgm:presLayoutVars>
      </dgm:prSet>
      <dgm:spPr/>
    </dgm:pt>
    <dgm:pt modelId="{B4502B9A-62D2-4D9C-92F1-3F26A3EC7CF0}" type="pres">
      <dgm:prSet presAssocID="{AAF1C9D3-86FB-4C8A-9D64-CD6DA1967C2B}" presName="sibTrans" presStyleCnt="0"/>
      <dgm:spPr/>
    </dgm:pt>
    <dgm:pt modelId="{AC0E51FA-C602-42AE-9649-24168C076AC5}" type="pres">
      <dgm:prSet presAssocID="{15AD3272-E56E-441B-8F54-E8689CBEA18B}" presName="compNode" presStyleCnt="0"/>
      <dgm:spPr/>
    </dgm:pt>
    <dgm:pt modelId="{784A6B2B-B40E-4179-9BAF-B0C2335D1AE2}" type="pres">
      <dgm:prSet presAssocID="{15AD3272-E56E-441B-8F54-E8689CBEA18B}" presName="iconBgRect" presStyleLbl="bgShp" presStyleIdx="1" presStyleCnt="4"/>
      <dgm:spPr>
        <a:prstGeom prst="round2DiagRect">
          <a:avLst>
            <a:gd name="adj1" fmla="val 29727"/>
            <a:gd name="adj2" fmla="val 0"/>
          </a:avLst>
        </a:prstGeom>
      </dgm:spPr>
    </dgm:pt>
    <dgm:pt modelId="{E85D378A-34D9-42C1-A4B7-8E68607E086F}" type="pres">
      <dgm:prSet presAssocID="{15AD3272-E56E-441B-8F54-E8689CBEA18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846EF1B8-08C6-4799-A68E-BEC5B5AFCCD2}" type="pres">
      <dgm:prSet presAssocID="{15AD3272-E56E-441B-8F54-E8689CBEA18B}" presName="spaceRect" presStyleCnt="0"/>
      <dgm:spPr/>
    </dgm:pt>
    <dgm:pt modelId="{5B5A607B-D844-4C53-BA88-582E37C90A01}" type="pres">
      <dgm:prSet presAssocID="{15AD3272-E56E-441B-8F54-E8689CBEA18B}" presName="textRect" presStyleLbl="revTx" presStyleIdx="1" presStyleCnt="4">
        <dgm:presLayoutVars>
          <dgm:chMax val="1"/>
          <dgm:chPref val="1"/>
        </dgm:presLayoutVars>
      </dgm:prSet>
      <dgm:spPr/>
    </dgm:pt>
    <dgm:pt modelId="{1BE904F7-6881-43F4-8379-6A0D66335DEC}" type="pres">
      <dgm:prSet presAssocID="{935A054B-E31E-462F-B84D-9C8BD220AC71}" presName="sibTrans" presStyleCnt="0"/>
      <dgm:spPr/>
    </dgm:pt>
    <dgm:pt modelId="{A012A1BD-6187-4020-AEAC-894BECCA389A}" type="pres">
      <dgm:prSet presAssocID="{BCF53C9A-70AB-4F9B-9145-0B6B2E31D3E1}" presName="compNode" presStyleCnt="0"/>
      <dgm:spPr/>
    </dgm:pt>
    <dgm:pt modelId="{D9214BDF-BD49-4923-BB9D-14BEF89A9743}" type="pres">
      <dgm:prSet presAssocID="{BCF53C9A-70AB-4F9B-9145-0B6B2E31D3E1}" presName="iconBgRect" presStyleLbl="bgShp" presStyleIdx="2" presStyleCnt="4"/>
      <dgm:spPr>
        <a:prstGeom prst="round2DiagRect">
          <a:avLst>
            <a:gd name="adj1" fmla="val 29727"/>
            <a:gd name="adj2" fmla="val 0"/>
          </a:avLst>
        </a:prstGeom>
      </dgm:spPr>
    </dgm:pt>
    <dgm:pt modelId="{4259923A-08AE-4952-83AF-BB87B7D110BC}" type="pres">
      <dgm:prSet presAssocID="{BCF53C9A-70AB-4F9B-9145-0B6B2E31D3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9D63F61A-B473-4ECC-B9BB-F7456742EC67}" type="pres">
      <dgm:prSet presAssocID="{BCF53C9A-70AB-4F9B-9145-0B6B2E31D3E1}" presName="spaceRect" presStyleCnt="0"/>
      <dgm:spPr/>
    </dgm:pt>
    <dgm:pt modelId="{3D372BCC-0918-4BF2-A02E-80CAAE1E1C6F}" type="pres">
      <dgm:prSet presAssocID="{BCF53C9A-70AB-4F9B-9145-0B6B2E31D3E1}" presName="textRect" presStyleLbl="revTx" presStyleIdx="2" presStyleCnt="4">
        <dgm:presLayoutVars>
          <dgm:chMax val="1"/>
          <dgm:chPref val="1"/>
        </dgm:presLayoutVars>
      </dgm:prSet>
      <dgm:spPr/>
    </dgm:pt>
    <dgm:pt modelId="{A0ECB8D4-0F06-4A77-9515-20B586400FB4}" type="pres">
      <dgm:prSet presAssocID="{71052BBA-0EDF-4F4F-98CA-714EC46C0A30}" presName="sibTrans" presStyleCnt="0"/>
      <dgm:spPr/>
    </dgm:pt>
    <dgm:pt modelId="{45065966-7059-44CC-AD5A-D225D677A868}" type="pres">
      <dgm:prSet presAssocID="{15FA54A6-1C2A-4F37-8DF2-EBCD6ED10C04}" presName="compNode" presStyleCnt="0"/>
      <dgm:spPr/>
    </dgm:pt>
    <dgm:pt modelId="{79B1865B-A098-4A13-881A-39673A4AD62A}" type="pres">
      <dgm:prSet presAssocID="{15FA54A6-1C2A-4F37-8DF2-EBCD6ED10C04}" presName="iconBgRect" presStyleLbl="bgShp" presStyleIdx="3" presStyleCnt="4"/>
      <dgm:spPr>
        <a:prstGeom prst="round2DiagRect">
          <a:avLst>
            <a:gd name="adj1" fmla="val 29727"/>
            <a:gd name="adj2" fmla="val 0"/>
          </a:avLst>
        </a:prstGeom>
      </dgm:spPr>
    </dgm:pt>
    <dgm:pt modelId="{911F1D02-79B7-452E-AA87-801CA73D9A10}" type="pres">
      <dgm:prSet presAssocID="{15FA54A6-1C2A-4F37-8DF2-EBCD6ED10C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8B028605-86AA-417A-9942-9E35BCA3C020}" type="pres">
      <dgm:prSet presAssocID="{15FA54A6-1C2A-4F37-8DF2-EBCD6ED10C04}" presName="spaceRect" presStyleCnt="0"/>
      <dgm:spPr/>
    </dgm:pt>
    <dgm:pt modelId="{C3D7714E-8922-495F-AA43-6B5F5CE79F91}" type="pres">
      <dgm:prSet presAssocID="{15FA54A6-1C2A-4F37-8DF2-EBCD6ED10C04}" presName="textRect" presStyleLbl="revTx" presStyleIdx="3" presStyleCnt="4">
        <dgm:presLayoutVars>
          <dgm:chMax val="1"/>
          <dgm:chPref val="1"/>
        </dgm:presLayoutVars>
      </dgm:prSet>
      <dgm:spPr/>
    </dgm:pt>
  </dgm:ptLst>
  <dgm:cxnLst>
    <dgm:cxn modelId="{2ABBB405-A5AC-4A5D-9A79-A8371C95CBBD}" srcId="{BCAE1C11-2912-4EDC-9A7C-49DA1CB2AB71}" destId="{15AD3272-E56E-441B-8F54-E8689CBEA18B}" srcOrd="1" destOrd="0" parTransId="{EB105B5D-627A-4C2C-9521-B0D5EAB62397}" sibTransId="{935A054B-E31E-462F-B84D-9C8BD220AC71}"/>
    <dgm:cxn modelId="{3E6A0B0D-2DA0-484E-81FA-A08579F39830}" srcId="{BCAE1C11-2912-4EDC-9A7C-49DA1CB2AB71}" destId="{7EB994B8-1706-4152-B1E8-FC6CAE77C1DA}" srcOrd="0" destOrd="0" parTransId="{5C842489-204A-43ED-8EAC-2C76F9709FA3}" sibTransId="{AAF1C9D3-86FB-4C8A-9D64-CD6DA1967C2B}"/>
    <dgm:cxn modelId="{C524A219-8BD4-4092-BD4C-4714A74E74AD}" type="presOf" srcId="{BCF53C9A-70AB-4F9B-9145-0B6B2E31D3E1}" destId="{3D372BCC-0918-4BF2-A02E-80CAAE1E1C6F}" srcOrd="0" destOrd="0" presId="urn:microsoft.com/office/officeart/2018/5/layout/IconLeafLabelList"/>
    <dgm:cxn modelId="{967C2A1E-B0E0-432F-933D-258CC2D1A82E}" srcId="{BCAE1C11-2912-4EDC-9A7C-49DA1CB2AB71}" destId="{BCF53C9A-70AB-4F9B-9145-0B6B2E31D3E1}" srcOrd="2" destOrd="0" parTransId="{46E4D34A-3105-48CE-ACC0-7E311709EE3F}" sibTransId="{71052BBA-0EDF-4F4F-98CA-714EC46C0A30}"/>
    <dgm:cxn modelId="{EC074530-E3EF-4B49-AAEB-442D264F836F}" type="presOf" srcId="{15AD3272-E56E-441B-8F54-E8689CBEA18B}" destId="{5B5A607B-D844-4C53-BA88-582E37C90A01}" srcOrd="0" destOrd="0" presId="urn:microsoft.com/office/officeart/2018/5/layout/IconLeafLabelList"/>
    <dgm:cxn modelId="{79D5AD55-73FE-42B2-B1BC-696506501B3B}" srcId="{BCAE1C11-2912-4EDC-9A7C-49DA1CB2AB71}" destId="{15FA54A6-1C2A-4F37-8DF2-EBCD6ED10C04}" srcOrd="3" destOrd="0" parTransId="{ADBC7F80-6186-4409-B191-006E1B0A62E9}" sibTransId="{9690DDB4-2E25-4226-A061-719EC3E340A9}"/>
    <dgm:cxn modelId="{886F816A-7B20-444F-AED5-55558E1401CF}" type="presOf" srcId="{15FA54A6-1C2A-4F37-8DF2-EBCD6ED10C04}" destId="{C3D7714E-8922-495F-AA43-6B5F5CE79F91}" srcOrd="0" destOrd="0" presId="urn:microsoft.com/office/officeart/2018/5/layout/IconLeafLabelList"/>
    <dgm:cxn modelId="{44450FCE-902E-4951-ADFC-5BFE33FE18C8}" type="presOf" srcId="{7EB994B8-1706-4152-B1E8-FC6CAE77C1DA}" destId="{16A12160-8B5E-4FCE-A463-96952EAF563D}" srcOrd="0" destOrd="0" presId="urn:microsoft.com/office/officeart/2018/5/layout/IconLeafLabelList"/>
    <dgm:cxn modelId="{3AB4E9FC-332A-4C22-9965-F76E0785945C}" type="presOf" srcId="{BCAE1C11-2912-4EDC-9A7C-49DA1CB2AB71}" destId="{128FAFA4-58D3-4A5D-A5E2-3675D735EDE5}" srcOrd="0" destOrd="0" presId="urn:microsoft.com/office/officeart/2018/5/layout/IconLeafLabelList"/>
    <dgm:cxn modelId="{78C8B631-3ADB-4666-970D-73D6569DC4C2}" type="presParOf" srcId="{128FAFA4-58D3-4A5D-A5E2-3675D735EDE5}" destId="{9B2A6956-B05F-4757-9E56-EC489B0F840C}" srcOrd="0" destOrd="0" presId="urn:microsoft.com/office/officeart/2018/5/layout/IconLeafLabelList"/>
    <dgm:cxn modelId="{B76828BB-E0ED-4E26-A81F-20DC57BE5AE4}" type="presParOf" srcId="{9B2A6956-B05F-4757-9E56-EC489B0F840C}" destId="{CCE56825-1973-4A6A-B8DA-C55E570D51B7}" srcOrd="0" destOrd="0" presId="urn:microsoft.com/office/officeart/2018/5/layout/IconLeafLabelList"/>
    <dgm:cxn modelId="{A0EB4C70-112D-4DB3-A0B9-7D197FCC22A5}" type="presParOf" srcId="{9B2A6956-B05F-4757-9E56-EC489B0F840C}" destId="{2EABBC9A-A29D-430F-88CE-36A21DDFE775}" srcOrd="1" destOrd="0" presId="urn:microsoft.com/office/officeart/2018/5/layout/IconLeafLabelList"/>
    <dgm:cxn modelId="{EEEBCB2F-9ED9-4047-BEC8-7076138F22A4}" type="presParOf" srcId="{9B2A6956-B05F-4757-9E56-EC489B0F840C}" destId="{0A12B87B-0569-47B7-8539-8E99F3412C25}" srcOrd="2" destOrd="0" presId="urn:microsoft.com/office/officeart/2018/5/layout/IconLeafLabelList"/>
    <dgm:cxn modelId="{3CFBA1A7-B7C0-4720-97DE-B3839D7102E1}" type="presParOf" srcId="{9B2A6956-B05F-4757-9E56-EC489B0F840C}" destId="{16A12160-8B5E-4FCE-A463-96952EAF563D}" srcOrd="3" destOrd="0" presId="urn:microsoft.com/office/officeart/2018/5/layout/IconLeafLabelList"/>
    <dgm:cxn modelId="{FACDBB39-A3C9-4E27-804B-AC48EB8F8E1D}" type="presParOf" srcId="{128FAFA4-58D3-4A5D-A5E2-3675D735EDE5}" destId="{B4502B9A-62D2-4D9C-92F1-3F26A3EC7CF0}" srcOrd="1" destOrd="0" presId="urn:microsoft.com/office/officeart/2018/5/layout/IconLeafLabelList"/>
    <dgm:cxn modelId="{B3ADA2D7-53DF-407D-8930-0B203C91A6EB}" type="presParOf" srcId="{128FAFA4-58D3-4A5D-A5E2-3675D735EDE5}" destId="{AC0E51FA-C602-42AE-9649-24168C076AC5}" srcOrd="2" destOrd="0" presId="urn:microsoft.com/office/officeart/2018/5/layout/IconLeafLabelList"/>
    <dgm:cxn modelId="{8FC67284-193D-4BF2-881F-39CC5B6FDA24}" type="presParOf" srcId="{AC0E51FA-C602-42AE-9649-24168C076AC5}" destId="{784A6B2B-B40E-4179-9BAF-B0C2335D1AE2}" srcOrd="0" destOrd="0" presId="urn:microsoft.com/office/officeart/2018/5/layout/IconLeafLabelList"/>
    <dgm:cxn modelId="{A25B9521-71F3-45B5-9ABE-86747F758363}" type="presParOf" srcId="{AC0E51FA-C602-42AE-9649-24168C076AC5}" destId="{E85D378A-34D9-42C1-A4B7-8E68607E086F}" srcOrd="1" destOrd="0" presId="urn:microsoft.com/office/officeart/2018/5/layout/IconLeafLabelList"/>
    <dgm:cxn modelId="{48890525-D289-46AA-B96B-0B25A912A1AA}" type="presParOf" srcId="{AC0E51FA-C602-42AE-9649-24168C076AC5}" destId="{846EF1B8-08C6-4799-A68E-BEC5B5AFCCD2}" srcOrd="2" destOrd="0" presId="urn:microsoft.com/office/officeart/2018/5/layout/IconLeafLabelList"/>
    <dgm:cxn modelId="{D24B594B-703A-4CC4-AD4E-C29F0A0FB384}" type="presParOf" srcId="{AC0E51FA-C602-42AE-9649-24168C076AC5}" destId="{5B5A607B-D844-4C53-BA88-582E37C90A01}" srcOrd="3" destOrd="0" presId="urn:microsoft.com/office/officeart/2018/5/layout/IconLeafLabelList"/>
    <dgm:cxn modelId="{DC48F86A-3EA4-45A0-AD8D-13790BBB3B27}" type="presParOf" srcId="{128FAFA4-58D3-4A5D-A5E2-3675D735EDE5}" destId="{1BE904F7-6881-43F4-8379-6A0D66335DEC}" srcOrd="3" destOrd="0" presId="urn:microsoft.com/office/officeart/2018/5/layout/IconLeafLabelList"/>
    <dgm:cxn modelId="{0C0E818E-6D90-40C1-98F1-B37458F25A43}" type="presParOf" srcId="{128FAFA4-58D3-4A5D-A5E2-3675D735EDE5}" destId="{A012A1BD-6187-4020-AEAC-894BECCA389A}" srcOrd="4" destOrd="0" presId="urn:microsoft.com/office/officeart/2018/5/layout/IconLeafLabelList"/>
    <dgm:cxn modelId="{929CF817-996D-48FF-8DDE-A7086326D2E9}" type="presParOf" srcId="{A012A1BD-6187-4020-AEAC-894BECCA389A}" destId="{D9214BDF-BD49-4923-BB9D-14BEF89A9743}" srcOrd="0" destOrd="0" presId="urn:microsoft.com/office/officeart/2018/5/layout/IconLeafLabelList"/>
    <dgm:cxn modelId="{49006F36-AFD1-424A-865E-F533535E4DCD}" type="presParOf" srcId="{A012A1BD-6187-4020-AEAC-894BECCA389A}" destId="{4259923A-08AE-4952-83AF-BB87B7D110BC}" srcOrd="1" destOrd="0" presId="urn:microsoft.com/office/officeart/2018/5/layout/IconLeafLabelList"/>
    <dgm:cxn modelId="{A58A45D2-EA56-4F33-8AD2-79769AC28D4D}" type="presParOf" srcId="{A012A1BD-6187-4020-AEAC-894BECCA389A}" destId="{9D63F61A-B473-4ECC-B9BB-F7456742EC67}" srcOrd="2" destOrd="0" presId="urn:microsoft.com/office/officeart/2018/5/layout/IconLeafLabelList"/>
    <dgm:cxn modelId="{9FE917A6-27B1-4644-8454-25A644E6E08E}" type="presParOf" srcId="{A012A1BD-6187-4020-AEAC-894BECCA389A}" destId="{3D372BCC-0918-4BF2-A02E-80CAAE1E1C6F}" srcOrd="3" destOrd="0" presId="urn:microsoft.com/office/officeart/2018/5/layout/IconLeafLabelList"/>
    <dgm:cxn modelId="{21B38074-950E-4E3E-80CF-58032DD530E2}" type="presParOf" srcId="{128FAFA4-58D3-4A5D-A5E2-3675D735EDE5}" destId="{A0ECB8D4-0F06-4A77-9515-20B586400FB4}" srcOrd="5" destOrd="0" presId="urn:microsoft.com/office/officeart/2018/5/layout/IconLeafLabelList"/>
    <dgm:cxn modelId="{CED0D72A-4DCC-49FF-8D0C-3F914CB6FAB6}" type="presParOf" srcId="{128FAFA4-58D3-4A5D-A5E2-3675D735EDE5}" destId="{45065966-7059-44CC-AD5A-D225D677A868}" srcOrd="6" destOrd="0" presId="urn:microsoft.com/office/officeart/2018/5/layout/IconLeafLabelList"/>
    <dgm:cxn modelId="{354D5CED-B6AE-4464-9678-214D9D6C14D0}" type="presParOf" srcId="{45065966-7059-44CC-AD5A-D225D677A868}" destId="{79B1865B-A098-4A13-881A-39673A4AD62A}" srcOrd="0" destOrd="0" presId="urn:microsoft.com/office/officeart/2018/5/layout/IconLeafLabelList"/>
    <dgm:cxn modelId="{AAB86DEC-F793-40AA-B14A-CB4196B5D797}" type="presParOf" srcId="{45065966-7059-44CC-AD5A-D225D677A868}" destId="{911F1D02-79B7-452E-AA87-801CA73D9A10}" srcOrd="1" destOrd="0" presId="urn:microsoft.com/office/officeart/2018/5/layout/IconLeafLabelList"/>
    <dgm:cxn modelId="{E9E8DBF6-F350-478C-A448-756F2A89A6C3}" type="presParOf" srcId="{45065966-7059-44CC-AD5A-D225D677A868}" destId="{8B028605-86AA-417A-9942-9E35BCA3C020}" srcOrd="2" destOrd="0" presId="urn:microsoft.com/office/officeart/2018/5/layout/IconLeafLabelList"/>
    <dgm:cxn modelId="{A2F171CF-2810-4C39-AC85-5E32DCAB9760}" type="presParOf" srcId="{45065966-7059-44CC-AD5A-D225D677A868}" destId="{C3D7714E-8922-495F-AA43-6B5F5CE79F9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379F0-43F0-4849-993A-4DBA747ECB97}">
      <dsp:nvSpPr>
        <dsp:cNvPr id="0" name=""/>
        <dsp:cNvSpPr/>
      </dsp:nvSpPr>
      <dsp:spPr>
        <a:xfrm>
          <a:off x="0" y="1098"/>
          <a:ext cx="4885203" cy="293596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s-ES_tradnl" sz="1800" kern="1200" noProof="0" dirty="0"/>
            <a:t>Dadas las limitaciones de financiación, los profesionales financieros de la organización deben ser deliberados y calculadores en su práctica presupuestaria. En el proceso, sin embargo, algunas personas están orientadas a la organización (poner gran énfasis en los ahorros) mientras que algunos están orientados a los empleados (compensación a los empleados) y sin embargo, hay quienes son bastante balanceados entre ambos. </a:t>
          </a:r>
          <a:r>
            <a:rPr lang="en-US" sz="1800" kern="1200" dirty="0"/>
            <a:t>
</a:t>
          </a:r>
          <a:endParaRPr lang="en-US" sz="3600" kern="1200" dirty="0"/>
        </a:p>
      </dsp:txBody>
      <dsp:txXfrm>
        <a:off x="143322" y="144420"/>
        <a:ext cx="4598559" cy="2649324"/>
      </dsp:txXfrm>
    </dsp:sp>
    <dsp:sp modelId="{13546F10-D90A-6A46-8656-438DF91B1D9B}">
      <dsp:nvSpPr>
        <dsp:cNvPr id="0" name=""/>
        <dsp:cNvSpPr/>
      </dsp:nvSpPr>
      <dsp:spPr>
        <a:xfrm>
          <a:off x="0" y="2948359"/>
          <a:ext cx="4885203" cy="293596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kern="1200" noProof="0" dirty="0"/>
            <a:t>Este seminario considera la necesidad de un equilibrio, sugiriendo maneras en que los administradores pueden dar consideración a las necesidades de los empleados a medida que desarrollan, articulan e implementan presupuestos organizacionales.</a:t>
          </a:r>
          <a:r>
            <a:rPr lang="en-US" sz="2000" kern="1200" dirty="0"/>
            <a:t>
</a:t>
          </a:r>
          <a:endParaRPr lang="en-US" sz="3600" kern="1200" dirty="0"/>
        </a:p>
      </dsp:txBody>
      <dsp:txXfrm>
        <a:off x="143322" y="3091681"/>
        <a:ext cx="4598559" cy="26493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CAED0-A8B0-AF47-840B-C584642F17A5}">
      <dsp:nvSpPr>
        <dsp:cNvPr id="0" name=""/>
        <dsp:cNvSpPr/>
      </dsp:nvSpPr>
      <dsp:spPr>
        <a:xfrm>
          <a:off x="1477759" y="693765"/>
          <a:ext cx="5008579" cy="2693442"/>
        </a:xfrm>
        <a:prstGeom prst="round2DiagRect">
          <a:avLst>
            <a:gd name="adj1" fmla="val 0"/>
            <a:gd name="adj2"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31D70-01C2-AD4B-82C2-3D1388639015}">
      <dsp:nvSpPr>
        <dsp:cNvPr id="0" name=""/>
        <dsp:cNvSpPr/>
      </dsp:nvSpPr>
      <dsp:spPr>
        <a:xfrm>
          <a:off x="3982049" y="979433"/>
          <a:ext cx="667" cy="2122106"/>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4567BD-B13D-1F47-8991-C000E9BEC08C}">
      <dsp:nvSpPr>
        <dsp:cNvPr id="0" name=""/>
        <dsp:cNvSpPr/>
      </dsp:nvSpPr>
      <dsp:spPr>
        <a:xfrm>
          <a:off x="1644712" y="897814"/>
          <a:ext cx="2170384" cy="22853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Wingdings" pitchFamily="2" charset="2"/>
            <a:buNone/>
          </a:pPr>
          <a:r>
            <a:rPr lang="es-ES_tradnl" sz="1400" kern="1200" noProof="0" dirty="0">
              <a:solidFill>
                <a:schemeClr val="bg1"/>
              </a:solidFill>
            </a:rPr>
            <a:t>El reembolso de comidas
Los escritorios ajustables
Cuenta de ahorros de salud
Asesoramiento financiero
Los programas de bienestar</a:t>
          </a:r>
        </a:p>
      </dsp:txBody>
      <dsp:txXfrm>
        <a:off x="1644712" y="897814"/>
        <a:ext cx="2170384" cy="2285345"/>
      </dsp:txXfrm>
    </dsp:sp>
    <dsp:sp modelId="{5406296B-9A83-8542-BDC8-F289E07099B1}">
      <dsp:nvSpPr>
        <dsp:cNvPr id="0" name=""/>
        <dsp:cNvSpPr/>
      </dsp:nvSpPr>
      <dsp:spPr>
        <a:xfrm>
          <a:off x="4149002" y="897814"/>
          <a:ext cx="2170384" cy="22853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_tradnl" sz="1400" kern="1200" noProof="0" dirty="0">
              <a:solidFill>
                <a:schemeClr val="bg1"/>
              </a:solidFill>
            </a:rPr>
            <a:t>Premios de años de servicio
El reembolso de las llamadas personales
Membresía de </a:t>
          </a:r>
          <a:r>
            <a:rPr lang="es-ES_tradnl" sz="1400" kern="1200" noProof="0" dirty="0" err="1">
              <a:solidFill>
                <a:schemeClr val="bg1"/>
              </a:solidFill>
            </a:rPr>
            <a:t>Credit</a:t>
          </a:r>
          <a:r>
            <a:rPr lang="es-ES_tradnl" sz="1400" kern="1200" noProof="0" dirty="0">
              <a:solidFill>
                <a:schemeClr val="bg1"/>
              </a:solidFill>
            </a:rPr>
            <a:t> </a:t>
          </a:r>
          <a:r>
            <a:rPr lang="es-ES_tradnl" sz="1400" kern="1200" noProof="0" dirty="0" err="1">
              <a:solidFill>
                <a:schemeClr val="bg1"/>
              </a:solidFill>
            </a:rPr>
            <a:t>Union</a:t>
          </a:r>
          <a:r>
            <a:rPr lang="es-ES_tradnl" sz="1400" kern="1200" noProof="0" dirty="0">
              <a:solidFill>
                <a:schemeClr val="bg1"/>
              </a:solidFill>
            </a:rPr>
            <a:t>
Discapacidades a largo plazo
Asistencia educativa</a:t>
          </a:r>
        </a:p>
      </dsp:txBody>
      <dsp:txXfrm>
        <a:off x="4149002" y="897814"/>
        <a:ext cx="2170384" cy="2285345"/>
      </dsp:txXfrm>
    </dsp:sp>
    <dsp:sp modelId="{D22EDBC4-99E5-7047-BA78-CABDCAA0C75E}">
      <dsp:nvSpPr>
        <dsp:cNvPr id="0" name=""/>
        <dsp:cNvSpPr/>
      </dsp:nvSpPr>
      <dsp:spPr>
        <a:xfrm rot="16200000">
          <a:off x="-396075" y="1040099"/>
          <a:ext cx="2938301" cy="989561"/>
        </a:xfrm>
        <a:prstGeom prst="rightArrow">
          <a:avLst>
            <a:gd name="adj1" fmla="val 49830"/>
            <a:gd name="adj2" fmla="val 6066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ES_tradnl" sz="1600" kern="1200" noProof="0" dirty="0"/>
            <a:t>Los beneficios mas populares</a:t>
          </a:r>
          <a:endParaRPr lang="es-ES_tradnl" sz="1500" kern="1200" noProof="0" dirty="0"/>
        </a:p>
      </dsp:txBody>
      <dsp:txXfrm>
        <a:off x="-246519" y="1437887"/>
        <a:ext cx="2639188" cy="493099"/>
      </dsp:txXfrm>
    </dsp:sp>
    <dsp:sp modelId="{7AD33E3C-651D-F342-B2F3-916DF1405C3C}">
      <dsp:nvSpPr>
        <dsp:cNvPr id="0" name=""/>
        <dsp:cNvSpPr/>
      </dsp:nvSpPr>
      <dsp:spPr>
        <a:xfrm rot="5400000">
          <a:off x="5434570" y="2194441"/>
          <a:ext cx="2938301" cy="834763"/>
        </a:xfrm>
        <a:prstGeom prst="rightArrow">
          <a:avLst>
            <a:gd name="adj1" fmla="val 49830"/>
            <a:gd name="adj2" fmla="val 6066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r" defTabSz="666750">
            <a:lnSpc>
              <a:spcPct val="90000"/>
            </a:lnSpc>
            <a:spcBef>
              <a:spcPct val="0"/>
            </a:spcBef>
            <a:spcAft>
              <a:spcPct val="35000"/>
            </a:spcAft>
            <a:buNone/>
          </a:pPr>
          <a:r>
            <a:rPr lang="es-ES_tradnl" sz="1500" kern="1200" noProof="0" dirty="0"/>
            <a:t> Beneficios no tan Populares</a:t>
          </a:r>
        </a:p>
      </dsp:txBody>
      <dsp:txXfrm>
        <a:off x="5560732" y="2277680"/>
        <a:ext cx="2685978" cy="4159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C4F07-D8A1-9048-B44A-072F3C3B3803}">
      <dsp:nvSpPr>
        <dsp:cNvPr id="0" name=""/>
        <dsp:cNvSpPr/>
      </dsp:nvSpPr>
      <dsp:spPr>
        <a:xfrm>
          <a:off x="0" y="126801"/>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Educación financiera a los trabajadores-enseñar a pescar
</a:t>
          </a:r>
        </a:p>
      </dsp:txBody>
      <dsp:txXfrm>
        <a:off x="0" y="126801"/>
        <a:ext cx="2464593" cy="1478756"/>
      </dsp:txXfrm>
    </dsp:sp>
    <dsp:sp modelId="{C35D077A-1C17-6149-8497-A0D3094EAE3C}">
      <dsp:nvSpPr>
        <dsp:cNvPr id="0" name=""/>
        <dsp:cNvSpPr/>
      </dsp:nvSpPr>
      <dsp:spPr>
        <a:xfrm>
          <a:off x="2711053" y="126801"/>
          <a:ext cx="2464593" cy="147875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Desalentar los malos hábitos-vivir por encima de sus medios
</a:t>
          </a:r>
        </a:p>
      </dsp:txBody>
      <dsp:txXfrm>
        <a:off x="2711053" y="126801"/>
        <a:ext cx="2464593" cy="1478756"/>
      </dsp:txXfrm>
    </dsp:sp>
    <dsp:sp modelId="{F79DA749-197D-BD46-A764-057F34FAE13C}">
      <dsp:nvSpPr>
        <dsp:cNvPr id="0" name=""/>
        <dsp:cNvSpPr/>
      </dsp:nvSpPr>
      <dsp:spPr>
        <a:xfrm>
          <a:off x="5422106" y="126801"/>
          <a:ext cx="2464593" cy="147875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Presupuesto personal y familiar
</a:t>
          </a:r>
        </a:p>
      </dsp:txBody>
      <dsp:txXfrm>
        <a:off x="5422106" y="126801"/>
        <a:ext cx="2464593" cy="1478756"/>
      </dsp:txXfrm>
    </dsp:sp>
    <dsp:sp modelId="{757E8840-36D7-104C-913E-33F69EBBF04E}">
      <dsp:nvSpPr>
        <dsp:cNvPr id="0" name=""/>
        <dsp:cNvSpPr/>
      </dsp:nvSpPr>
      <dsp:spPr>
        <a:xfrm>
          <a:off x="0" y="1852017"/>
          <a:ext cx="2464593" cy="14787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Fomentar la creación y generación de ingresos
</a:t>
          </a:r>
        </a:p>
      </dsp:txBody>
      <dsp:txXfrm>
        <a:off x="0" y="1852017"/>
        <a:ext cx="2464593" cy="1478756"/>
      </dsp:txXfrm>
    </dsp:sp>
    <dsp:sp modelId="{B6F9E035-3C8B-EA47-A06B-AC438435CF64}">
      <dsp:nvSpPr>
        <dsp:cNvPr id="0" name=""/>
        <dsp:cNvSpPr/>
      </dsp:nvSpPr>
      <dsp:spPr>
        <a:xfrm>
          <a:off x="2711053" y="1852017"/>
          <a:ext cx="2464593" cy="147875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Planificación de fondos de jubilación
</a:t>
          </a:r>
        </a:p>
      </dsp:txBody>
      <dsp:txXfrm>
        <a:off x="2711053" y="1852017"/>
        <a:ext cx="2464593" cy="1478756"/>
      </dsp:txXfrm>
    </dsp:sp>
    <dsp:sp modelId="{2BF469F7-D18B-FE43-A430-3C90F4D1C8CD}">
      <dsp:nvSpPr>
        <dsp:cNvPr id="0" name=""/>
        <dsp:cNvSpPr/>
      </dsp:nvSpPr>
      <dsp:spPr>
        <a:xfrm>
          <a:off x="5422106" y="1852017"/>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kern="1200" noProof="0" dirty="0"/>
            <a:t>Promover una cultura de generosidad
</a:t>
          </a:r>
        </a:p>
      </dsp:txBody>
      <dsp:txXfrm>
        <a:off x="5422106" y="1852017"/>
        <a:ext cx="2464593" cy="1478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1A1BC-11B3-C14B-8E92-250AE9486AF4}">
      <dsp:nvSpPr>
        <dsp:cNvPr id="0" name=""/>
        <dsp:cNvSpPr/>
      </dsp:nvSpPr>
      <dsp:spPr>
        <a:xfrm>
          <a:off x="926" y="361591"/>
          <a:ext cx="3251857" cy="2064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56189-1EC6-2642-8E7E-D17ABF47705B}">
      <dsp:nvSpPr>
        <dsp:cNvPr id="0" name=""/>
        <dsp:cNvSpPr/>
      </dsp:nvSpPr>
      <dsp:spPr>
        <a:xfrm>
          <a:off x="362243" y="704843"/>
          <a:ext cx="3251857" cy="20649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kern="1200" noProof="0" dirty="0"/>
            <a:t>Los beneficios que son importantes para un empleado pueden no ser importantes para otro.</a:t>
          </a:r>
        </a:p>
      </dsp:txBody>
      <dsp:txXfrm>
        <a:off x="422723" y="765323"/>
        <a:ext cx="3130897" cy="1943969"/>
      </dsp:txXfrm>
    </dsp:sp>
    <dsp:sp modelId="{9535385C-2501-F543-BD0C-276677434B34}">
      <dsp:nvSpPr>
        <dsp:cNvPr id="0" name=""/>
        <dsp:cNvSpPr/>
      </dsp:nvSpPr>
      <dsp:spPr>
        <a:xfrm>
          <a:off x="3975418" y="361591"/>
          <a:ext cx="3251857" cy="2064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CD308-93BC-B944-B400-63633EFB3CA0}">
      <dsp:nvSpPr>
        <dsp:cNvPr id="0" name=""/>
        <dsp:cNvSpPr/>
      </dsp:nvSpPr>
      <dsp:spPr>
        <a:xfrm>
          <a:off x="4336736" y="704843"/>
          <a:ext cx="3251857" cy="206492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kern="1200" noProof="0" dirty="0"/>
            <a:t>Sólo porque es problemático, no significa que no valga la pena.</a:t>
          </a:r>
        </a:p>
      </dsp:txBody>
      <dsp:txXfrm>
        <a:off x="4397216" y="765323"/>
        <a:ext cx="3130897" cy="19439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A88BD-13E2-4231-AFD5-E83EA4786BF4}">
      <dsp:nvSpPr>
        <dsp:cNvPr id="0" name=""/>
        <dsp:cNvSpPr/>
      </dsp:nvSpPr>
      <dsp:spPr>
        <a:xfrm>
          <a:off x="1556063" y="76101"/>
          <a:ext cx="1773075" cy="8020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A769F-F7A4-44EC-A72C-0DE7BD6CF4B2}">
      <dsp:nvSpPr>
        <dsp:cNvPr id="0" name=""/>
        <dsp:cNvSpPr/>
      </dsp:nvSpPr>
      <dsp:spPr>
        <a:xfrm>
          <a:off x="125693" y="885551"/>
          <a:ext cx="4563944" cy="2155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s-ES_tradnl" sz="1600" kern="1200" noProof="0" dirty="0"/>
            <a:t>La filosofía de la remuneración se basa en el hecho de que un espíritu de sacrificio y dedicación debe marcar a todos los empleados </a:t>
          </a:r>
          <a:r>
            <a:rPr lang="es-ES_tradnl" sz="1600" kern="1200" noProof="0" dirty="0" err="1"/>
            <a:t>denominacionales</a:t>
          </a:r>
          <a:r>
            <a:rPr lang="es-ES_tradnl" sz="1600" kern="1200" noProof="0" dirty="0"/>
            <a:t> independientemente de la posición que tengan o del Departamento o servicio que representen. </a:t>
          </a:r>
          <a:r>
            <a:rPr lang="en-US" sz="1600" kern="1200" dirty="0"/>
            <a:t>
</a:t>
          </a:r>
          <a:endParaRPr lang="en-US" sz="1800" kern="1200" dirty="0"/>
        </a:p>
      </dsp:txBody>
      <dsp:txXfrm>
        <a:off x="125693" y="885551"/>
        <a:ext cx="4563944" cy="2155046"/>
      </dsp:txXfrm>
    </dsp:sp>
    <dsp:sp modelId="{35DC1E74-901C-4727-8316-C33838135FAD}">
      <dsp:nvSpPr>
        <dsp:cNvPr id="0" name=""/>
        <dsp:cNvSpPr/>
      </dsp:nvSpPr>
      <dsp:spPr>
        <a:xfrm>
          <a:off x="1414274" y="3306414"/>
          <a:ext cx="2056654" cy="12859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B19A5B-7677-422B-AC7F-D9432914D106}">
      <dsp:nvSpPr>
        <dsp:cNvPr id="0" name=""/>
        <dsp:cNvSpPr/>
      </dsp:nvSpPr>
      <dsp:spPr>
        <a:xfrm>
          <a:off x="25762" y="4701700"/>
          <a:ext cx="4833678" cy="110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s-ES_tradnl" sz="1800" kern="1200" noProof="0" dirty="0"/>
            <a:t>La obra de la iglesia, incluyendo las organizaciones </a:t>
          </a:r>
          <a:r>
            <a:rPr lang="es-ES_tradnl" sz="1800" kern="1200" noProof="0" dirty="0" err="1"/>
            <a:t>denominacionales</a:t>
          </a:r>
          <a:r>
            <a:rPr lang="es-ES_tradnl" sz="1800" kern="1200" noProof="0" dirty="0"/>
            <a:t>, es una misión a la que se dedica la vida al servicio desinteresado.</a:t>
          </a:r>
          <a:r>
            <a:rPr lang="en-US" sz="1800" kern="1200" dirty="0"/>
            <a:t>
</a:t>
          </a:r>
          <a:endParaRPr lang="en-US" sz="3600" kern="1200" dirty="0"/>
        </a:p>
      </dsp:txBody>
      <dsp:txXfrm>
        <a:off x="25762" y="4701700"/>
        <a:ext cx="4833678" cy="1107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3367F-11F1-4DA1-B4D9-C3FECAC532FC}">
      <dsp:nvSpPr>
        <dsp:cNvPr id="0" name=""/>
        <dsp:cNvSpPr/>
      </dsp:nvSpPr>
      <dsp:spPr>
        <a:xfrm>
          <a:off x="0" y="459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562F3-3FE4-47F9-B269-726EF047CAA8}">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DC821-2A56-4836-903A-32CDFDD09890}">
      <dsp:nvSpPr>
        <dsp:cNvPr id="0" name=""/>
        <dsp:cNvSpPr/>
      </dsp:nvSpPr>
      <dsp:spPr>
        <a:xfrm>
          <a:off x="1131174" y="459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s-ES_tradnl" sz="1600" kern="1200" noProof="0" dirty="0"/>
            <a:t>Modelos de financiación-pagando el mínimo o el máximo para obtener alto dividendo para cada dólar</a:t>
          </a:r>
          <a:endParaRPr lang="en-US" sz="3600" kern="1200" dirty="0"/>
        </a:p>
      </dsp:txBody>
      <dsp:txXfrm>
        <a:off x="1131174" y="4597"/>
        <a:ext cx="3754028" cy="979371"/>
      </dsp:txXfrm>
    </dsp:sp>
    <dsp:sp modelId="{6E0EBFB9-C8CE-4AF7-80E1-10D90FDA0BDD}">
      <dsp:nvSpPr>
        <dsp:cNvPr id="0" name=""/>
        <dsp:cNvSpPr/>
      </dsp:nvSpPr>
      <dsp:spPr>
        <a:xfrm>
          <a:off x="0" y="1228812"/>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DDAB5-838D-498E-8D0B-575D39425F1B}">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5F4B82-8E02-4302-87DE-5B52A45AEE26}">
      <dsp:nvSpPr>
        <dsp:cNvPr id="0" name=""/>
        <dsp:cNvSpPr/>
      </dsp:nvSpPr>
      <dsp:spPr>
        <a:xfrm>
          <a:off x="1131174" y="1228812"/>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s-ES_tradnl" sz="1600" kern="1200" noProof="0" dirty="0"/>
            <a:t>Gestión de riesgos-evitar la exposición con el entorno legal</a:t>
          </a:r>
          <a:endParaRPr lang="en-US" sz="1600" kern="1200" dirty="0"/>
        </a:p>
      </dsp:txBody>
      <dsp:txXfrm>
        <a:off x="1131174" y="1228812"/>
        <a:ext cx="3754028" cy="979371"/>
      </dsp:txXfrm>
    </dsp:sp>
    <dsp:sp modelId="{904EBD6A-6BB7-47BE-B876-05C6E5756B95}">
      <dsp:nvSpPr>
        <dsp:cNvPr id="0" name=""/>
        <dsp:cNvSpPr/>
      </dsp:nvSpPr>
      <dsp:spPr>
        <a:xfrm>
          <a:off x="0" y="2453027"/>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DE9D5-3BAF-4122-96CF-5EFC6A181D8F}">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C9F4E-815C-4C03-8A48-EEF468D0E3D1}">
      <dsp:nvSpPr>
        <dsp:cNvPr id="0" name=""/>
        <dsp:cNvSpPr/>
      </dsp:nvSpPr>
      <dsp:spPr>
        <a:xfrm>
          <a:off x="1131174" y="2453027"/>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s-ES_tradnl" sz="1600" kern="1200" noProof="0" dirty="0"/>
            <a:t>Administración: desarrolle alianzas con proveedores de beneficios</a:t>
          </a:r>
          <a:endParaRPr lang="en-US" sz="1600" kern="1200" dirty="0"/>
        </a:p>
      </dsp:txBody>
      <dsp:txXfrm>
        <a:off x="1131174" y="2453027"/>
        <a:ext cx="3754028" cy="979371"/>
      </dsp:txXfrm>
    </dsp:sp>
    <dsp:sp modelId="{B6644EAF-403D-4CC6-B412-49F1763956FD}">
      <dsp:nvSpPr>
        <dsp:cNvPr id="0" name=""/>
        <dsp:cNvSpPr/>
      </dsp:nvSpPr>
      <dsp:spPr>
        <a:xfrm>
          <a:off x="0" y="3677241"/>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24527-9CA0-4D1D-BDBA-F85A7FACA645}">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8170E-204D-4DAD-A9DF-11C1A768FA26}">
      <dsp:nvSpPr>
        <dsp:cNvPr id="0" name=""/>
        <dsp:cNvSpPr/>
      </dsp:nvSpPr>
      <dsp:spPr>
        <a:xfrm>
          <a:off x="1131174" y="3677241"/>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s-ES_tradnl" sz="1600" kern="1200" noProof="0" dirty="0"/>
            <a:t>Bienestar-El desafío real es cómo reducir el costo para su organización</a:t>
          </a:r>
        </a:p>
      </dsp:txBody>
      <dsp:txXfrm>
        <a:off x="1131174" y="3677241"/>
        <a:ext cx="3754028" cy="979371"/>
      </dsp:txXfrm>
    </dsp:sp>
    <dsp:sp modelId="{C15FC201-A1BA-411C-8E07-8C61D63A8432}">
      <dsp:nvSpPr>
        <dsp:cNvPr id="0" name=""/>
        <dsp:cNvSpPr/>
      </dsp:nvSpPr>
      <dsp:spPr>
        <a:xfrm>
          <a:off x="0" y="4901456"/>
          <a:ext cx="48852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EF0CA-9510-4442-90BF-ED348C3B419C}">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5725CD-24F1-4FED-BF5B-EBF7998436C4}">
      <dsp:nvSpPr>
        <dsp:cNvPr id="0" name=""/>
        <dsp:cNvSpPr/>
      </dsp:nvSpPr>
      <dsp:spPr>
        <a:xfrm>
          <a:off x="1131174" y="4901456"/>
          <a:ext cx="3754028"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711200">
            <a:lnSpc>
              <a:spcPct val="90000"/>
            </a:lnSpc>
            <a:spcBef>
              <a:spcPct val="0"/>
            </a:spcBef>
            <a:spcAft>
              <a:spcPct val="35000"/>
            </a:spcAft>
            <a:buNone/>
          </a:pPr>
          <a:r>
            <a:rPr lang="es-ES_tradnl" sz="1600" kern="1200" noProof="0" dirty="0"/>
            <a:t>Nivel de servicio-Asegúrese de que sus empleados puedan acceder a los beneficios ofrecidos</a:t>
          </a:r>
          <a:endParaRPr lang="en-US" sz="1600" kern="1200" dirty="0"/>
        </a:p>
      </dsp:txBody>
      <dsp:txXfrm>
        <a:off x="1131174" y="4901456"/>
        <a:ext cx="3754028" cy="979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0787D-7FD5-4449-A650-F9193C1476D1}">
      <dsp:nvSpPr>
        <dsp:cNvPr id="0" name=""/>
        <dsp:cNvSpPr/>
      </dsp:nvSpPr>
      <dsp:spPr>
        <a:xfrm>
          <a:off x="0" y="8128"/>
          <a:ext cx="4885203" cy="982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0C8D5-A5D3-453F-8375-4EFA63E6F8E7}">
      <dsp:nvSpPr>
        <dsp:cNvPr id="0" name=""/>
        <dsp:cNvSpPr/>
      </dsp:nvSpPr>
      <dsp:spPr>
        <a:xfrm>
          <a:off x="297115" y="229123"/>
          <a:ext cx="540738" cy="540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42B1E0-794A-4754-99E3-C0AB197A48EA}">
      <dsp:nvSpPr>
        <dsp:cNvPr id="0" name=""/>
        <dsp:cNvSpPr/>
      </dsp:nvSpPr>
      <dsp:spPr>
        <a:xfrm>
          <a:off x="1134969" y="8128"/>
          <a:ext cx="3288367" cy="98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1" tIns="104051" rIns="104051" bIns="104051"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Valor agregado-está empresa mejor debido a los beneficios que ofrece</a:t>
          </a:r>
          <a:endParaRPr lang="en-US" sz="1600" kern="1200" dirty="0"/>
        </a:p>
      </dsp:txBody>
      <dsp:txXfrm>
        <a:off x="1134969" y="8128"/>
        <a:ext cx="3288367" cy="983160"/>
      </dsp:txXfrm>
    </dsp:sp>
    <dsp:sp modelId="{E2FBBBF9-B5A7-4EC1-BC4B-D0206979F0B3}">
      <dsp:nvSpPr>
        <dsp:cNvPr id="0" name=""/>
        <dsp:cNvSpPr/>
      </dsp:nvSpPr>
      <dsp:spPr>
        <a:xfrm>
          <a:off x="0" y="1229630"/>
          <a:ext cx="4885203" cy="982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5EAB1-4FE4-4ADC-8328-DEFED9D403E8}">
      <dsp:nvSpPr>
        <dsp:cNvPr id="0" name=""/>
        <dsp:cNvSpPr/>
      </dsp:nvSpPr>
      <dsp:spPr>
        <a:xfrm>
          <a:off x="297115" y="1450625"/>
          <a:ext cx="540738" cy="5402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35B2C-F3B6-46BF-85DE-79F086E2ACC0}">
      <dsp:nvSpPr>
        <dsp:cNvPr id="0" name=""/>
        <dsp:cNvSpPr/>
      </dsp:nvSpPr>
      <dsp:spPr>
        <a:xfrm>
          <a:off x="1134969" y="1229630"/>
          <a:ext cx="3288367" cy="98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1" tIns="104051" rIns="104051" bIns="104051"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Benchmarking y optimización-Compare con los competidores y el promedio nacional</a:t>
          </a:r>
        </a:p>
      </dsp:txBody>
      <dsp:txXfrm>
        <a:off x="1134969" y="1229630"/>
        <a:ext cx="3288367" cy="983160"/>
      </dsp:txXfrm>
    </dsp:sp>
    <dsp:sp modelId="{02FB4FCA-E3F5-4662-8A6B-8195DDDE648A}">
      <dsp:nvSpPr>
        <dsp:cNvPr id="0" name=""/>
        <dsp:cNvSpPr/>
      </dsp:nvSpPr>
      <dsp:spPr>
        <a:xfrm>
          <a:off x="0" y="2451132"/>
          <a:ext cx="4885203" cy="982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6F38D1-4325-4764-AB58-0BBF32E9639A}">
      <dsp:nvSpPr>
        <dsp:cNvPr id="0" name=""/>
        <dsp:cNvSpPr/>
      </dsp:nvSpPr>
      <dsp:spPr>
        <a:xfrm>
          <a:off x="297115" y="2672127"/>
          <a:ext cx="540738" cy="540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56F61F-09B5-45DA-AE3D-C227D04CDE03}">
      <dsp:nvSpPr>
        <dsp:cNvPr id="0" name=""/>
        <dsp:cNvSpPr/>
      </dsp:nvSpPr>
      <dsp:spPr>
        <a:xfrm>
          <a:off x="1134969" y="2451132"/>
          <a:ext cx="3288367" cy="98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1" tIns="104051" rIns="104051" bIns="104051"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Gestión de la discapacidad a corto/largo plazo-Alinear los dos beneficios para trabajar mejor con los objetivos de jubilación </a:t>
          </a:r>
          <a:endParaRPr lang="en-US" sz="1600" kern="1200" dirty="0"/>
        </a:p>
      </dsp:txBody>
      <dsp:txXfrm>
        <a:off x="1134969" y="2451132"/>
        <a:ext cx="3288367" cy="983160"/>
      </dsp:txXfrm>
    </dsp:sp>
    <dsp:sp modelId="{11A28D51-783B-4D01-AC1C-2C50BCCAC9F5}">
      <dsp:nvSpPr>
        <dsp:cNvPr id="0" name=""/>
        <dsp:cNvSpPr/>
      </dsp:nvSpPr>
      <dsp:spPr>
        <a:xfrm>
          <a:off x="0" y="3672634"/>
          <a:ext cx="4885203" cy="982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9595A-3A3F-4D49-9673-5AC471A455A8}">
      <dsp:nvSpPr>
        <dsp:cNvPr id="0" name=""/>
        <dsp:cNvSpPr/>
      </dsp:nvSpPr>
      <dsp:spPr>
        <a:xfrm>
          <a:off x="297115" y="3893629"/>
          <a:ext cx="540738" cy="540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590D7-F015-4E14-A4A4-7EDC365E9CCC}">
      <dsp:nvSpPr>
        <dsp:cNvPr id="0" name=""/>
        <dsp:cNvSpPr/>
      </dsp:nvSpPr>
      <dsp:spPr>
        <a:xfrm>
          <a:off x="1134969" y="3672634"/>
          <a:ext cx="3288367" cy="98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1" tIns="104051" rIns="104051" bIns="104051"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Informar a los clientes-Gestionar eficazmente las necesidades de sus empleados</a:t>
          </a:r>
          <a:endParaRPr lang="en-US" sz="1600" kern="1200" dirty="0"/>
        </a:p>
      </dsp:txBody>
      <dsp:txXfrm>
        <a:off x="1134969" y="3672634"/>
        <a:ext cx="3288367" cy="983160"/>
      </dsp:txXfrm>
    </dsp:sp>
    <dsp:sp modelId="{39148B07-A8AE-4928-BBFC-9FF23C3CD129}">
      <dsp:nvSpPr>
        <dsp:cNvPr id="0" name=""/>
        <dsp:cNvSpPr/>
      </dsp:nvSpPr>
      <dsp:spPr>
        <a:xfrm>
          <a:off x="0" y="4894137"/>
          <a:ext cx="4885203" cy="9822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2F5E1-D34C-4131-942E-1D45227A23B1}">
      <dsp:nvSpPr>
        <dsp:cNvPr id="0" name=""/>
        <dsp:cNvSpPr/>
      </dsp:nvSpPr>
      <dsp:spPr>
        <a:xfrm>
          <a:off x="297115" y="5115132"/>
          <a:ext cx="540738" cy="5402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D0CB60-3C6F-45B7-9136-49AA5E8C1741}">
      <dsp:nvSpPr>
        <dsp:cNvPr id="0" name=""/>
        <dsp:cNvSpPr/>
      </dsp:nvSpPr>
      <dsp:spPr>
        <a:xfrm>
          <a:off x="813843" y="4902265"/>
          <a:ext cx="3930355" cy="983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51" tIns="104051" rIns="104051" bIns="104051" numCol="1" spcCol="1270" anchor="ctr" anchorCtr="0">
          <a:noAutofit/>
        </a:bodyPr>
        <a:lstStyle/>
        <a:p>
          <a:pPr marL="0" lvl="0" indent="0" algn="l" defTabSz="711200">
            <a:lnSpc>
              <a:spcPct val="100000"/>
            </a:lnSpc>
            <a:spcBef>
              <a:spcPct val="0"/>
            </a:spcBef>
            <a:spcAft>
              <a:spcPct val="35000"/>
            </a:spcAft>
            <a:buNone/>
          </a:pPr>
          <a:r>
            <a:rPr lang="es-ES_tradnl" sz="1600" kern="1200" noProof="0" dirty="0"/>
            <a:t>La Comunicación con los empleados-desarrollar mutuo servicios y mantener a los empleados como parte de las soluciones no parte del problema</a:t>
          </a:r>
          <a:endParaRPr lang="en-US" sz="1600" kern="1200" dirty="0"/>
        </a:p>
      </dsp:txBody>
      <dsp:txXfrm>
        <a:off x="813843" y="4902265"/>
        <a:ext cx="3930355" cy="983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4578-54F9-48AD-ACB6-8D45183AD0F6}">
      <dsp:nvSpPr>
        <dsp:cNvPr id="0" name=""/>
        <dsp:cNvSpPr/>
      </dsp:nvSpPr>
      <dsp:spPr>
        <a:xfrm>
          <a:off x="481140" y="629515"/>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F3E8E5-DDD4-4962-9C13-408B18B7FCEA}">
      <dsp:nvSpPr>
        <dsp:cNvPr id="0" name=""/>
        <dsp:cNvSpPr/>
      </dsp:nvSpPr>
      <dsp:spPr>
        <a:xfrm>
          <a:off x="2092" y="1836777"/>
          <a:ext cx="1741992" cy="161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ES_tradnl" sz="2000" kern="1200" noProof="0" dirty="0"/>
            <a:t>Preparación, educación y compromiso
</a:t>
          </a:r>
        </a:p>
      </dsp:txBody>
      <dsp:txXfrm>
        <a:off x="2092" y="1836777"/>
        <a:ext cx="1741992" cy="1614681"/>
      </dsp:txXfrm>
    </dsp:sp>
    <dsp:sp modelId="{DBF7CF8F-3C9D-4186-B5BC-70DDEB24A150}">
      <dsp:nvSpPr>
        <dsp:cNvPr id="0" name=""/>
        <dsp:cNvSpPr/>
      </dsp:nvSpPr>
      <dsp:spPr>
        <a:xfrm>
          <a:off x="2527981" y="629515"/>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08BF7-26A6-4B7E-AE5B-42409F3C1BB6}">
      <dsp:nvSpPr>
        <dsp:cNvPr id="0" name=""/>
        <dsp:cNvSpPr/>
      </dsp:nvSpPr>
      <dsp:spPr>
        <a:xfrm>
          <a:off x="2048933" y="1836777"/>
          <a:ext cx="1741992" cy="161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ES_tradnl" sz="2000" kern="1200" noProof="0" dirty="0"/>
            <a:t>Experiencia y logros previos
</a:t>
          </a:r>
        </a:p>
      </dsp:txBody>
      <dsp:txXfrm>
        <a:off x="2048933" y="1836777"/>
        <a:ext cx="1741992" cy="1614681"/>
      </dsp:txXfrm>
    </dsp:sp>
    <dsp:sp modelId="{1940EDD6-49C4-4AB0-929D-F5C30B96AF58}">
      <dsp:nvSpPr>
        <dsp:cNvPr id="0" name=""/>
        <dsp:cNvSpPr/>
      </dsp:nvSpPr>
      <dsp:spPr>
        <a:xfrm>
          <a:off x="4574822" y="629515"/>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42C569-FB30-43A8-827F-A92AD1C1937C}">
      <dsp:nvSpPr>
        <dsp:cNvPr id="0" name=""/>
        <dsp:cNvSpPr/>
      </dsp:nvSpPr>
      <dsp:spPr>
        <a:xfrm>
          <a:off x="4095774" y="1836777"/>
          <a:ext cx="1741992" cy="161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ES_tradnl" sz="2000" kern="1200" noProof="0" dirty="0"/>
            <a:t>Años de servicio
</a:t>
          </a:r>
        </a:p>
      </dsp:txBody>
      <dsp:txXfrm>
        <a:off x="4095774" y="1836777"/>
        <a:ext cx="1741992" cy="1614681"/>
      </dsp:txXfrm>
    </dsp:sp>
    <dsp:sp modelId="{B99CD996-6B99-4714-869D-7650D406DD04}">
      <dsp:nvSpPr>
        <dsp:cNvPr id="0" name=""/>
        <dsp:cNvSpPr/>
      </dsp:nvSpPr>
      <dsp:spPr>
        <a:xfrm>
          <a:off x="6621662" y="629515"/>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50F361-07E7-4F8F-A51C-5EFA0DAFF709}">
      <dsp:nvSpPr>
        <dsp:cNvPr id="0" name=""/>
        <dsp:cNvSpPr/>
      </dsp:nvSpPr>
      <dsp:spPr>
        <a:xfrm>
          <a:off x="6142615" y="1836777"/>
          <a:ext cx="1741992" cy="1614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ES_tradnl" sz="2000" kern="1200" noProof="0" dirty="0"/>
            <a:t>La responsabilidad y evaluaciones anuales
</a:t>
          </a:r>
        </a:p>
      </dsp:txBody>
      <dsp:txXfrm>
        <a:off x="6142615" y="1836777"/>
        <a:ext cx="1741992" cy="1614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CC4E9-5B4C-4218-BAF6-BEA703E07B7C}">
      <dsp:nvSpPr>
        <dsp:cNvPr id="0" name=""/>
        <dsp:cNvSpPr/>
      </dsp:nvSpPr>
      <dsp:spPr>
        <a:xfrm>
          <a:off x="614351" y="1958"/>
          <a:ext cx="982195" cy="9821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0C1AA-0512-417A-BC94-E5869D116D5E}">
      <dsp:nvSpPr>
        <dsp:cNvPr id="0" name=""/>
        <dsp:cNvSpPr/>
      </dsp:nvSpPr>
      <dsp:spPr>
        <a:xfrm>
          <a:off x="823672" y="211278"/>
          <a:ext cx="563554" cy="563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BC5DB-9FE5-4F0D-8392-49F9FA541CF6}">
      <dsp:nvSpPr>
        <dsp:cNvPr id="0" name=""/>
        <dsp:cNvSpPr/>
      </dsp:nvSpPr>
      <dsp:spPr>
        <a:xfrm>
          <a:off x="300371"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Salario básico
</a:t>
          </a:r>
        </a:p>
      </dsp:txBody>
      <dsp:txXfrm>
        <a:off x="300371" y="1290083"/>
        <a:ext cx="1610156" cy="684316"/>
      </dsp:txXfrm>
    </dsp:sp>
    <dsp:sp modelId="{30BBB747-64F3-4E0A-A977-00EB50FA93E8}">
      <dsp:nvSpPr>
        <dsp:cNvPr id="0" name=""/>
        <dsp:cNvSpPr/>
      </dsp:nvSpPr>
      <dsp:spPr>
        <a:xfrm>
          <a:off x="2506285" y="1958"/>
          <a:ext cx="982195" cy="9821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BA8C5-F94D-4B14-8B84-BA7D36DBF6C2}">
      <dsp:nvSpPr>
        <dsp:cNvPr id="0" name=""/>
        <dsp:cNvSpPr/>
      </dsp:nvSpPr>
      <dsp:spPr>
        <a:xfrm>
          <a:off x="2715605" y="211278"/>
          <a:ext cx="563554" cy="563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2DC3A0-6DD2-4113-941C-3C96351DA3EB}">
      <dsp:nvSpPr>
        <dsp:cNvPr id="0" name=""/>
        <dsp:cNvSpPr/>
      </dsp:nvSpPr>
      <dsp:spPr>
        <a:xfrm>
          <a:off x="2192305"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Ajuste de costo de vida (cola) 
</a:t>
          </a:r>
        </a:p>
      </dsp:txBody>
      <dsp:txXfrm>
        <a:off x="2192305" y="1290083"/>
        <a:ext cx="1610156" cy="684316"/>
      </dsp:txXfrm>
    </dsp:sp>
    <dsp:sp modelId="{B9A13ECB-50D8-4579-AECD-0159A85CA91B}">
      <dsp:nvSpPr>
        <dsp:cNvPr id="0" name=""/>
        <dsp:cNvSpPr/>
      </dsp:nvSpPr>
      <dsp:spPr>
        <a:xfrm>
          <a:off x="4398219" y="1958"/>
          <a:ext cx="982195" cy="9821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E2C27-BB83-4E0C-8E1A-61A76EAA2508}">
      <dsp:nvSpPr>
        <dsp:cNvPr id="0" name=""/>
        <dsp:cNvSpPr/>
      </dsp:nvSpPr>
      <dsp:spPr>
        <a:xfrm>
          <a:off x="4607539" y="211278"/>
          <a:ext cx="563554" cy="563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290CFF-F381-4782-8D84-FABA534C6BA6}">
      <dsp:nvSpPr>
        <dsp:cNvPr id="0" name=""/>
        <dsp:cNvSpPr/>
      </dsp:nvSpPr>
      <dsp:spPr>
        <a:xfrm>
          <a:off x="4084238"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Viaje
</a:t>
          </a:r>
        </a:p>
      </dsp:txBody>
      <dsp:txXfrm>
        <a:off x="4084238" y="1290083"/>
        <a:ext cx="1610156" cy="684316"/>
      </dsp:txXfrm>
    </dsp:sp>
    <dsp:sp modelId="{3FFF6C67-5C80-4FB5-8DC0-A02FC2DEFF1B}">
      <dsp:nvSpPr>
        <dsp:cNvPr id="0" name=""/>
        <dsp:cNvSpPr/>
      </dsp:nvSpPr>
      <dsp:spPr>
        <a:xfrm>
          <a:off x="6290152" y="1958"/>
          <a:ext cx="982195" cy="9821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48186-3704-458F-9720-561F08C52341}">
      <dsp:nvSpPr>
        <dsp:cNvPr id="0" name=""/>
        <dsp:cNvSpPr/>
      </dsp:nvSpPr>
      <dsp:spPr>
        <a:xfrm>
          <a:off x="6499473" y="211278"/>
          <a:ext cx="563554" cy="563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62D7F0-CA71-4C38-A3AD-201276AA703B}">
      <dsp:nvSpPr>
        <dsp:cNvPr id="0" name=""/>
        <dsp:cNvSpPr/>
      </dsp:nvSpPr>
      <dsp:spPr>
        <a:xfrm>
          <a:off x="5976172" y="129008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Vivienda y alquiler
</a:t>
          </a:r>
        </a:p>
      </dsp:txBody>
      <dsp:txXfrm>
        <a:off x="5976172" y="1290083"/>
        <a:ext cx="1610156" cy="684316"/>
      </dsp:txXfrm>
    </dsp:sp>
    <dsp:sp modelId="{C496C521-5574-41D4-89B6-E85D7088BE39}">
      <dsp:nvSpPr>
        <dsp:cNvPr id="0" name=""/>
        <dsp:cNvSpPr/>
      </dsp:nvSpPr>
      <dsp:spPr>
        <a:xfrm>
          <a:off x="614351" y="2376938"/>
          <a:ext cx="982195" cy="9821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99272-C996-4921-9730-ED75B95A6DCA}">
      <dsp:nvSpPr>
        <dsp:cNvPr id="0" name=""/>
        <dsp:cNvSpPr/>
      </dsp:nvSpPr>
      <dsp:spPr>
        <a:xfrm>
          <a:off x="823672" y="2586258"/>
          <a:ext cx="563554" cy="5635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89084B-D6A8-4F75-96F3-5D3E2D08E051}">
      <dsp:nvSpPr>
        <dsp:cNvPr id="0" name=""/>
        <dsp:cNvSpPr/>
      </dsp:nvSpPr>
      <dsp:spPr>
        <a:xfrm>
          <a:off x="300371"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Jubilación 
</a:t>
          </a:r>
        </a:p>
      </dsp:txBody>
      <dsp:txXfrm>
        <a:off x="300371" y="3665063"/>
        <a:ext cx="1610156" cy="684316"/>
      </dsp:txXfrm>
    </dsp:sp>
    <dsp:sp modelId="{260851C7-BE53-4B01-BC6F-4B3A0A130CBC}">
      <dsp:nvSpPr>
        <dsp:cNvPr id="0" name=""/>
        <dsp:cNvSpPr/>
      </dsp:nvSpPr>
      <dsp:spPr>
        <a:xfrm>
          <a:off x="2506285" y="2376938"/>
          <a:ext cx="982195" cy="9821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AD59E-AA9D-43AD-827E-54040C7B0B95}">
      <dsp:nvSpPr>
        <dsp:cNvPr id="0" name=""/>
        <dsp:cNvSpPr/>
      </dsp:nvSpPr>
      <dsp:spPr>
        <a:xfrm>
          <a:off x="2715605" y="2586258"/>
          <a:ext cx="563554" cy="56355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C3CF4-F449-4210-831C-A8440D9E41AA}">
      <dsp:nvSpPr>
        <dsp:cNvPr id="0" name=""/>
        <dsp:cNvSpPr/>
      </dsp:nvSpPr>
      <dsp:spPr>
        <a:xfrm>
          <a:off x="2192305"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Dieta</a:t>
          </a:r>
        </a:p>
      </dsp:txBody>
      <dsp:txXfrm>
        <a:off x="2192305" y="3665063"/>
        <a:ext cx="1610156" cy="684316"/>
      </dsp:txXfrm>
    </dsp:sp>
    <dsp:sp modelId="{55F35143-1A3C-484A-B370-BDF4D5476B86}">
      <dsp:nvSpPr>
        <dsp:cNvPr id="0" name=""/>
        <dsp:cNvSpPr/>
      </dsp:nvSpPr>
      <dsp:spPr>
        <a:xfrm>
          <a:off x="4398219" y="2376938"/>
          <a:ext cx="982195" cy="9821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DCE03-A541-4C27-B5F3-31C5CD085ACA}">
      <dsp:nvSpPr>
        <dsp:cNvPr id="0" name=""/>
        <dsp:cNvSpPr/>
      </dsp:nvSpPr>
      <dsp:spPr>
        <a:xfrm>
          <a:off x="4607539" y="2586258"/>
          <a:ext cx="563554" cy="56355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BBB490-492F-49E6-AD54-74BABC95D774}">
      <dsp:nvSpPr>
        <dsp:cNvPr id="0" name=""/>
        <dsp:cNvSpPr/>
      </dsp:nvSpPr>
      <dsp:spPr>
        <a:xfrm>
          <a:off x="4084238"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Alojamiento
</a:t>
          </a:r>
        </a:p>
      </dsp:txBody>
      <dsp:txXfrm>
        <a:off x="4084238" y="3665063"/>
        <a:ext cx="1610156" cy="684316"/>
      </dsp:txXfrm>
    </dsp:sp>
    <dsp:sp modelId="{13D6D2B9-CC4B-4341-A5CE-BD5DCB63F281}">
      <dsp:nvSpPr>
        <dsp:cNvPr id="0" name=""/>
        <dsp:cNvSpPr/>
      </dsp:nvSpPr>
      <dsp:spPr>
        <a:xfrm>
          <a:off x="6290152" y="2376938"/>
          <a:ext cx="982195" cy="9821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03F28-30BF-4C59-9195-A6995ECCE4B4}">
      <dsp:nvSpPr>
        <dsp:cNvPr id="0" name=""/>
        <dsp:cNvSpPr/>
      </dsp:nvSpPr>
      <dsp:spPr>
        <a:xfrm>
          <a:off x="6499473" y="2586258"/>
          <a:ext cx="563554" cy="56355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29A4E-724F-41A7-9441-8A33DE6CC6CE}">
      <dsp:nvSpPr>
        <dsp:cNvPr id="0" name=""/>
        <dsp:cNvSpPr/>
      </dsp:nvSpPr>
      <dsp:spPr>
        <a:xfrm>
          <a:off x="5976172" y="3665063"/>
          <a:ext cx="1610156" cy="684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Plan de salud</a:t>
          </a:r>
          <a:br>
            <a:rPr lang="es-ES_tradnl" sz="1900" kern="1200" noProof="0" dirty="0"/>
          </a:br>
          <a:endParaRPr lang="es-ES_tradnl" sz="1900" kern="1200" noProof="0" dirty="0"/>
        </a:p>
      </dsp:txBody>
      <dsp:txXfrm>
        <a:off x="5976172" y="3665063"/>
        <a:ext cx="1610156" cy="684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7A7BC-4A38-4B63-804C-8407D57ECF48}">
      <dsp:nvSpPr>
        <dsp:cNvPr id="0" name=""/>
        <dsp:cNvSpPr/>
      </dsp:nvSpPr>
      <dsp:spPr>
        <a:xfrm>
          <a:off x="1038863" y="647"/>
          <a:ext cx="902847" cy="9028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CDB25-5D11-4E4D-970D-30D5C7DAAA25}">
      <dsp:nvSpPr>
        <dsp:cNvPr id="0" name=""/>
        <dsp:cNvSpPr/>
      </dsp:nvSpPr>
      <dsp:spPr>
        <a:xfrm>
          <a:off x="1231273" y="193058"/>
          <a:ext cx="518027" cy="518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0A4EA-6B52-4EF9-B4DF-E5366AC2985E}">
      <dsp:nvSpPr>
        <dsp:cNvPr id="0" name=""/>
        <dsp:cNvSpPr/>
      </dsp:nvSpPr>
      <dsp:spPr>
        <a:xfrm>
          <a:off x="750248" y="1184710"/>
          <a:ext cx="1480078" cy="80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Gas-alto costo de combustible</a:t>
          </a:r>
        </a:p>
      </dsp:txBody>
      <dsp:txXfrm>
        <a:off x="750248" y="1184710"/>
        <a:ext cx="1480078" cy="805948"/>
      </dsp:txXfrm>
    </dsp:sp>
    <dsp:sp modelId="{5D786FCB-EFEE-47D4-8B31-FBA3216E5EBA}">
      <dsp:nvSpPr>
        <dsp:cNvPr id="0" name=""/>
        <dsp:cNvSpPr/>
      </dsp:nvSpPr>
      <dsp:spPr>
        <a:xfrm>
          <a:off x="2777955" y="647"/>
          <a:ext cx="902847" cy="9028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E9D80-CFA9-489E-B15A-59AFE67291D3}">
      <dsp:nvSpPr>
        <dsp:cNvPr id="0" name=""/>
        <dsp:cNvSpPr/>
      </dsp:nvSpPr>
      <dsp:spPr>
        <a:xfrm>
          <a:off x="2970365" y="193058"/>
          <a:ext cx="518027" cy="518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8AEF7B-3333-4B08-B91B-16BCB326D7EC}">
      <dsp:nvSpPr>
        <dsp:cNvPr id="0" name=""/>
        <dsp:cNvSpPr/>
      </dsp:nvSpPr>
      <dsp:spPr>
        <a:xfrm>
          <a:off x="2489340" y="1184710"/>
          <a:ext cx="1480078" cy="80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Vehículo: Seguro,  compra, reparaciones
</a:t>
          </a:r>
        </a:p>
      </dsp:txBody>
      <dsp:txXfrm>
        <a:off x="2489340" y="1184710"/>
        <a:ext cx="1480078" cy="805948"/>
      </dsp:txXfrm>
    </dsp:sp>
    <dsp:sp modelId="{5FA4F5FD-A4C8-4D0A-9C7A-27E9E18EEE74}">
      <dsp:nvSpPr>
        <dsp:cNvPr id="0" name=""/>
        <dsp:cNvSpPr/>
      </dsp:nvSpPr>
      <dsp:spPr>
        <a:xfrm>
          <a:off x="4517047" y="647"/>
          <a:ext cx="902847" cy="9028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9BFB8-1976-4567-B415-58F7AC7DC8A6}">
      <dsp:nvSpPr>
        <dsp:cNvPr id="0" name=""/>
        <dsp:cNvSpPr/>
      </dsp:nvSpPr>
      <dsp:spPr>
        <a:xfrm>
          <a:off x="4709457" y="193058"/>
          <a:ext cx="518027" cy="518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623F4A-8A67-4F93-8D91-7D4F926E88EB}">
      <dsp:nvSpPr>
        <dsp:cNvPr id="0" name=""/>
        <dsp:cNvSpPr/>
      </dsp:nvSpPr>
      <dsp:spPr>
        <a:xfrm>
          <a:off x="4228431" y="1184710"/>
          <a:ext cx="1480078" cy="80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Subsidio infantil-escuela
</a:t>
          </a:r>
        </a:p>
      </dsp:txBody>
      <dsp:txXfrm>
        <a:off x="4228431" y="1184710"/>
        <a:ext cx="1480078" cy="805948"/>
      </dsp:txXfrm>
    </dsp:sp>
    <dsp:sp modelId="{B6464A07-D552-41DE-ADC6-2E228830228E}">
      <dsp:nvSpPr>
        <dsp:cNvPr id="0" name=""/>
        <dsp:cNvSpPr/>
      </dsp:nvSpPr>
      <dsp:spPr>
        <a:xfrm>
          <a:off x="6256138" y="647"/>
          <a:ext cx="902847" cy="9028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88F3D-7F6E-4F89-A658-D9B7B80874E9}">
      <dsp:nvSpPr>
        <dsp:cNvPr id="0" name=""/>
        <dsp:cNvSpPr/>
      </dsp:nvSpPr>
      <dsp:spPr>
        <a:xfrm>
          <a:off x="6448549" y="193058"/>
          <a:ext cx="518027" cy="5180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0F724B-3628-4DA8-88DD-5BED93FD4006}">
      <dsp:nvSpPr>
        <dsp:cNvPr id="0" name=""/>
        <dsp:cNvSpPr/>
      </dsp:nvSpPr>
      <dsp:spPr>
        <a:xfrm>
          <a:off x="5967523" y="1184710"/>
          <a:ext cx="1480078" cy="80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plan de bienestar de salud
</a:t>
          </a:r>
        </a:p>
      </dsp:txBody>
      <dsp:txXfrm>
        <a:off x="5967523" y="1184710"/>
        <a:ext cx="1480078" cy="805948"/>
      </dsp:txXfrm>
    </dsp:sp>
    <dsp:sp modelId="{20CB08FF-A501-4923-B414-5692B0FC1698}">
      <dsp:nvSpPr>
        <dsp:cNvPr id="0" name=""/>
        <dsp:cNvSpPr/>
      </dsp:nvSpPr>
      <dsp:spPr>
        <a:xfrm>
          <a:off x="3647501" y="2360678"/>
          <a:ext cx="902847" cy="90284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D7687-F74B-481B-A01C-BFC0E45B47F3}">
      <dsp:nvSpPr>
        <dsp:cNvPr id="0" name=""/>
        <dsp:cNvSpPr/>
      </dsp:nvSpPr>
      <dsp:spPr>
        <a:xfrm>
          <a:off x="3839911" y="2553088"/>
          <a:ext cx="518027" cy="5180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17256-4169-4115-8F3C-23608258AF7B}">
      <dsp:nvSpPr>
        <dsp:cNvPr id="0" name=""/>
        <dsp:cNvSpPr/>
      </dsp:nvSpPr>
      <dsp:spPr>
        <a:xfrm>
          <a:off x="3358885" y="3544741"/>
          <a:ext cx="1480078" cy="805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s-ES_tradnl" sz="1600" kern="1200" noProof="0" dirty="0"/>
            <a:t>Membresía corporativa </a:t>
          </a:r>
          <a:br>
            <a:rPr lang="es-ES_tradnl" sz="1600" kern="1200" noProof="0" dirty="0"/>
          </a:br>
          <a:r>
            <a:rPr lang="es-ES_tradnl" sz="1600" kern="1200" noProof="0" dirty="0"/>
            <a:t>
</a:t>
          </a:r>
        </a:p>
      </dsp:txBody>
      <dsp:txXfrm>
        <a:off x="3358885" y="3544741"/>
        <a:ext cx="1480078" cy="80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48CF1-B415-4ABD-B295-0697AAD4DBFC}">
      <dsp:nvSpPr>
        <dsp:cNvPr id="0" name=""/>
        <dsp:cNvSpPr/>
      </dsp:nvSpPr>
      <dsp:spPr>
        <a:xfrm>
          <a:off x="824762" y="1508"/>
          <a:ext cx="884619" cy="88461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6D10F-D413-4FE3-83A9-DDB0F1F17D2A}">
      <dsp:nvSpPr>
        <dsp:cNvPr id="0" name=""/>
        <dsp:cNvSpPr/>
      </dsp:nvSpPr>
      <dsp:spPr>
        <a:xfrm>
          <a:off x="1013288" y="190034"/>
          <a:ext cx="507568" cy="5075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C7078-2476-4510-8171-43E73E52996B}">
      <dsp:nvSpPr>
        <dsp:cNvPr id="0" name=""/>
        <dsp:cNvSpPr/>
      </dsp:nvSpPr>
      <dsp:spPr>
        <a:xfrm>
          <a:off x="541974" y="1161665"/>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Reglamentos Vs personas
</a:t>
          </a:r>
        </a:p>
      </dsp:txBody>
      <dsp:txXfrm>
        <a:off x="541974" y="1161665"/>
        <a:ext cx="1450195" cy="832729"/>
      </dsp:txXfrm>
    </dsp:sp>
    <dsp:sp modelId="{57164A50-BB49-49B9-B364-2FD687188DE7}">
      <dsp:nvSpPr>
        <dsp:cNvPr id="0" name=""/>
        <dsp:cNvSpPr/>
      </dsp:nvSpPr>
      <dsp:spPr>
        <a:xfrm>
          <a:off x="2649050" y="1508"/>
          <a:ext cx="884619" cy="88461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8B4D7-2347-42F2-8843-7C2752F20974}">
      <dsp:nvSpPr>
        <dsp:cNvPr id="0" name=""/>
        <dsp:cNvSpPr/>
      </dsp:nvSpPr>
      <dsp:spPr>
        <a:xfrm>
          <a:off x="2837576" y="190034"/>
          <a:ext cx="507568" cy="5075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E585FD-1753-4619-8F9E-9B393A574D7A}">
      <dsp:nvSpPr>
        <dsp:cNvPr id="0" name=""/>
        <dsp:cNvSpPr/>
      </dsp:nvSpPr>
      <dsp:spPr>
        <a:xfrm>
          <a:off x="2245954" y="1161665"/>
          <a:ext cx="1690811"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ts val="30"/>
            </a:spcAft>
            <a:buNone/>
            <a:defRPr cap="all"/>
          </a:pPr>
          <a:r>
            <a:rPr lang="es-ES_tradnl" sz="1500" kern="1200" noProof="0" dirty="0"/>
            <a:t>Capital de trabajo vs Capital humano</a:t>
          </a:r>
          <a:endParaRPr lang="es-ES_tradnl" sz="3600" kern="1200" noProof="0" dirty="0"/>
        </a:p>
      </dsp:txBody>
      <dsp:txXfrm>
        <a:off x="2245954" y="1161665"/>
        <a:ext cx="1690811" cy="832729"/>
      </dsp:txXfrm>
    </dsp:sp>
    <dsp:sp modelId="{BBADF0C3-33F1-45EF-89A8-AF4C13EF32B3}">
      <dsp:nvSpPr>
        <dsp:cNvPr id="0" name=""/>
        <dsp:cNvSpPr/>
      </dsp:nvSpPr>
      <dsp:spPr>
        <a:xfrm>
          <a:off x="4473338" y="1508"/>
          <a:ext cx="884619" cy="88461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0ECD76-B880-4C5F-91B7-D36A30005F56}">
      <dsp:nvSpPr>
        <dsp:cNvPr id="0" name=""/>
        <dsp:cNvSpPr/>
      </dsp:nvSpPr>
      <dsp:spPr>
        <a:xfrm>
          <a:off x="4661863" y="190034"/>
          <a:ext cx="507568" cy="5075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EFCD32-C6B9-4428-B878-3F3747DB8BFA}">
      <dsp:nvSpPr>
        <dsp:cNvPr id="0" name=""/>
        <dsp:cNvSpPr/>
      </dsp:nvSpPr>
      <dsp:spPr>
        <a:xfrm>
          <a:off x="4190550" y="1161665"/>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Cuestiones políticas y económicas 
</a:t>
          </a:r>
        </a:p>
      </dsp:txBody>
      <dsp:txXfrm>
        <a:off x="4190550" y="1161665"/>
        <a:ext cx="1450195" cy="832729"/>
      </dsp:txXfrm>
    </dsp:sp>
    <dsp:sp modelId="{B15601C6-D832-4733-9138-CB8B2E5DB1BB}">
      <dsp:nvSpPr>
        <dsp:cNvPr id="0" name=""/>
        <dsp:cNvSpPr/>
      </dsp:nvSpPr>
      <dsp:spPr>
        <a:xfrm>
          <a:off x="6177317" y="1508"/>
          <a:ext cx="884619" cy="88461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18830-5F9E-4AAF-BBCF-23D1B7DBCC1E}">
      <dsp:nvSpPr>
        <dsp:cNvPr id="0" name=""/>
        <dsp:cNvSpPr/>
      </dsp:nvSpPr>
      <dsp:spPr>
        <a:xfrm>
          <a:off x="6365843" y="190034"/>
          <a:ext cx="507568" cy="5075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E3DE75-45BF-4DD6-9C8F-51642FE15C45}">
      <dsp:nvSpPr>
        <dsp:cNvPr id="0" name=""/>
        <dsp:cNvSpPr/>
      </dsp:nvSpPr>
      <dsp:spPr>
        <a:xfrm>
          <a:off x="5894529" y="1161665"/>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Recursos financieros disponibles
</a:t>
          </a:r>
        </a:p>
      </dsp:txBody>
      <dsp:txXfrm>
        <a:off x="5894529" y="1161665"/>
        <a:ext cx="1450195" cy="832729"/>
      </dsp:txXfrm>
    </dsp:sp>
    <dsp:sp modelId="{203E3DA8-5F91-4C85-86ED-97CB4A3EBD44}">
      <dsp:nvSpPr>
        <dsp:cNvPr id="0" name=""/>
        <dsp:cNvSpPr/>
      </dsp:nvSpPr>
      <dsp:spPr>
        <a:xfrm>
          <a:off x="945071" y="2356943"/>
          <a:ext cx="884619" cy="88461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387E1-494A-47D0-8381-413107C7B77D}">
      <dsp:nvSpPr>
        <dsp:cNvPr id="0" name=""/>
        <dsp:cNvSpPr/>
      </dsp:nvSpPr>
      <dsp:spPr>
        <a:xfrm>
          <a:off x="1133596" y="2545468"/>
          <a:ext cx="507568" cy="5075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611189-090C-4A28-98A4-F94CAB3A844C}">
      <dsp:nvSpPr>
        <dsp:cNvPr id="0" name=""/>
        <dsp:cNvSpPr/>
      </dsp:nvSpPr>
      <dsp:spPr>
        <a:xfrm>
          <a:off x="662283" y="3517099"/>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Cambios en El costo de vida del mercado actual
</a:t>
          </a:r>
        </a:p>
      </dsp:txBody>
      <dsp:txXfrm>
        <a:off x="662283" y="3517099"/>
        <a:ext cx="1450195" cy="832729"/>
      </dsp:txXfrm>
    </dsp:sp>
    <dsp:sp modelId="{6BAF280A-6406-44DF-8AA7-B7491364511D}">
      <dsp:nvSpPr>
        <dsp:cNvPr id="0" name=""/>
        <dsp:cNvSpPr/>
      </dsp:nvSpPr>
      <dsp:spPr>
        <a:xfrm>
          <a:off x="2649050" y="2356943"/>
          <a:ext cx="884619" cy="88461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92A2B-7651-452B-AECC-2B4E1A9261C4}">
      <dsp:nvSpPr>
        <dsp:cNvPr id="0" name=""/>
        <dsp:cNvSpPr/>
      </dsp:nvSpPr>
      <dsp:spPr>
        <a:xfrm>
          <a:off x="2837576" y="2545468"/>
          <a:ext cx="507568" cy="5075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05ED5-F527-42CC-9BBD-6750EA39A379}">
      <dsp:nvSpPr>
        <dsp:cNvPr id="0" name=""/>
        <dsp:cNvSpPr/>
      </dsp:nvSpPr>
      <dsp:spPr>
        <a:xfrm>
          <a:off x="2366262" y="3517099"/>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Los salarios competitivos 
</a:t>
          </a:r>
        </a:p>
      </dsp:txBody>
      <dsp:txXfrm>
        <a:off x="2366262" y="3517099"/>
        <a:ext cx="1450195" cy="832729"/>
      </dsp:txXfrm>
    </dsp:sp>
    <dsp:sp modelId="{C39CF6BF-589E-4776-8442-4286FF8CC16A}">
      <dsp:nvSpPr>
        <dsp:cNvPr id="0" name=""/>
        <dsp:cNvSpPr/>
      </dsp:nvSpPr>
      <dsp:spPr>
        <a:xfrm>
          <a:off x="4353030" y="2356943"/>
          <a:ext cx="884619" cy="88461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8A7849-F377-432B-A080-E0DFBACBB449}">
      <dsp:nvSpPr>
        <dsp:cNvPr id="0" name=""/>
        <dsp:cNvSpPr/>
      </dsp:nvSpPr>
      <dsp:spPr>
        <a:xfrm>
          <a:off x="4541555" y="2545468"/>
          <a:ext cx="507568" cy="50756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FF5DCB-8923-4A00-A57E-A508715AEC5B}">
      <dsp:nvSpPr>
        <dsp:cNvPr id="0" name=""/>
        <dsp:cNvSpPr/>
      </dsp:nvSpPr>
      <dsp:spPr>
        <a:xfrm>
          <a:off x="4070242" y="3517099"/>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Las evaluaciones de rendimiento de los empleados
</a:t>
          </a:r>
        </a:p>
      </dsp:txBody>
      <dsp:txXfrm>
        <a:off x="4070242" y="3517099"/>
        <a:ext cx="1450195" cy="832729"/>
      </dsp:txXfrm>
    </dsp:sp>
    <dsp:sp modelId="{81D73DF0-26A9-4177-A6EA-75793C5E3C5F}">
      <dsp:nvSpPr>
        <dsp:cNvPr id="0" name=""/>
        <dsp:cNvSpPr/>
      </dsp:nvSpPr>
      <dsp:spPr>
        <a:xfrm>
          <a:off x="6057009" y="2356943"/>
          <a:ext cx="884619" cy="88461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9636E-052A-4823-A7AC-E4017D4F2530}">
      <dsp:nvSpPr>
        <dsp:cNvPr id="0" name=""/>
        <dsp:cNvSpPr/>
      </dsp:nvSpPr>
      <dsp:spPr>
        <a:xfrm>
          <a:off x="6245535" y="2545468"/>
          <a:ext cx="507568" cy="50756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2A010-99F8-4A05-A3A3-CA2235DBFC69}">
      <dsp:nvSpPr>
        <dsp:cNvPr id="0" name=""/>
        <dsp:cNvSpPr/>
      </dsp:nvSpPr>
      <dsp:spPr>
        <a:xfrm>
          <a:off x="5774221" y="3517099"/>
          <a:ext cx="1450195" cy="832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s-ES_tradnl" sz="1500" kern="1200" noProof="0" dirty="0"/>
            <a:t>Los niveles de economía social
</a:t>
          </a:r>
        </a:p>
      </dsp:txBody>
      <dsp:txXfrm>
        <a:off x="5774221" y="3517099"/>
        <a:ext cx="1450195" cy="8327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56825-1973-4A6A-B8DA-C55E570D51B7}">
      <dsp:nvSpPr>
        <dsp:cNvPr id="0" name=""/>
        <dsp:cNvSpPr/>
      </dsp:nvSpPr>
      <dsp:spPr>
        <a:xfrm>
          <a:off x="341781" y="880062"/>
          <a:ext cx="1062615" cy="106261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BBC9A-A29D-430F-88CE-36A21DDFE775}">
      <dsp:nvSpPr>
        <dsp:cNvPr id="0" name=""/>
        <dsp:cNvSpPr/>
      </dsp:nvSpPr>
      <dsp:spPr>
        <a:xfrm>
          <a:off x="568240" y="1106521"/>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A12160-8B5E-4FCE-A463-96952EAF563D}">
      <dsp:nvSpPr>
        <dsp:cNvPr id="0" name=""/>
        <dsp:cNvSpPr/>
      </dsp:nvSpPr>
      <dsp:spPr>
        <a:xfrm>
          <a:off x="2092" y="2273656"/>
          <a:ext cx="1741992" cy="119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ES_tradnl" sz="2000" kern="1200" noProof="0" dirty="0"/>
            <a:t>Atraen a los mejores talentos
</a:t>
          </a:r>
        </a:p>
      </dsp:txBody>
      <dsp:txXfrm>
        <a:off x="2092" y="2273656"/>
        <a:ext cx="1741992" cy="1197619"/>
      </dsp:txXfrm>
    </dsp:sp>
    <dsp:sp modelId="{784A6B2B-B40E-4179-9BAF-B0C2335D1AE2}">
      <dsp:nvSpPr>
        <dsp:cNvPr id="0" name=""/>
        <dsp:cNvSpPr/>
      </dsp:nvSpPr>
      <dsp:spPr>
        <a:xfrm>
          <a:off x="2388621" y="880062"/>
          <a:ext cx="1062615" cy="106261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D378A-34D9-42C1-A4B7-8E68607E086F}">
      <dsp:nvSpPr>
        <dsp:cNvPr id="0" name=""/>
        <dsp:cNvSpPr/>
      </dsp:nvSpPr>
      <dsp:spPr>
        <a:xfrm>
          <a:off x="2615080" y="1106521"/>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5A607B-D844-4C53-BA88-582E37C90A01}">
      <dsp:nvSpPr>
        <dsp:cNvPr id="0" name=""/>
        <dsp:cNvSpPr/>
      </dsp:nvSpPr>
      <dsp:spPr>
        <a:xfrm>
          <a:off x="2048933" y="2273656"/>
          <a:ext cx="1741992" cy="119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ES_tradnl" sz="2000" kern="1200" noProof="0" dirty="0"/>
            <a:t>Retienen a los mejores trabajadores
</a:t>
          </a:r>
        </a:p>
      </dsp:txBody>
      <dsp:txXfrm>
        <a:off x="2048933" y="2273656"/>
        <a:ext cx="1741992" cy="1197619"/>
      </dsp:txXfrm>
    </dsp:sp>
    <dsp:sp modelId="{D9214BDF-BD49-4923-BB9D-14BEF89A9743}">
      <dsp:nvSpPr>
        <dsp:cNvPr id="0" name=""/>
        <dsp:cNvSpPr/>
      </dsp:nvSpPr>
      <dsp:spPr>
        <a:xfrm>
          <a:off x="4435462" y="880062"/>
          <a:ext cx="1062615" cy="106261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9923A-08AE-4952-83AF-BB87B7D110BC}">
      <dsp:nvSpPr>
        <dsp:cNvPr id="0" name=""/>
        <dsp:cNvSpPr/>
      </dsp:nvSpPr>
      <dsp:spPr>
        <a:xfrm>
          <a:off x="4661921" y="1106521"/>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372BCC-0918-4BF2-A02E-80CAAE1E1C6F}">
      <dsp:nvSpPr>
        <dsp:cNvPr id="0" name=""/>
        <dsp:cNvSpPr/>
      </dsp:nvSpPr>
      <dsp:spPr>
        <a:xfrm>
          <a:off x="4095774" y="2273656"/>
          <a:ext cx="1741992" cy="119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ES_tradnl" sz="2000" kern="1200" noProof="0" dirty="0"/>
            <a:t>Fomentan el alto rendimiento</a:t>
          </a:r>
          <a:r>
            <a:rPr lang="es-ES_tradnl" sz="1500" kern="1200" noProof="0" dirty="0"/>
            <a:t>
</a:t>
          </a:r>
        </a:p>
      </dsp:txBody>
      <dsp:txXfrm>
        <a:off x="4095774" y="2273656"/>
        <a:ext cx="1741992" cy="1197619"/>
      </dsp:txXfrm>
    </dsp:sp>
    <dsp:sp modelId="{79B1865B-A098-4A13-881A-39673A4AD62A}">
      <dsp:nvSpPr>
        <dsp:cNvPr id="0" name=""/>
        <dsp:cNvSpPr/>
      </dsp:nvSpPr>
      <dsp:spPr>
        <a:xfrm>
          <a:off x="6482303" y="880062"/>
          <a:ext cx="1062615" cy="106261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F1D02-79B7-452E-AA87-801CA73D9A10}">
      <dsp:nvSpPr>
        <dsp:cNvPr id="0" name=""/>
        <dsp:cNvSpPr/>
      </dsp:nvSpPr>
      <dsp:spPr>
        <a:xfrm>
          <a:off x="6708762" y="1106521"/>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7714E-8922-495F-AA43-6B5F5CE79F91}">
      <dsp:nvSpPr>
        <dsp:cNvPr id="0" name=""/>
        <dsp:cNvSpPr/>
      </dsp:nvSpPr>
      <dsp:spPr>
        <a:xfrm>
          <a:off x="6142615" y="2273656"/>
          <a:ext cx="1741992" cy="1197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s-ES_tradnl" sz="2000" kern="1200" noProof="0" dirty="0"/>
            <a:t>Impactan La motivación intrínseca 
</a:t>
          </a:r>
        </a:p>
      </dsp:txBody>
      <dsp:txXfrm>
        <a:off x="6142615" y="2273656"/>
        <a:ext cx="1741992" cy="11976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18E0-342D-8B46-8B0C-AABA7F7D05BE}" type="datetimeFigureOut">
              <a:rPr lang="en-US" smtClean="0"/>
              <a:t>6/26/19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CF642-9B9E-2F43-A973-9C476D018A4F}" type="slidenum">
              <a:rPr lang="en-US" smtClean="0"/>
              <a:t>‹#›</a:t>
            </a:fld>
            <a:endParaRPr lang="en-US"/>
          </a:p>
        </p:txBody>
      </p:sp>
    </p:spTree>
    <p:extLst>
      <p:ext uri="{BB962C8B-B14F-4D97-AF65-F5344CB8AC3E}">
        <p14:creationId xmlns:p14="http://schemas.microsoft.com/office/powerpoint/2010/main" val="319737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July 15-17, 2019</a:t>
            </a:r>
          </a:p>
        </p:txBody>
      </p:sp>
      <p:sp>
        <p:nvSpPr>
          <p:cNvPr id="5" name="Footer Placeholder 4"/>
          <p:cNvSpPr>
            <a:spLocks noGrp="1"/>
          </p:cNvSpPr>
          <p:nvPr>
            <p:ph type="ftr" sz="quarter" idx="11"/>
          </p:nvPr>
        </p:nvSpPr>
        <p:spPr/>
        <p:txBody>
          <a:bodyPr/>
          <a:lstStyle/>
          <a:p>
            <a:r>
              <a:rPr lang="en-US"/>
              <a:t>Interamerican Division-3rd Annual SeLD Conference</a:t>
            </a:r>
          </a:p>
        </p:txBody>
      </p:sp>
      <p:sp>
        <p:nvSpPr>
          <p:cNvPr id="6" name="Slide Number Placeholder 5"/>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108498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July 15-17, 2019</a:t>
            </a:r>
          </a:p>
        </p:txBody>
      </p:sp>
      <p:sp>
        <p:nvSpPr>
          <p:cNvPr id="5" name="Footer Placeholder 4"/>
          <p:cNvSpPr>
            <a:spLocks noGrp="1"/>
          </p:cNvSpPr>
          <p:nvPr>
            <p:ph type="ftr" sz="quarter" idx="11"/>
          </p:nvPr>
        </p:nvSpPr>
        <p:spPr/>
        <p:txBody>
          <a:bodyPr/>
          <a:lstStyle/>
          <a:p>
            <a:r>
              <a:rPr lang="en-US"/>
              <a:t>Interamerican Division-3rd Annual SeLD Conference</a:t>
            </a:r>
          </a:p>
        </p:txBody>
      </p:sp>
      <p:sp>
        <p:nvSpPr>
          <p:cNvPr id="6" name="Slide Number Placeholder 5"/>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137998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July 15-17, 2019</a:t>
            </a:r>
          </a:p>
        </p:txBody>
      </p:sp>
      <p:sp>
        <p:nvSpPr>
          <p:cNvPr id="5" name="Footer Placeholder 4"/>
          <p:cNvSpPr>
            <a:spLocks noGrp="1"/>
          </p:cNvSpPr>
          <p:nvPr>
            <p:ph type="ftr" sz="quarter" idx="11"/>
          </p:nvPr>
        </p:nvSpPr>
        <p:spPr/>
        <p:txBody>
          <a:bodyPr/>
          <a:lstStyle/>
          <a:p>
            <a:r>
              <a:rPr lang="en-US"/>
              <a:t>Interamerican Division-3rd Annual SeLD Conference</a:t>
            </a:r>
          </a:p>
        </p:txBody>
      </p:sp>
      <p:sp>
        <p:nvSpPr>
          <p:cNvPr id="6" name="Slide Number Placeholder 5"/>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256417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July 15-17, 2019</a:t>
            </a:r>
          </a:p>
        </p:txBody>
      </p:sp>
      <p:sp>
        <p:nvSpPr>
          <p:cNvPr id="5" name="Footer Placeholder 4"/>
          <p:cNvSpPr>
            <a:spLocks noGrp="1"/>
          </p:cNvSpPr>
          <p:nvPr>
            <p:ph type="ftr" sz="quarter" idx="11"/>
          </p:nvPr>
        </p:nvSpPr>
        <p:spPr/>
        <p:txBody>
          <a:bodyPr/>
          <a:lstStyle/>
          <a:p>
            <a:r>
              <a:rPr lang="en-US"/>
              <a:t>Interamerican Division-3rd Annual SeLD Conference</a:t>
            </a:r>
          </a:p>
        </p:txBody>
      </p:sp>
      <p:sp>
        <p:nvSpPr>
          <p:cNvPr id="6" name="Slide Number Placeholder 5"/>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27457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July 15-17, 2019</a:t>
            </a:r>
          </a:p>
        </p:txBody>
      </p:sp>
      <p:sp>
        <p:nvSpPr>
          <p:cNvPr id="5" name="Footer Placeholder 4"/>
          <p:cNvSpPr>
            <a:spLocks noGrp="1"/>
          </p:cNvSpPr>
          <p:nvPr>
            <p:ph type="ftr" sz="quarter" idx="11"/>
          </p:nvPr>
        </p:nvSpPr>
        <p:spPr/>
        <p:txBody>
          <a:bodyPr/>
          <a:lstStyle/>
          <a:p>
            <a:r>
              <a:rPr lang="en-US"/>
              <a:t>Interamerican Division-3rd Annual SeLD Conference</a:t>
            </a:r>
          </a:p>
        </p:txBody>
      </p:sp>
      <p:sp>
        <p:nvSpPr>
          <p:cNvPr id="6" name="Slide Number Placeholder 5"/>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76807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July 15-17, 2019</a:t>
            </a:r>
          </a:p>
        </p:txBody>
      </p:sp>
      <p:sp>
        <p:nvSpPr>
          <p:cNvPr id="6" name="Footer Placeholder 5"/>
          <p:cNvSpPr>
            <a:spLocks noGrp="1"/>
          </p:cNvSpPr>
          <p:nvPr>
            <p:ph type="ftr" sz="quarter" idx="11"/>
          </p:nvPr>
        </p:nvSpPr>
        <p:spPr/>
        <p:txBody>
          <a:bodyPr/>
          <a:lstStyle/>
          <a:p>
            <a:r>
              <a:rPr lang="en-US"/>
              <a:t>Interamerican Division-3rd Annual SeLD Conference</a:t>
            </a:r>
          </a:p>
        </p:txBody>
      </p:sp>
      <p:sp>
        <p:nvSpPr>
          <p:cNvPr id="7" name="Slide Number Placeholder 6"/>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109311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July 15-17, 2019</a:t>
            </a:r>
          </a:p>
        </p:txBody>
      </p:sp>
      <p:sp>
        <p:nvSpPr>
          <p:cNvPr id="8" name="Footer Placeholder 7"/>
          <p:cNvSpPr>
            <a:spLocks noGrp="1"/>
          </p:cNvSpPr>
          <p:nvPr>
            <p:ph type="ftr" sz="quarter" idx="11"/>
          </p:nvPr>
        </p:nvSpPr>
        <p:spPr/>
        <p:txBody>
          <a:bodyPr/>
          <a:lstStyle/>
          <a:p>
            <a:r>
              <a:rPr lang="en-US"/>
              <a:t>Interamerican Division-3rd Annual SeLD Conference</a:t>
            </a:r>
          </a:p>
        </p:txBody>
      </p:sp>
      <p:sp>
        <p:nvSpPr>
          <p:cNvPr id="9" name="Slide Number Placeholder 8"/>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28700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July 15-17, 2019</a:t>
            </a:r>
          </a:p>
        </p:txBody>
      </p:sp>
      <p:sp>
        <p:nvSpPr>
          <p:cNvPr id="4" name="Footer Placeholder 3"/>
          <p:cNvSpPr>
            <a:spLocks noGrp="1"/>
          </p:cNvSpPr>
          <p:nvPr>
            <p:ph type="ftr" sz="quarter" idx="11"/>
          </p:nvPr>
        </p:nvSpPr>
        <p:spPr/>
        <p:txBody>
          <a:bodyPr/>
          <a:lstStyle/>
          <a:p>
            <a:r>
              <a:rPr lang="en-US"/>
              <a:t>Interamerican Division-3rd Annual SeLD Conference</a:t>
            </a:r>
          </a:p>
        </p:txBody>
      </p:sp>
      <p:sp>
        <p:nvSpPr>
          <p:cNvPr id="5" name="Slide Number Placeholder 4"/>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173800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15-17, 2019</a:t>
            </a:r>
          </a:p>
        </p:txBody>
      </p:sp>
      <p:sp>
        <p:nvSpPr>
          <p:cNvPr id="3" name="Footer Placeholder 2"/>
          <p:cNvSpPr>
            <a:spLocks noGrp="1"/>
          </p:cNvSpPr>
          <p:nvPr>
            <p:ph type="ftr" sz="quarter" idx="11"/>
          </p:nvPr>
        </p:nvSpPr>
        <p:spPr/>
        <p:txBody>
          <a:bodyPr/>
          <a:lstStyle/>
          <a:p>
            <a:r>
              <a:rPr lang="en-US"/>
              <a:t>Interamerican Division-3rd Annual SeLD Conference</a:t>
            </a:r>
          </a:p>
        </p:txBody>
      </p:sp>
      <p:sp>
        <p:nvSpPr>
          <p:cNvPr id="4" name="Slide Number Placeholder 3"/>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707045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15-17, 2019</a:t>
            </a:r>
          </a:p>
        </p:txBody>
      </p:sp>
      <p:sp>
        <p:nvSpPr>
          <p:cNvPr id="6" name="Footer Placeholder 5"/>
          <p:cNvSpPr>
            <a:spLocks noGrp="1"/>
          </p:cNvSpPr>
          <p:nvPr>
            <p:ph type="ftr" sz="quarter" idx="11"/>
          </p:nvPr>
        </p:nvSpPr>
        <p:spPr/>
        <p:txBody>
          <a:bodyPr/>
          <a:lstStyle/>
          <a:p>
            <a:r>
              <a:rPr lang="en-US"/>
              <a:t>Interamerican Division-3rd Annual SeLD Conference</a:t>
            </a:r>
          </a:p>
        </p:txBody>
      </p:sp>
      <p:sp>
        <p:nvSpPr>
          <p:cNvPr id="7" name="Slide Number Placeholder 6"/>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163541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July 15-17, 2019</a:t>
            </a:r>
          </a:p>
        </p:txBody>
      </p:sp>
      <p:sp>
        <p:nvSpPr>
          <p:cNvPr id="6" name="Footer Placeholder 5"/>
          <p:cNvSpPr>
            <a:spLocks noGrp="1"/>
          </p:cNvSpPr>
          <p:nvPr>
            <p:ph type="ftr" sz="quarter" idx="11"/>
          </p:nvPr>
        </p:nvSpPr>
        <p:spPr/>
        <p:txBody>
          <a:bodyPr/>
          <a:lstStyle/>
          <a:p>
            <a:r>
              <a:rPr lang="en-US"/>
              <a:t>Interamerican Division-3rd Annual SeLD Conference</a:t>
            </a:r>
          </a:p>
        </p:txBody>
      </p:sp>
      <p:sp>
        <p:nvSpPr>
          <p:cNvPr id="7" name="Slide Number Placeholder 6"/>
          <p:cNvSpPr>
            <a:spLocks noGrp="1"/>
          </p:cNvSpPr>
          <p:nvPr>
            <p:ph type="sldNum" sz="quarter" idx="12"/>
          </p:nvPr>
        </p:nvSpPr>
        <p:spPr/>
        <p:txBody>
          <a:bodyPr/>
          <a:lstStyle/>
          <a:p>
            <a:fld id="{90A315C9-270A-4245-BC30-42DBCB42D4D1}" type="slidenum">
              <a:rPr lang="en-US" smtClean="0"/>
              <a:t>‹#›</a:t>
            </a:fld>
            <a:endParaRPr lang="en-US"/>
          </a:p>
        </p:txBody>
      </p:sp>
    </p:spTree>
    <p:extLst>
      <p:ext uri="{BB962C8B-B14F-4D97-AF65-F5344CB8AC3E}">
        <p14:creationId xmlns:p14="http://schemas.microsoft.com/office/powerpoint/2010/main" val="288796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15-17, 2019</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Interamerican Division-3rd Annual SeLD Conference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15C9-270A-4245-BC30-42DBCB42D4D1}" type="slidenum">
              <a:rPr lang="en-US" smtClean="0"/>
              <a:t>‹#›</a:t>
            </a:fld>
            <a:endParaRPr lang="en-US"/>
          </a:p>
        </p:txBody>
      </p:sp>
    </p:spTree>
    <p:extLst>
      <p:ext uri="{BB962C8B-B14F-4D97-AF65-F5344CB8AC3E}">
        <p14:creationId xmlns:p14="http://schemas.microsoft.com/office/powerpoint/2010/main" val="2610668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E469-B5E2-A04F-846E-A59B6796A2B7}"/>
              </a:ext>
            </a:extLst>
          </p:cNvPr>
          <p:cNvSpPr>
            <a:spLocks noGrp="1"/>
          </p:cNvSpPr>
          <p:nvPr>
            <p:ph type="ctrTitle"/>
          </p:nvPr>
        </p:nvSpPr>
        <p:spPr>
          <a:xfrm>
            <a:off x="1146387" y="2470504"/>
            <a:ext cx="6858000" cy="1564716"/>
          </a:xfrm>
        </p:spPr>
        <p:txBody>
          <a:bodyPr>
            <a:normAutofit fontScale="90000"/>
          </a:bodyPr>
          <a:lstStyle/>
          <a:p>
            <a:pPr algn="r"/>
            <a:r>
              <a:rPr lang="es-ES_tradnl" sz="4400" dirty="0"/>
              <a:t>Presupuestando Beneficios para Empleados</a:t>
            </a:r>
            <a:r>
              <a:rPr lang="en-US" sz="4200" dirty="0"/>
              <a:t>
</a:t>
            </a:r>
          </a:p>
        </p:txBody>
      </p:sp>
      <p:sp>
        <p:nvSpPr>
          <p:cNvPr id="23"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0"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9"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CBF949B-EAB5-F447-B6CE-B75A86FA6862}"/>
              </a:ext>
            </a:extLst>
          </p:cNvPr>
          <p:cNvSpPr/>
          <p:nvPr/>
        </p:nvSpPr>
        <p:spPr>
          <a:xfrm>
            <a:off x="128107" y="5846790"/>
            <a:ext cx="4572000" cy="430887"/>
          </a:xfrm>
          <a:prstGeom prst="rect">
            <a:avLst/>
          </a:prstGeom>
        </p:spPr>
        <p:txBody>
          <a:bodyPr>
            <a:spAutoFit/>
          </a:bodyPr>
          <a:lstStyle/>
          <a:p>
            <a:pPr algn="r"/>
            <a:r>
              <a:rPr lang="es-ES_tradnl" sz="1100" b="1" dirty="0"/>
              <a:t>Presentado por Elías F Zabala Sr.</a:t>
            </a:r>
          </a:p>
          <a:p>
            <a:pPr algn="r"/>
            <a:r>
              <a:rPr lang="es-ES_tradnl" sz="1100" b="1" dirty="0"/>
              <a:t>SeLD-837/</a:t>
            </a:r>
            <a:r>
              <a:rPr lang="es-ES_tradnl" sz="1100" dirty="0" err="1"/>
              <a:t>SeLD</a:t>
            </a:r>
            <a:r>
              <a:rPr lang="es-ES_tradnl" sz="1100" dirty="0"/>
              <a:t> </a:t>
            </a:r>
            <a:r>
              <a:rPr lang="es-ES_tradnl" sz="1100" dirty="0" err="1"/>
              <a:t>Conference</a:t>
            </a:r>
            <a:r>
              <a:rPr lang="es-ES_tradnl" sz="1100" dirty="0"/>
              <a:t> IAD. 2019</a:t>
            </a:r>
            <a:endParaRPr lang="es-ES_tradnl" dirty="0"/>
          </a:p>
        </p:txBody>
      </p:sp>
    </p:spTree>
    <p:extLst>
      <p:ext uri="{BB962C8B-B14F-4D97-AF65-F5344CB8AC3E}">
        <p14:creationId xmlns:p14="http://schemas.microsoft.com/office/powerpoint/2010/main" val="400735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E1086-B115-AD40-A461-97719E22E40C}"/>
              </a:ext>
            </a:extLst>
          </p:cNvPr>
          <p:cNvSpPr>
            <a:spLocks noGrp="1"/>
          </p:cNvSpPr>
          <p:nvPr>
            <p:ph type="title"/>
          </p:nvPr>
        </p:nvSpPr>
        <p:spPr>
          <a:xfrm>
            <a:off x="647271" y="1012004"/>
            <a:ext cx="2562119" cy="4795408"/>
          </a:xfrm>
        </p:spPr>
        <p:txBody>
          <a:bodyPr>
            <a:normAutofit/>
          </a:bodyPr>
          <a:lstStyle/>
          <a:p>
            <a:r>
              <a:rPr lang="es-ES_tradnl" sz="4100" dirty="0">
                <a:solidFill>
                  <a:srgbClr val="FFFFFF"/>
                </a:solidFill>
              </a:rPr>
              <a:t>10 mejores prácticas para los beneficios de empleados </a:t>
            </a:r>
            <a:r>
              <a:rPr lang="en-US" sz="4100" dirty="0">
                <a:solidFill>
                  <a:srgbClr val="FFFFFF"/>
                </a:solidFill>
              </a:rPr>
              <a:t>
</a:t>
            </a:r>
          </a:p>
        </p:txBody>
      </p:sp>
      <p:graphicFrame>
        <p:nvGraphicFramePr>
          <p:cNvPr id="5" name="Content Placeholder 2">
            <a:extLst>
              <a:ext uri="{FF2B5EF4-FFF2-40B4-BE49-F238E27FC236}">
                <a16:creationId xmlns:a16="http://schemas.microsoft.com/office/drawing/2014/main" id="{75A19A47-6785-4365-963F-4C2C6C4F1D85}"/>
              </a:ext>
            </a:extLst>
          </p:cNvPr>
          <p:cNvGraphicFramePr>
            <a:graphicFrameLocks noGrp="1"/>
          </p:cNvGraphicFramePr>
          <p:nvPr>
            <p:ph idx="1"/>
            <p:extLst>
              <p:ext uri="{D42A27DB-BD31-4B8C-83A1-F6EECF244321}">
                <p14:modId xmlns:p14="http://schemas.microsoft.com/office/powerpoint/2010/main" val="141201452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946A954-6D1E-A74F-96F6-327662D608DF}"/>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0D33D52B-236E-4446-8090-E8FFCDEE8234}"/>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E0992B66-C7D0-EA4D-A792-F1C7B012C074}"/>
              </a:ext>
            </a:extLst>
          </p:cNvPr>
          <p:cNvSpPr>
            <a:spLocks noGrp="1"/>
          </p:cNvSpPr>
          <p:nvPr>
            <p:ph type="sldNum" sz="quarter" idx="12"/>
          </p:nvPr>
        </p:nvSpPr>
        <p:spPr/>
        <p:txBody>
          <a:bodyPr/>
          <a:lstStyle/>
          <a:p>
            <a:fld id="{90A315C9-270A-4245-BC30-42DBCB42D4D1}" type="slidenum">
              <a:rPr lang="en-US" smtClean="0"/>
              <a:t>10</a:t>
            </a:fld>
            <a:endParaRPr lang="en-US"/>
          </a:p>
        </p:txBody>
      </p:sp>
    </p:spTree>
    <p:extLst>
      <p:ext uri="{BB962C8B-B14F-4D97-AF65-F5344CB8AC3E}">
        <p14:creationId xmlns:p14="http://schemas.microsoft.com/office/powerpoint/2010/main" val="160041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graphicEl>
                                              <a:dgm id="{5C00C8D5-A5D3-453F-8375-4EFA63E6F8E7}"/>
                                            </p:graphicEl>
                                          </p:spTgt>
                                        </p:tgtEl>
                                        <p:attrNameLst>
                                          <p:attrName>style.visibility</p:attrName>
                                        </p:attrNameLst>
                                      </p:cBhvr>
                                      <p:to>
                                        <p:strVal val="visible"/>
                                      </p:to>
                                    </p:set>
                                    <p:animScale>
                                      <p:cBhvr>
                                        <p:cTn id="7" dur="1000" decel="50000" fill="hold">
                                          <p:stCondLst>
                                            <p:cond delay="0"/>
                                          </p:stCondLst>
                                        </p:cTn>
                                        <p:tgtEl>
                                          <p:spTgt spid="5">
                                            <p:graphicEl>
                                              <a:dgm id="{5C00C8D5-A5D3-453F-8375-4EFA63E6F8E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graphicEl>
                                              <a:dgm id="{5C00C8D5-A5D3-453F-8375-4EFA63E6F8E7}"/>
                                            </p:graphicEl>
                                          </p:spTgt>
                                        </p:tgtEl>
                                        <p:attrNameLst>
                                          <p:attrName>ppt_x</p:attrName>
                                          <p:attrName>ppt_y</p:attrName>
                                        </p:attrNameLst>
                                      </p:cBhvr>
                                    </p:animMotion>
                                    <p:animEffect transition="in" filter="fade">
                                      <p:cBhvr>
                                        <p:cTn id="9" dur="1000"/>
                                        <p:tgtEl>
                                          <p:spTgt spid="5">
                                            <p:graphicEl>
                                              <a:dgm id="{5C00C8D5-A5D3-453F-8375-4EFA63E6F8E7}"/>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graphicEl>
                                              <a:dgm id="{D230787D-7FD5-4449-A650-F9193C1476D1}"/>
                                            </p:graphicEl>
                                          </p:spTgt>
                                        </p:tgtEl>
                                        <p:attrNameLst>
                                          <p:attrName>style.visibility</p:attrName>
                                        </p:attrNameLst>
                                      </p:cBhvr>
                                      <p:to>
                                        <p:strVal val="visible"/>
                                      </p:to>
                                    </p:set>
                                    <p:animScale>
                                      <p:cBhvr>
                                        <p:cTn id="12" dur="1000" decel="50000" fill="hold">
                                          <p:stCondLst>
                                            <p:cond delay="0"/>
                                          </p:stCondLst>
                                        </p:cTn>
                                        <p:tgtEl>
                                          <p:spTgt spid="5">
                                            <p:graphicEl>
                                              <a:dgm id="{D230787D-7FD5-4449-A650-F9193C1476D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graphicEl>
                                              <a:dgm id="{D230787D-7FD5-4449-A650-F9193C1476D1}"/>
                                            </p:graphicEl>
                                          </p:spTgt>
                                        </p:tgtEl>
                                        <p:attrNameLst>
                                          <p:attrName>ppt_x</p:attrName>
                                          <p:attrName>ppt_y</p:attrName>
                                        </p:attrNameLst>
                                      </p:cBhvr>
                                    </p:animMotion>
                                    <p:animEffect transition="in" filter="fade">
                                      <p:cBhvr>
                                        <p:cTn id="14" dur="1000"/>
                                        <p:tgtEl>
                                          <p:spTgt spid="5">
                                            <p:graphicEl>
                                              <a:dgm id="{D230787D-7FD5-4449-A650-F9193C1476D1}"/>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
                                            <p:graphicEl>
                                              <a:dgm id="{C142B1E0-794A-4754-99E3-C0AB197A48EA}"/>
                                            </p:graphicEl>
                                          </p:spTgt>
                                        </p:tgtEl>
                                        <p:attrNameLst>
                                          <p:attrName>style.visibility</p:attrName>
                                        </p:attrNameLst>
                                      </p:cBhvr>
                                      <p:to>
                                        <p:strVal val="visible"/>
                                      </p:to>
                                    </p:set>
                                    <p:animScale>
                                      <p:cBhvr>
                                        <p:cTn id="17" dur="1000" decel="50000" fill="hold">
                                          <p:stCondLst>
                                            <p:cond delay="0"/>
                                          </p:stCondLst>
                                        </p:cTn>
                                        <p:tgtEl>
                                          <p:spTgt spid="5">
                                            <p:graphicEl>
                                              <a:dgm id="{C142B1E0-794A-4754-99E3-C0AB197A48E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graphicEl>
                                              <a:dgm id="{C142B1E0-794A-4754-99E3-C0AB197A48EA}"/>
                                            </p:graphicEl>
                                          </p:spTgt>
                                        </p:tgtEl>
                                        <p:attrNameLst>
                                          <p:attrName>ppt_x</p:attrName>
                                          <p:attrName>ppt_y</p:attrName>
                                        </p:attrNameLst>
                                      </p:cBhvr>
                                    </p:animMotion>
                                    <p:animEffect transition="in" filter="fade">
                                      <p:cBhvr>
                                        <p:cTn id="19" dur="1000"/>
                                        <p:tgtEl>
                                          <p:spTgt spid="5">
                                            <p:graphicEl>
                                              <a:dgm id="{C142B1E0-794A-4754-99E3-C0AB197A48E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graphicEl>
                                              <a:dgm id="{E2FBBBF9-B5A7-4EC1-BC4B-D0206979F0B3}"/>
                                            </p:graphicEl>
                                          </p:spTgt>
                                        </p:tgtEl>
                                        <p:attrNameLst>
                                          <p:attrName>style.visibility</p:attrName>
                                        </p:attrNameLst>
                                      </p:cBhvr>
                                      <p:to>
                                        <p:strVal val="visible"/>
                                      </p:to>
                                    </p:set>
                                    <p:animScale>
                                      <p:cBhvr>
                                        <p:cTn id="24" dur="1000" decel="50000" fill="hold">
                                          <p:stCondLst>
                                            <p:cond delay="0"/>
                                          </p:stCondLst>
                                        </p:cTn>
                                        <p:tgtEl>
                                          <p:spTgt spid="5">
                                            <p:graphicEl>
                                              <a:dgm id="{E2FBBBF9-B5A7-4EC1-BC4B-D0206979F0B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graphicEl>
                                              <a:dgm id="{E2FBBBF9-B5A7-4EC1-BC4B-D0206979F0B3}"/>
                                            </p:graphicEl>
                                          </p:spTgt>
                                        </p:tgtEl>
                                        <p:attrNameLst>
                                          <p:attrName>ppt_x</p:attrName>
                                          <p:attrName>ppt_y</p:attrName>
                                        </p:attrNameLst>
                                      </p:cBhvr>
                                    </p:animMotion>
                                    <p:animEffect transition="in" filter="fade">
                                      <p:cBhvr>
                                        <p:cTn id="26" dur="1000"/>
                                        <p:tgtEl>
                                          <p:spTgt spid="5">
                                            <p:graphicEl>
                                              <a:dgm id="{E2FBBBF9-B5A7-4EC1-BC4B-D0206979F0B3}"/>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5">
                                            <p:graphicEl>
                                              <a:dgm id="{D5A5EAB1-4FE4-4ADC-8328-DEFED9D403E8}"/>
                                            </p:graphicEl>
                                          </p:spTgt>
                                        </p:tgtEl>
                                        <p:attrNameLst>
                                          <p:attrName>style.visibility</p:attrName>
                                        </p:attrNameLst>
                                      </p:cBhvr>
                                      <p:to>
                                        <p:strVal val="visible"/>
                                      </p:to>
                                    </p:set>
                                    <p:animScale>
                                      <p:cBhvr>
                                        <p:cTn id="29" dur="1000" decel="50000" fill="hold">
                                          <p:stCondLst>
                                            <p:cond delay="0"/>
                                          </p:stCondLst>
                                        </p:cTn>
                                        <p:tgtEl>
                                          <p:spTgt spid="5">
                                            <p:graphicEl>
                                              <a:dgm id="{D5A5EAB1-4FE4-4ADC-8328-DEFED9D403E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graphicEl>
                                              <a:dgm id="{D5A5EAB1-4FE4-4ADC-8328-DEFED9D403E8}"/>
                                            </p:graphicEl>
                                          </p:spTgt>
                                        </p:tgtEl>
                                        <p:attrNameLst>
                                          <p:attrName>ppt_x</p:attrName>
                                          <p:attrName>ppt_y</p:attrName>
                                        </p:attrNameLst>
                                      </p:cBhvr>
                                    </p:animMotion>
                                    <p:animEffect transition="in" filter="fade">
                                      <p:cBhvr>
                                        <p:cTn id="31" dur="1000"/>
                                        <p:tgtEl>
                                          <p:spTgt spid="5">
                                            <p:graphicEl>
                                              <a:dgm id="{D5A5EAB1-4FE4-4ADC-8328-DEFED9D403E8}"/>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5">
                                            <p:graphicEl>
                                              <a:dgm id="{BB435B2C-F3B6-46BF-85DE-79F086E2ACC0}"/>
                                            </p:graphicEl>
                                          </p:spTgt>
                                        </p:tgtEl>
                                        <p:attrNameLst>
                                          <p:attrName>style.visibility</p:attrName>
                                        </p:attrNameLst>
                                      </p:cBhvr>
                                      <p:to>
                                        <p:strVal val="visible"/>
                                      </p:to>
                                    </p:set>
                                    <p:animScale>
                                      <p:cBhvr>
                                        <p:cTn id="34" dur="1000" decel="50000" fill="hold">
                                          <p:stCondLst>
                                            <p:cond delay="0"/>
                                          </p:stCondLst>
                                        </p:cTn>
                                        <p:tgtEl>
                                          <p:spTgt spid="5">
                                            <p:graphicEl>
                                              <a:dgm id="{BB435B2C-F3B6-46BF-85DE-79F086E2ACC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graphicEl>
                                              <a:dgm id="{BB435B2C-F3B6-46BF-85DE-79F086E2ACC0}"/>
                                            </p:graphicEl>
                                          </p:spTgt>
                                        </p:tgtEl>
                                        <p:attrNameLst>
                                          <p:attrName>ppt_x</p:attrName>
                                          <p:attrName>ppt_y</p:attrName>
                                        </p:attrNameLst>
                                      </p:cBhvr>
                                    </p:animMotion>
                                    <p:animEffect transition="in" filter="fade">
                                      <p:cBhvr>
                                        <p:cTn id="36" dur="1000"/>
                                        <p:tgtEl>
                                          <p:spTgt spid="5">
                                            <p:graphicEl>
                                              <a:dgm id="{BB435B2C-F3B6-46BF-85DE-79F086E2ACC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5">
                                            <p:graphicEl>
                                              <a:dgm id="{02FB4FCA-E3F5-4662-8A6B-8195DDDE648A}"/>
                                            </p:graphicEl>
                                          </p:spTgt>
                                        </p:tgtEl>
                                        <p:attrNameLst>
                                          <p:attrName>style.visibility</p:attrName>
                                        </p:attrNameLst>
                                      </p:cBhvr>
                                      <p:to>
                                        <p:strVal val="visible"/>
                                      </p:to>
                                    </p:set>
                                    <p:animScale>
                                      <p:cBhvr>
                                        <p:cTn id="41" dur="1000" decel="50000" fill="hold">
                                          <p:stCondLst>
                                            <p:cond delay="0"/>
                                          </p:stCondLst>
                                        </p:cTn>
                                        <p:tgtEl>
                                          <p:spTgt spid="5">
                                            <p:graphicEl>
                                              <a:dgm id="{02FB4FCA-E3F5-4662-8A6B-8195DDDE648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
                                            <p:graphicEl>
                                              <a:dgm id="{02FB4FCA-E3F5-4662-8A6B-8195DDDE648A}"/>
                                            </p:graphicEl>
                                          </p:spTgt>
                                        </p:tgtEl>
                                        <p:attrNameLst>
                                          <p:attrName>ppt_x</p:attrName>
                                          <p:attrName>ppt_y</p:attrName>
                                        </p:attrNameLst>
                                      </p:cBhvr>
                                    </p:animMotion>
                                    <p:animEffect transition="in" filter="fade">
                                      <p:cBhvr>
                                        <p:cTn id="43" dur="1000"/>
                                        <p:tgtEl>
                                          <p:spTgt spid="5">
                                            <p:graphicEl>
                                              <a:dgm id="{02FB4FCA-E3F5-4662-8A6B-8195DDDE648A}"/>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5">
                                            <p:graphicEl>
                                              <a:dgm id="{A76F38D1-4325-4764-AB58-0BBF32E9639A}"/>
                                            </p:graphicEl>
                                          </p:spTgt>
                                        </p:tgtEl>
                                        <p:attrNameLst>
                                          <p:attrName>style.visibility</p:attrName>
                                        </p:attrNameLst>
                                      </p:cBhvr>
                                      <p:to>
                                        <p:strVal val="visible"/>
                                      </p:to>
                                    </p:set>
                                    <p:animScale>
                                      <p:cBhvr>
                                        <p:cTn id="46" dur="1000" decel="50000" fill="hold">
                                          <p:stCondLst>
                                            <p:cond delay="0"/>
                                          </p:stCondLst>
                                        </p:cTn>
                                        <p:tgtEl>
                                          <p:spTgt spid="5">
                                            <p:graphicEl>
                                              <a:dgm id="{A76F38D1-4325-4764-AB58-0BBF32E9639A}"/>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
                                            <p:graphicEl>
                                              <a:dgm id="{A76F38D1-4325-4764-AB58-0BBF32E9639A}"/>
                                            </p:graphicEl>
                                          </p:spTgt>
                                        </p:tgtEl>
                                        <p:attrNameLst>
                                          <p:attrName>ppt_x</p:attrName>
                                          <p:attrName>ppt_y</p:attrName>
                                        </p:attrNameLst>
                                      </p:cBhvr>
                                    </p:animMotion>
                                    <p:animEffect transition="in" filter="fade">
                                      <p:cBhvr>
                                        <p:cTn id="48" dur="1000"/>
                                        <p:tgtEl>
                                          <p:spTgt spid="5">
                                            <p:graphicEl>
                                              <a:dgm id="{A76F38D1-4325-4764-AB58-0BBF32E9639A}"/>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5">
                                            <p:graphicEl>
                                              <a:dgm id="{D956F61F-09B5-45DA-AE3D-C227D04CDE03}"/>
                                            </p:graphicEl>
                                          </p:spTgt>
                                        </p:tgtEl>
                                        <p:attrNameLst>
                                          <p:attrName>style.visibility</p:attrName>
                                        </p:attrNameLst>
                                      </p:cBhvr>
                                      <p:to>
                                        <p:strVal val="visible"/>
                                      </p:to>
                                    </p:set>
                                    <p:animScale>
                                      <p:cBhvr>
                                        <p:cTn id="51" dur="1000" decel="50000" fill="hold">
                                          <p:stCondLst>
                                            <p:cond delay="0"/>
                                          </p:stCondLst>
                                        </p:cTn>
                                        <p:tgtEl>
                                          <p:spTgt spid="5">
                                            <p:graphicEl>
                                              <a:dgm id="{D956F61F-09B5-45DA-AE3D-C227D04CDE0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
                                            <p:graphicEl>
                                              <a:dgm id="{D956F61F-09B5-45DA-AE3D-C227D04CDE03}"/>
                                            </p:graphicEl>
                                          </p:spTgt>
                                        </p:tgtEl>
                                        <p:attrNameLst>
                                          <p:attrName>ppt_x</p:attrName>
                                          <p:attrName>ppt_y</p:attrName>
                                        </p:attrNameLst>
                                      </p:cBhvr>
                                    </p:animMotion>
                                    <p:animEffect transition="in" filter="fade">
                                      <p:cBhvr>
                                        <p:cTn id="53" dur="1000"/>
                                        <p:tgtEl>
                                          <p:spTgt spid="5">
                                            <p:graphicEl>
                                              <a:dgm id="{D956F61F-09B5-45DA-AE3D-C227D04CDE03}"/>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5">
                                            <p:graphicEl>
                                              <a:dgm id="{11A28D51-783B-4D01-AC1C-2C50BCCAC9F5}"/>
                                            </p:graphicEl>
                                          </p:spTgt>
                                        </p:tgtEl>
                                        <p:attrNameLst>
                                          <p:attrName>style.visibility</p:attrName>
                                        </p:attrNameLst>
                                      </p:cBhvr>
                                      <p:to>
                                        <p:strVal val="visible"/>
                                      </p:to>
                                    </p:set>
                                    <p:animScale>
                                      <p:cBhvr>
                                        <p:cTn id="58" dur="1000" decel="50000" fill="hold">
                                          <p:stCondLst>
                                            <p:cond delay="0"/>
                                          </p:stCondLst>
                                        </p:cTn>
                                        <p:tgtEl>
                                          <p:spTgt spid="5">
                                            <p:graphicEl>
                                              <a:dgm id="{11A28D51-783B-4D01-AC1C-2C50BCCAC9F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
                                            <p:graphicEl>
                                              <a:dgm id="{11A28D51-783B-4D01-AC1C-2C50BCCAC9F5}"/>
                                            </p:graphicEl>
                                          </p:spTgt>
                                        </p:tgtEl>
                                        <p:attrNameLst>
                                          <p:attrName>ppt_x</p:attrName>
                                          <p:attrName>ppt_y</p:attrName>
                                        </p:attrNameLst>
                                      </p:cBhvr>
                                    </p:animMotion>
                                    <p:animEffect transition="in" filter="fade">
                                      <p:cBhvr>
                                        <p:cTn id="60" dur="1000"/>
                                        <p:tgtEl>
                                          <p:spTgt spid="5">
                                            <p:graphicEl>
                                              <a:dgm id="{11A28D51-783B-4D01-AC1C-2C50BCCAC9F5}"/>
                                            </p:graphicEl>
                                          </p:spTgt>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5">
                                            <p:graphicEl>
                                              <a:dgm id="{8439595A-3A3F-4D49-9673-5AC471A455A8}"/>
                                            </p:graphicEl>
                                          </p:spTgt>
                                        </p:tgtEl>
                                        <p:attrNameLst>
                                          <p:attrName>style.visibility</p:attrName>
                                        </p:attrNameLst>
                                      </p:cBhvr>
                                      <p:to>
                                        <p:strVal val="visible"/>
                                      </p:to>
                                    </p:set>
                                    <p:animScale>
                                      <p:cBhvr>
                                        <p:cTn id="63" dur="1000" decel="50000" fill="hold">
                                          <p:stCondLst>
                                            <p:cond delay="0"/>
                                          </p:stCondLst>
                                        </p:cTn>
                                        <p:tgtEl>
                                          <p:spTgt spid="5">
                                            <p:graphicEl>
                                              <a:dgm id="{8439595A-3A3F-4D49-9673-5AC471A455A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5">
                                            <p:graphicEl>
                                              <a:dgm id="{8439595A-3A3F-4D49-9673-5AC471A455A8}"/>
                                            </p:graphicEl>
                                          </p:spTgt>
                                        </p:tgtEl>
                                        <p:attrNameLst>
                                          <p:attrName>ppt_x</p:attrName>
                                          <p:attrName>ppt_y</p:attrName>
                                        </p:attrNameLst>
                                      </p:cBhvr>
                                    </p:animMotion>
                                    <p:animEffect transition="in" filter="fade">
                                      <p:cBhvr>
                                        <p:cTn id="65" dur="1000"/>
                                        <p:tgtEl>
                                          <p:spTgt spid="5">
                                            <p:graphicEl>
                                              <a:dgm id="{8439595A-3A3F-4D49-9673-5AC471A455A8}"/>
                                            </p:graphicEl>
                                          </p:spTgt>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5">
                                            <p:graphicEl>
                                              <a:dgm id="{FDF590D7-F015-4E14-A4A4-7EDC365E9CCC}"/>
                                            </p:graphicEl>
                                          </p:spTgt>
                                        </p:tgtEl>
                                        <p:attrNameLst>
                                          <p:attrName>style.visibility</p:attrName>
                                        </p:attrNameLst>
                                      </p:cBhvr>
                                      <p:to>
                                        <p:strVal val="visible"/>
                                      </p:to>
                                    </p:set>
                                    <p:animScale>
                                      <p:cBhvr>
                                        <p:cTn id="68" dur="1000" decel="50000" fill="hold">
                                          <p:stCondLst>
                                            <p:cond delay="0"/>
                                          </p:stCondLst>
                                        </p:cTn>
                                        <p:tgtEl>
                                          <p:spTgt spid="5">
                                            <p:graphicEl>
                                              <a:dgm id="{FDF590D7-F015-4E14-A4A4-7EDC365E9CC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
                                            <p:graphicEl>
                                              <a:dgm id="{FDF590D7-F015-4E14-A4A4-7EDC365E9CCC}"/>
                                            </p:graphicEl>
                                          </p:spTgt>
                                        </p:tgtEl>
                                        <p:attrNameLst>
                                          <p:attrName>ppt_x</p:attrName>
                                          <p:attrName>ppt_y</p:attrName>
                                        </p:attrNameLst>
                                      </p:cBhvr>
                                    </p:animMotion>
                                    <p:animEffect transition="in" filter="fade">
                                      <p:cBhvr>
                                        <p:cTn id="70" dur="1000"/>
                                        <p:tgtEl>
                                          <p:spTgt spid="5">
                                            <p:graphicEl>
                                              <a:dgm id="{FDF590D7-F015-4E14-A4A4-7EDC365E9CCC}"/>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5">
                                            <p:graphicEl>
                                              <a:dgm id="{BBC2F5E1-D34C-4131-942E-1D45227A23B1}"/>
                                            </p:graphicEl>
                                          </p:spTgt>
                                        </p:tgtEl>
                                        <p:attrNameLst>
                                          <p:attrName>style.visibility</p:attrName>
                                        </p:attrNameLst>
                                      </p:cBhvr>
                                      <p:to>
                                        <p:strVal val="visible"/>
                                      </p:to>
                                    </p:set>
                                    <p:animScale>
                                      <p:cBhvr>
                                        <p:cTn id="75" dur="1000" decel="50000" fill="hold">
                                          <p:stCondLst>
                                            <p:cond delay="0"/>
                                          </p:stCondLst>
                                        </p:cTn>
                                        <p:tgtEl>
                                          <p:spTgt spid="5">
                                            <p:graphicEl>
                                              <a:dgm id="{BBC2F5E1-D34C-4131-942E-1D45227A23B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5">
                                            <p:graphicEl>
                                              <a:dgm id="{BBC2F5E1-D34C-4131-942E-1D45227A23B1}"/>
                                            </p:graphicEl>
                                          </p:spTgt>
                                        </p:tgtEl>
                                        <p:attrNameLst>
                                          <p:attrName>ppt_x</p:attrName>
                                          <p:attrName>ppt_y</p:attrName>
                                        </p:attrNameLst>
                                      </p:cBhvr>
                                    </p:animMotion>
                                    <p:animEffect transition="in" filter="fade">
                                      <p:cBhvr>
                                        <p:cTn id="77" dur="1000"/>
                                        <p:tgtEl>
                                          <p:spTgt spid="5">
                                            <p:graphicEl>
                                              <a:dgm id="{BBC2F5E1-D34C-4131-942E-1D45227A23B1}"/>
                                            </p:graphicEl>
                                          </p:spTgt>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5">
                                            <p:graphicEl>
                                              <a:dgm id="{39148B07-A8AE-4928-BBFC-9FF23C3CD129}"/>
                                            </p:graphicEl>
                                          </p:spTgt>
                                        </p:tgtEl>
                                        <p:attrNameLst>
                                          <p:attrName>style.visibility</p:attrName>
                                        </p:attrNameLst>
                                      </p:cBhvr>
                                      <p:to>
                                        <p:strVal val="visible"/>
                                      </p:to>
                                    </p:set>
                                    <p:animScale>
                                      <p:cBhvr>
                                        <p:cTn id="80" dur="1000" decel="50000" fill="hold">
                                          <p:stCondLst>
                                            <p:cond delay="0"/>
                                          </p:stCondLst>
                                        </p:cTn>
                                        <p:tgtEl>
                                          <p:spTgt spid="5">
                                            <p:graphicEl>
                                              <a:dgm id="{39148B07-A8AE-4928-BBFC-9FF23C3CD12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5">
                                            <p:graphicEl>
                                              <a:dgm id="{39148B07-A8AE-4928-BBFC-9FF23C3CD129}"/>
                                            </p:graphicEl>
                                          </p:spTgt>
                                        </p:tgtEl>
                                        <p:attrNameLst>
                                          <p:attrName>ppt_x</p:attrName>
                                          <p:attrName>ppt_y</p:attrName>
                                        </p:attrNameLst>
                                      </p:cBhvr>
                                    </p:animMotion>
                                    <p:animEffect transition="in" filter="fade">
                                      <p:cBhvr>
                                        <p:cTn id="82" dur="1000"/>
                                        <p:tgtEl>
                                          <p:spTgt spid="5">
                                            <p:graphicEl>
                                              <a:dgm id="{39148B07-A8AE-4928-BBFC-9FF23C3CD129}"/>
                                            </p:graphicEl>
                                          </p:spTgt>
                                        </p:tgtEl>
                                      </p:cBhvr>
                                    </p:animEffect>
                                  </p:childTnLst>
                                </p:cTn>
                              </p:par>
                              <p:par>
                                <p:cTn id="83" presetID="52" presetClass="entr" presetSubtype="0" fill="hold" grpId="0" nodeType="withEffect">
                                  <p:stCondLst>
                                    <p:cond delay="0"/>
                                  </p:stCondLst>
                                  <p:childTnLst>
                                    <p:set>
                                      <p:cBhvr>
                                        <p:cTn id="84" dur="1" fill="hold">
                                          <p:stCondLst>
                                            <p:cond delay="0"/>
                                          </p:stCondLst>
                                        </p:cTn>
                                        <p:tgtEl>
                                          <p:spTgt spid="5">
                                            <p:graphicEl>
                                              <a:dgm id="{F7D0CB60-3C6F-45B7-9136-49AA5E8C1741}"/>
                                            </p:graphicEl>
                                          </p:spTgt>
                                        </p:tgtEl>
                                        <p:attrNameLst>
                                          <p:attrName>style.visibility</p:attrName>
                                        </p:attrNameLst>
                                      </p:cBhvr>
                                      <p:to>
                                        <p:strVal val="visible"/>
                                      </p:to>
                                    </p:set>
                                    <p:animScale>
                                      <p:cBhvr>
                                        <p:cTn id="85" dur="1000" decel="50000" fill="hold">
                                          <p:stCondLst>
                                            <p:cond delay="0"/>
                                          </p:stCondLst>
                                        </p:cTn>
                                        <p:tgtEl>
                                          <p:spTgt spid="5">
                                            <p:graphicEl>
                                              <a:dgm id="{F7D0CB60-3C6F-45B7-9136-49AA5E8C174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
                                            <p:graphicEl>
                                              <a:dgm id="{F7D0CB60-3C6F-45B7-9136-49AA5E8C1741}"/>
                                            </p:graphicEl>
                                          </p:spTgt>
                                        </p:tgtEl>
                                        <p:attrNameLst>
                                          <p:attrName>ppt_x</p:attrName>
                                          <p:attrName>ppt_y</p:attrName>
                                        </p:attrNameLst>
                                      </p:cBhvr>
                                    </p:animMotion>
                                    <p:animEffect transition="in" filter="fade">
                                      <p:cBhvr>
                                        <p:cTn id="87" dur="1000"/>
                                        <p:tgtEl>
                                          <p:spTgt spid="5">
                                            <p:graphicEl>
                                              <a:dgm id="{F7D0CB60-3C6F-45B7-9136-49AA5E8C17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B93B0-56C7-5C4A-917E-EEB8FAA2842D}"/>
              </a:ext>
            </a:extLst>
          </p:cNvPr>
          <p:cNvSpPr>
            <a:spLocks noGrp="1"/>
          </p:cNvSpPr>
          <p:nvPr>
            <p:ph type="title"/>
          </p:nvPr>
        </p:nvSpPr>
        <p:spPr>
          <a:xfrm>
            <a:off x="628650" y="5529884"/>
            <a:ext cx="5789535" cy="1096331"/>
          </a:xfrm>
        </p:spPr>
        <p:txBody>
          <a:bodyPr>
            <a:normAutofit fontScale="90000"/>
          </a:bodyPr>
          <a:lstStyle/>
          <a:p>
            <a:r>
              <a:rPr lang="es-ES_tradnl" sz="3700" dirty="0"/>
              <a:t>Criterios al establecer beneficios</a:t>
            </a:r>
            <a:r>
              <a:rPr lang="en-US" sz="3700" dirty="0"/>
              <a:t>
</a:t>
            </a:r>
          </a:p>
        </p:txBody>
      </p:sp>
      <p:sp>
        <p:nvSpPr>
          <p:cNvPr id="20" name="Freeform: Shape 19">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3" name="Content Placeholder 2">
            <a:extLst>
              <a:ext uri="{FF2B5EF4-FFF2-40B4-BE49-F238E27FC236}">
                <a16:creationId xmlns:a16="http://schemas.microsoft.com/office/drawing/2014/main" id="{295AFDBE-CA4F-40B3-9C91-35F1F42A4017}"/>
              </a:ext>
            </a:extLst>
          </p:cNvPr>
          <p:cNvGraphicFramePr>
            <a:graphicFrameLocks noGrp="1"/>
          </p:cNvGraphicFramePr>
          <p:nvPr>
            <p:ph idx="1"/>
            <p:extLst>
              <p:ext uri="{D42A27DB-BD31-4B8C-83A1-F6EECF244321}">
                <p14:modId xmlns:p14="http://schemas.microsoft.com/office/powerpoint/2010/main" val="29972153"/>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B42C6F9-C68A-0C41-9FFD-1E3F89950D24}"/>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B47D2D2B-E70F-1A42-BC62-08862DDCF7BC}"/>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B337148F-7B39-2E42-BA5E-3DEE01BB351F}"/>
              </a:ext>
            </a:extLst>
          </p:cNvPr>
          <p:cNvSpPr>
            <a:spLocks noGrp="1"/>
          </p:cNvSpPr>
          <p:nvPr>
            <p:ph type="sldNum" sz="quarter" idx="12"/>
          </p:nvPr>
        </p:nvSpPr>
        <p:spPr/>
        <p:txBody>
          <a:bodyPr/>
          <a:lstStyle/>
          <a:p>
            <a:fld id="{90A315C9-270A-4245-BC30-42DBCB42D4D1}" type="slidenum">
              <a:rPr lang="en-US" smtClean="0"/>
              <a:t>11</a:t>
            </a:fld>
            <a:endParaRPr lang="en-US"/>
          </a:p>
        </p:txBody>
      </p:sp>
    </p:spTree>
    <p:extLst>
      <p:ext uri="{BB962C8B-B14F-4D97-AF65-F5344CB8AC3E}">
        <p14:creationId xmlns:p14="http://schemas.microsoft.com/office/powerpoint/2010/main" val="27713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
                                            <p:graphicEl>
                                              <a:dgm id="{EFC54578-54F9-48AD-ACB6-8D45183AD0F6}"/>
                                            </p:graphicEl>
                                          </p:spTgt>
                                        </p:tgtEl>
                                        <p:attrNameLst>
                                          <p:attrName>style.visibility</p:attrName>
                                        </p:attrNameLst>
                                      </p:cBhvr>
                                      <p:to>
                                        <p:strVal val="visible"/>
                                      </p:to>
                                    </p:set>
                                    <p:anim calcmode="lin" valueType="num">
                                      <p:cBhvr>
                                        <p:cTn id="7" dur="1000" fill="hold"/>
                                        <p:tgtEl>
                                          <p:spTgt spid="13">
                                            <p:graphicEl>
                                              <a:dgm id="{EFC54578-54F9-48AD-ACB6-8D45183AD0F6}"/>
                                            </p:graphicEl>
                                          </p:spTgt>
                                        </p:tgtEl>
                                        <p:attrNameLst>
                                          <p:attrName>ppt_w</p:attrName>
                                        </p:attrNameLst>
                                      </p:cBhvr>
                                      <p:tavLst>
                                        <p:tav tm="0">
                                          <p:val>
                                            <p:fltVal val="0"/>
                                          </p:val>
                                        </p:tav>
                                        <p:tav tm="100000">
                                          <p:val>
                                            <p:strVal val="#ppt_w"/>
                                          </p:val>
                                        </p:tav>
                                      </p:tavLst>
                                    </p:anim>
                                    <p:anim calcmode="lin" valueType="num">
                                      <p:cBhvr>
                                        <p:cTn id="8" dur="1000" fill="hold"/>
                                        <p:tgtEl>
                                          <p:spTgt spid="13">
                                            <p:graphicEl>
                                              <a:dgm id="{EFC54578-54F9-48AD-ACB6-8D45183AD0F6}"/>
                                            </p:graphicEl>
                                          </p:spTgt>
                                        </p:tgtEl>
                                        <p:attrNameLst>
                                          <p:attrName>ppt_h</p:attrName>
                                        </p:attrNameLst>
                                      </p:cBhvr>
                                      <p:tavLst>
                                        <p:tav tm="0">
                                          <p:val>
                                            <p:fltVal val="0"/>
                                          </p:val>
                                        </p:tav>
                                        <p:tav tm="100000">
                                          <p:val>
                                            <p:strVal val="#ppt_h"/>
                                          </p:val>
                                        </p:tav>
                                      </p:tavLst>
                                    </p:anim>
                                    <p:anim calcmode="lin" valueType="num">
                                      <p:cBhvr>
                                        <p:cTn id="9" dur="1000" fill="hold"/>
                                        <p:tgtEl>
                                          <p:spTgt spid="13">
                                            <p:graphicEl>
                                              <a:dgm id="{EFC54578-54F9-48AD-ACB6-8D45183AD0F6}"/>
                                            </p:graphic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graphicEl>
                                              <a:dgm id="{EFC54578-54F9-48AD-ACB6-8D45183AD0F6}"/>
                                            </p:graphic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3">
                                            <p:graphicEl>
                                              <a:dgm id="{45F3E8E5-DDD4-4962-9C13-408B18B7FCEA}"/>
                                            </p:graphicEl>
                                          </p:spTgt>
                                        </p:tgtEl>
                                        <p:attrNameLst>
                                          <p:attrName>style.visibility</p:attrName>
                                        </p:attrNameLst>
                                      </p:cBhvr>
                                      <p:to>
                                        <p:strVal val="visible"/>
                                      </p:to>
                                    </p:set>
                                    <p:anim calcmode="lin" valueType="num">
                                      <p:cBhvr>
                                        <p:cTn id="13" dur="1000" fill="hold"/>
                                        <p:tgtEl>
                                          <p:spTgt spid="13">
                                            <p:graphicEl>
                                              <a:dgm id="{45F3E8E5-DDD4-4962-9C13-408B18B7FCEA}"/>
                                            </p:graphicEl>
                                          </p:spTgt>
                                        </p:tgtEl>
                                        <p:attrNameLst>
                                          <p:attrName>ppt_w</p:attrName>
                                        </p:attrNameLst>
                                      </p:cBhvr>
                                      <p:tavLst>
                                        <p:tav tm="0">
                                          <p:val>
                                            <p:fltVal val="0"/>
                                          </p:val>
                                        </p:tav>
                                        <p:tav tm="100000">
                                          <p:val>
                                            <p:strVal val="#ppt_w"/>
                                          </p:val>
                                        </p:tav>
                                      </p:tavLst>
                                    </p:anim>
                                    <p:anim calcmode="lin" valueType="num">
                                      <p:cBhvr>
                                        <p:cTn id="14" dur="1000" fill="hold"/>
                                        <p:tgtEl>
                                          <p:spTgt spid="13">
                                            <p:graphicEl>
                                              <a:dgm id="{45F3E8E5-DDD4-4962-9C13-408B18B7FCEA}"/>
                                            </p:graphicEl>
                                          </p:spTgt>
                                        </p:tgtEl>
                                        <p:attrNameLst>
                                          <p:attrName>ppt_h</p:attrName>
                                        </p:attrNameLst>
                                      </p:cBhvr>
                                      <p:tavLst>
                                        <p:tav tm="0">
                                          <p:val>
                                            <p:fltVal val="0"/>
                                          </p:val>
                                        </p:tav>
                                        <p:tav tm="100000">
                                          <p:val>
                                            <p:strVal val="#ppt_h"/>
                                          </p:val>
                                        </p:tav>
                                      </p:tavLst>
                                    </p:anim>
                                    <p:anim calcmode="lin" valueType="num">
                                      <p:cBhvr>
                                        <p:cTn id="15" dur="1000" fill="hold"/>
                                        <p:tgtEl>
                                          <p:spTgt spid="13">
                                            <p:graphicEl>
                                              <a:dgm id="{45F3E8E5-DDD4-4962-9C13-408B18B7FCEA}"/>
                                            </p:graphic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
                                            <p:graphicEl>
                                              <a:dgm id="{45F3E8E5-DDD4-4962-9C13-408B18B7FCEA}"/>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3">
                                            <p:graphicEl>
                                              <a:dgm id="{DBF7CF8F-3C9D-4186-B5BC-70DDEB24A150}"/>
                                            </p:graphicEl>
                                          </p:spTgt>
                                        </p:tgtEl>
                                        <p:attrNameLst>
                                          <p:attrName>style.visibility</p:attrName>
                                        </p:attrNameLst>
                                      </p:cBhvr>
                                      <p:to>
                                        <p:strVal val="visible"/>
                                      </p:to>
                                    </p:set>
                                    <p:anim calcmode="lin" valueType="num">
                                      <p:cBhvr>
                                        <p:cTn id="21" dur="1000" fill="hold"/>
                                        <p:tgtEl>
                                          <p:spTgt spid="13">
                                            <p:graphicEl>
                                              <a:dgm id="{DBF7CF8F-3C9D-4186-B5BC-70DDEB24A150}"/>
                                            </p:graphicEl>
                                          </p:spTgt>
                                        </p:tgtEl>
                                        <p:attrNameLst>
                                          <p:attrName>ppt_w</p:attrName>
                                        </p:attrNameLst>
                                      </p:cBhvr>
                                      <p:tavLst>
                                        <p:tav tm="0">
                                          <p:val>
                                            <p:fltVal val="0"/>
                                          </p:val>
                                        </p:tav>
                                        <p:tav tm="100000">
                                          <p:val>
                                            <p:strVal val="#ppt_w"/>
                                          </p:val>
                                        </p:tav>
                                      </p:tavLst>
                                    </p:anim>
                                    <p:anim calcmode="lin" valueType="num">
                                      <p:cBhvr>
                                        <p:cTn id="22" dur="1000" fill="hold"/>
                                        <p:tgtEl>
                                          <p:spTgt spid="13">
                                            <p:graphicEl>
                                              <a:dgm id="{DBF7CF8F-3C9D-4186-B5BC-70DDEB24A150}"/>
                                            </p:graphicEl>
                                          </p:spTgt>
                                        </p:tgtEl>
                                        <p:attrNameLst>
                                          <p:attrName>ppt_h</p:attrName>
                                        </p:attrNameLst>
                                      </p:cBhvr>
                                      <p:tavLst>
                                        <p:tav tm="0">
                                          <p:val>
                                            <p:fltVal val="0"/>
                                          </p:val>
                                        </p:tav>
                                        <p:tav tm="100000">
                                          <p:val>
                                            <p:strVal val="#ppt_h"/>
                                          </p:val>
                                        </p:tav>
                                      </p:tavLst>
                                    </p:anim>
                                    <p:anim calcmode="lin" valueType="num">
                                      <p:cBhvr>
                                        <p:cTn id="23" dur="1000" fill="hold"/>
                                        <p:tgtEl>
                                          <p:spTgt spid="13">
                                            <p:graphicEl>
                                              <a:dgm id="{DBF7CF8F-3C9D-4186-B5BC-70DDEB24A150}"/>
                                            </p:graphic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
                                            <p:graphicEl>
                                              <a:dgm id="{DBF7CF8F-3C9D-4186-B5BC-70DDEB24A150}"/>
                                            </p:graphic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3">
                                            <p:graphicEl>
                                              <a:dgm id="{EDC08BF7-26A6-4B7E-AE5B-42409F3C1BB6}"/>
                                            </p:graphicEl>
                                          </p:spTgt>
                                        </p:tgtEl>
                                        <p:attrNameLst>
                                          <p:attrName>style.visibility</p:attrName>
                                        </p:attrNameLst>
                                      </p:cBhvr>
                                      <p:to>
                                        <p:strVal val="visible"/>
                                      </p:to>
                                    </p:set>
                                    <p:anim calcmode="lin" valueType="num">
                                      <p:cBhvr>
                                        <p:cTn id="27" dur="1000" fill="hold"/>
                                        <p:tgtEl>
                                          <p:spTgt spid="13">
                                            <p:graphicEl>
                                              <a:dgm id="{EDC08BF7-26A6-4B7E-AE5B-42409F3C1BB6}"/>
                                            </p:graphicEl>
                                          </p:spTgt>
                                        </p:tgtEl>
                                        <p:attrNameLst>
                                          <p:attrName>ppt_w</p:attrName>
                                        </p:attrNameLst>
                                      </p:cBhvr>
                                      <p:tavLst>
                                        <p:tav tm="0">
                                          <p:val>
                                            <p:fltVal val="0"/>
                                          </p:val>
                                        </p:tav>
                                        <p:tav tm="100000">
                                          <p:val>
                                            <p:strVal val="#ppt_w"/>
                                          </p:val>
                                        </p:tav>
                                      </p:tavLst>
                                    </p:anim>
                                    <p:anim calcmode="lin" valueType="num">
                                      <p:cBhvr>
                                        <p:cTn id="28" dur="1000" fill="hold"/>
                                        <p:tgtEl>
                                          <p:spTgt spid="13">
                                            <p:graphicEl>
                                              <a:dgm id="{EDC08BF7-26A6-4B7E-AE5B-42409F3C1BB6}"/>
                                            </p:graphicEl>
                                          </p:spTgt>
                                        </p:tgtEl>
                                        <p:attrNameLst>
                                          <p:attrName>ppt_h</p:attrName>
                                        </p:attrNameLst>
                                      </p:cBhvr>
                                      <p:tavLst>
                                        <p:tav tm="0">
                                          <p:val>
                                            <p:fltVal val="0"/>
                                          </p:val>
                                        </p:tav>
                                        <p:tav tm="100000">
                                          <p:val>
                                            <p:strVal val="#ppt_h"/>
                                          </p:val>
                                        </p:tav>
                                      </p:tavLst>
                                    </p:anim>
                                    <p:anim calcmode="lin" valueType="num">
                                      <p:cBhvr>
                                        <p:cTn id="29" dur="1000" fill="hold"/>
                                        <p:tgtEl>
                                          <p:spTgt spid="13">
                                            <p:graphicEl>
                                              <a:dgm id="{EDC08BF7-26A6-4B7E-AE5B-42409F3C1BB6}"/>
                                            </p:graphic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3">
                                            <p:graphicEl>
                                              <a:dgm id="{EDC08BF7-26A6-4B7E-AE5B-42409F3C1BB6}"/>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3">
                                            <p:graphicEl>
                                              <a:dgm id="{1940EDD6-49C4-4AB0-929D-F5C30B96AF58}"/>
                                            </p:graphicEl>
                                          </p:spTgt>
                                        </p:tgtEl>
                                        <p:attrNameLst>
                                          <p:attrName>style.visibility</p:attrName>
                                        </p:attrNameLst>
                                      </p:cBhvr>
                                      <p:to>
                                        <p:strVal val="visible"/>
                                      </p:to>
                                    </p:set>
                                    <p:anim calcmode="lin" valueType="num">
                                      <p:cBhvr>
                                        <p:cTn id="35" dur="1000" fill="hold"/>
                                        <p:tgtEl>
                                          <p:spTgt spid="13">
                                            <p:graphicEl>
                                              <a:dgm id="{1940EDD6-49C4-4AB0-929D-F5C30B96AF58}"/>
                                            </p:graphicEl>
                                          </p:spTgt>
                                        </p:tgtEl>
                                        <p:attrNameLst>
                                          <p:attrName>ppt_w</p:attrName>
                                        </p:attrNameLst>
                                      </p:cBhvr>
                                      <p:tavLst>
                                        <p:tav tm="0">
                                          <p:val>
                                            <p:fltVal val="0"/>
                                          </p:val>
                                        </p:tav>
                                        <p:tav tm="100000">
                                          <p:val>
                                            <p:strVal val="#ppt_w"/>
                                          </p:val>
                                        </p:tav>
                                      </p:tavLst>
                                    </p:anim>
                                    <p:anim calcmode="lin" valueType="num">
                                      <p:cBhvr>
                                        <p:cTn id="36" dur="1000" fill="hold"/>
                                        <p:tgtEl>
                                          <p:spTgt spid="13">
                                            <p:graphicEl>
                                              <a:dgm id="{1940EDD6-49C4-4AB0-929D-F5C30B96AF58}"/>
                                            </p:graphicEl>
                                          </p:spTgt>
                                        </p:tgtEl>
                                        <p:attrNameLst>
                                          <p:attrName>ppt_h</p:attrName>
                                        </p:attrNameLst>
                                      </p:cBhvr>
                                      <p:tavLst>
                                        <p:tav tm="0">
                                          <p:val>
                                            <p:fltVal val="0"/>
                                          </p:val>
                                        </p:tav>
                                        <p:tav tm="100000">
                                          <p:val>
                                            <p:strVal val="#ppt_h"/>
                                          </p:val>
                                        </p:tav>
                                      </p:tavLst>
                                    </p:anim>
                                    <p:anim calcmode="lin" valueType="num">
                                      <p:cBhvr>
                                        <p:cTn id="37" dur="1000" fill="hold"/>
                                        <p:tgtEl>
                                          <p:spTgt spid="13">
                                            <p:graphicEl>
                                              <a:dgm id="{1940EDD6-49C4-4AB0-929D-F5C30B96AF58}"/>
                                            </p:graphic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3">
                                            <p:graphicEl>
                                              <a:dgm id="{1940EDD6-49C4-4AB0-929D-F5C30B96AF58}"/>
                                            </p:graphic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3">
                                            <p:graphicEl>
                                              <a:dgm id="{0742C569-FB30-43A8-827F-A92AD1C1937C}"/>
                                            </p:graphicEl>
                                          </p:spTgt>
                                        </p:tgtEl>
                                        <p:attrNameLst>
                                          <p:attrName>style.visibility</p:attrName>
                                        </p:attrNameLst>
                                      </p:cBhvr>
                                      <p:to>
                                        <p:strVal val="visible"/>
                                      </p:to>
                                    </p:set>
                                    <p:anim calcmode="lin" valueType="num">
                                      <p:cBhvr>
                                        <p:cTn id="41" dur="1000" fill="hold"/>
                                        <p:tgtEl>
                                          <p:spTgt spid="13">
                                            <p:graphicEl>
                                              <a:dgm id="{0742C569-FB30-43A8-827F-A92AD1C1937C}"/>
                                            </p:graphicEl>
                                          </p:spTgt>
                                        </p:tgtEl>
                                        <p:attrNameLst>
                                          <p:attrName>ppt_w</p:attrName>
                                        </p:attrNameLst>
                                      </p:cBhvr>
                                      <p:tavLst>
                                        <p:tav tm="0">
                                          <p:val>
                                            <p:fltVal val="0"/>
                                          </p:val>
                                        </p:tav>
                                        <p:tav tm="100000">
                                          <p:val>
                                            <p:strVal val="#ppt_w"/>
                                          </p:val>
                                        </p:tav>
                                      </p:tavLst>
                                    </p:anim>
                                    <p:anim calcmode="lin" valueType="num">
                                      <p:cBhvr>
                                        <p:cTn id="42" dur="1000" fill="hold"/>
                                        <p:tgtEl>
                                          <p:spTgt spid="13">
                                            <p:graphicEl>
                                              <a:dgm id="{0742C569-FB30-43A8-827F-A92AD1C1937C}"/>
                                            </p:graphicEl>
                                          </p:spTgt>
                                        </p:tgtEl>
                                        <p:attrNameLst>
                                          <p:attrName>ppt_h</p:attrName>
                                        </p:attrNameLst>
                                      </p:cBhvr>
                                      <p:tavLst>
                                        <p:tav tm="0">
                                          <p:val>
                                            <p:fltVal val="0"/>
                                          </p:val>
                                        </p:tav>
                                        <p:tav tm="100000">
                                          <p:val>
                                            <p:strVal val="#ppt_h"/>
                                          </p:val>
                                        </p:tav>
                                      </p:tavLst>
                                    </p:anim>
                                    <p:anim calcmode="lin" valueType="num">
                                      <p:cBhvr>
                                        <p:cTn id="43" dur="1000" fill="hold"/>
                                        <p:tgtEl>
                                          <p:spTgt spid="13">
                                            <p:graphicEl>
                                              <a:dgm id="{0742C569-FB30-43A8-827F-A92AD1C1937C}"/>
                                            </p:graphic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3">
                                            <p:graphicEl>
                                              <a:dgm id="{0742C569-FB30-43A8-827F-A92AD1C1937C}"/>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3">
                                            <p:graphicEl>
                                              <a:dgm id="{B99CD996-6B99-4714-869D-7650D406DD04}"/>
                                            </p:graphicEl>
                                          </p:spTgt>
                                        </p:tgtEl>
                                        <p:attrNameLst>
                                          <p:attrName>style.visibility</p:attrName>
                                        </p:attrNameLst>
                                      </p:cBhvr>
                                      <p:to>
                                        <p:strVal val="visible"/>
                                      </p:to>
                                    </p:set>
                                    <p:anim calcmode="lin" valueType="num">
                                      <p:cBhvr>
                                        <p:cTn id="49" dur="1000" fill="hold"/>
                                        <p:tgtEl>
                                          <p:spTgt spid="13">
                                            <p:graphicEl>
                                              <a:dgm id="{B99CD996-6B99-4714-869D-7650D406DD04}"/>
                                            </p:graphicEl>
                                          </p:spTgt>
                                        </p:tgtEl>
                                        <p:attrNameLst>
                                          <p:attrName>ppt_w</p:attrName>
                                        </p:attrNameLst>
                                      </p:cBhvr>
                                      <p:tavLst>
                                        <p:tav tm="0">
                                          <p:val>
                                            <p:fltVal val="0"/>
                                          </p:val>
                                        </p:tav>
                                        <p:tav tm="100000">
                                          <p:val>
                                            <p:strVal val="#ppt_w"/>
                                          </p:val>
                                        </p:tav>
                                      </p:tavLst>
                                    </p:anim>
                                    <p:anim calcmode="lin" valueType="num">
                                      <p:cBhvr>
                                        <p:cTn id="50" dur="1000" fill="hold"/>
                                        <p:tgtEl>
                                          <p:spTgt spid="13">
                                            <p:graphicEl>
                                              <a:dgm id="{B99CD996-6B99-4714-869D-7650D406DD04}"/>
                                            </p:graphicEl>
                                          </p:spTgt>
                                        </p:tgtEl>
                                        <p:attrNameLst>
                                          <p:attrName>ppt_h</p:attrName>
                                        </p:attrNameLst>
                                      </p:cBhvr>
                                      <p:tavLst>
                                        <p:tav tm="0">
                                          <p:val>
                                            <p:fltVal val="0"/>
                                          </p:val>
                                        </p:tav>
                                        <p:tav tm="100000">
                                          <p:val>
                                            <p:strVal val="#ppt_h"/>
                                          </p:val>
                                        </p:tav>
                                      </p:tavLst>
                                    </p:anim>
                                    <p:anim calcmode="lin" valueType="num">
                                      <p:cBhvr>
                                        <p:cTn id="51" dur="1000" fill="hold"/>
                                        <p:tgtEl>
                                          <p:spTgt spid="13">
                                            <p:graphicEl>
                                              <a:dgm id="{B99CD996-6B99-4714-869D-7650D406DD04}"/>
                                            </p:graphic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3">
                                            <p:graphicEl>
                                              <a:dgm id="{B99CD996-6B99-4714-869D-7650D406DD04}"/>
                                            </p:graphic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13">
                                            <p:graphicEl>
                                              <a:dgm id="{6250F361-07E7-4F8F-A51C-5EFA0DAFF709}"/>
                                            </p:graphicEl>
                                          </p:spTgt>
                                        </p:tgtEl>
                                        <p:attrNameLst>
                                          <p:attrName>style.visibility</p:attrName>
                                        </p:attrNameLst>
                                      </p:cBhvr>
                                      <p:to>
                                        <p:strVal val="visible"/>
                                      </p:to>
                                    </p:set>
                                    <p:anim calcmode="lin" valueType="num">
                                      <p:cBhvr>
                                        <p:cTn id="55" dur="1000" fill="hold"/>
                                        <p:tgtEl>
                                          <p:spTgt spid="13">
                                            <p:graphicEl>
                                              <a:dgm id="{6250F361-07E7-4F8F-A51C-5EFA0DAFF709}"/>
                                            </p:graphicEl>
                                          </p:spTgt>
                                        </p:tgtEl>
                                        <p:attrNameLst>
                                          <p:attrName>ppt_w</p:attrName>
                                        </p:attrNameLst>
                                      </p:cBhvr>
                                      <p:tavLst>
                                        <p:tav tm="0">
                                          <p:val>
                                            <p:fltVal val="0"/>
                                          </p:val>
                                        </p:tav>
                                        <p:tav tm="100000">
                                          <p:val>
                                            <p:strVal val="#ppt_w"/>
                                          </p:val>
                                        </p:tav>
                                      </p:tavLst>
                                    </p:anim>
                                    <p:anim calcmode="lin" valueType="num">
                                      <p:cBhvr>
                                        <p:cTn id="56" dur="1000" fill="hold"/>
                                        <p:tgtEl>
                                          <p:spTgt spid="13">
                                            <p:graphicEl>
                                              <a:dgm id="{6250F361-07E7-4F8F-A51C-5EFA0DAFF709}"/>
                                            </p:graphicEl>
                                          </p:spTgt>
                                        </p:tgtEl>
                                        <p:attrNameLst>
                                          <p:attrName>ppt_h</p:attrName>
                                        </p:attrNameLst>
                                      </p:cBhvr>
                                      <p:tavLst>
                                        <p:tav tm="0">
                                          <p:val>
                                            <p:fltVal val="0"/>
                                          </p:val>
                                        </p:tav>
                                        <p:tav tm="100000">
                                          <p:val>
                                            <p:strVal val="#ppt_h"/>
                                          </p:val>
                                        </p:tav>
                                      </p:tavLst>
                                    </p:anim>
                                    <p:anim calcmode="lin" valueType="num">
                                      <p:cBhvr>
                                        <p:cTn id="57" dur="1000" fill="hold"/>
                                        <p:tgtEl>
                                          <p:spTgt spid="13">
                                            <p:graphicEl>
                                              <a:dgm id="{6250F361-07E7-4F8F-A51C-5EFA0DAFF709}"/>
                                            </p:graphic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3">
                                            <p:graphicEl>
                                              <a:dgm id="{6250F361-07E7-4F8F-A51C-5EFA0DAFF709}"/>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AD9-BB23-4E4D-A8E3-6FD8AFE0C57C}"/>
              </a:ext>
            </a:extLst>
          </p:cNvPr>
          <p:cNvSpPr>
            <a:spLocks noGrp="1"/>
          </p:cNvSpPr>
          <p:nvPr>
            <p:ph type="title"/>
          </p:nvPr>
        </p:nvSpPr>
        <p:spPr>
          <a:xfrm>
            <a:off x="628650" y="365125"/>
            <a:ext cx="7886700" cy="1325563"/>
          </a:xfrm>
        </p:spPr>
        <p:txBody>
          <a:bodyPr>
            <a:normAutofit/>
          </a:bodyPr>
          <a:lstStyle/>
          <a:p>
            <a:r>
              <a:rPr lang="es-ES_tradnl" dirty="0"/>
              <a:t>Salario y subsidios Básicos</a:t>
            </a:r>
            <a:r>
              <a:rPr lang="en-US" dirty="0"/>
              <a:t>
</a:t>
            </a:r>
          </a:p>
        </p:txBody>
      </p:sp>
      <p:graphicFrame>
        <p:nvGraphicFramePr>
          <p:cNvPr id="5" name="Content Placeholder 2">
            <a:extLst>
              <a:ext uri="{FF2B5EF4-FFF2-40B4-BE49-F238E27FC236}">
                <a16:creationId xmlns:a16="http://schemas.microsoft.com/office/drawing/2014/main" id="{CF2C132D-DBBD-4BE9-A55A-1A762980CB70}"/>
              </a:ext>
            </a:extLst>
          </p:cNvPr>
          <p:cNvGraphicFramePr>
            <a:graphicFrameLocks noGrp="1"/>
          </p:cNvGraphicFramePr>
          <p:nvPr>
            <p:ph idx="1"/>
            <p:extLst>
              <p:ext uri="{D42A27DB-BD31-4B8C-83A1-F6EECF244321}">
                <p14:modId xmlns:p14="http://schemas.microsoft.com/office/powerpoint/2010/main" val="5967863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5854F97-EABB-3A4A-9990-8C673631AED9}"/>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6AD953AA-9034-464C-8694-69BCFE98F5EA}"/>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66310277-5D33-274E-A7A2-4681582C785C}"/>
              </a:ext>
            </a:extLst>
          </p:cNvPr>
          <p:cNvSpPr>
            <a:spLocks noGrp="1"/>
          </p:cNvSpPr>
          <p:nvPr>
            <p:ph type="sldNum" sz="quarter" idx="12"/>
          </p:nvPr>
        </p:nvSpPr>
        <p:spPr/>
        <p:txBody>
          <a:bodyPr/>
          <a:lstStyle/>
          <a:p>
            <a:fld id="{90A315C9-270A-4245-BC30-42DBCB42D4D1}" type="slidenum">
              <a:rPr lang="en-US" smtClean="0"/>
              <a:t>12</a:t>
            </a:fld>
            <a:endParaRPr lang="en-US"/>
          </a:p>
        </p:txBody>
      </p:sp>
    </p:spTree>
    <p:extLst>
      <p:ext uri="{BB962C8B-B14F-4D97-AF65-F5344CB8AC3E}">
        <p14:creationId xmlns:p14="http://schemas.microsoft.com/office/powerpoint/2010/main" val="19398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graphicEl>
                                              <a:dgm id="{D7D0C1AA-0512-417A-BC94-E5869D116D5E}"/>
                                            </p:graphicEl>
                                          </p:spTgt>
                                        </p:tgtEl>
                                        <p:attrNameLst>
                                          <p:attrName>style.visibility</p:attrName>
                                        </p:attrNameLst>
                                      </p:cBhvr>
                                      <p:to>
                                        <p:strVal val="visible"/>
                                      </p:to>
                                    </p:set>
                                    <p:animEffect transition="in" filter="fade">
                                      <p:cBhvr>
                                        <p:cTn id="7" dur="1000"/>
                                        <p:tgtEl>
                                          <p:spTgt spid="5">
                                            <p:graphicEl>
                                              <a:dgm id="{D7D0C1AA-0512-417A-BC94-E5869D116D5E}"/>
                                            </p:graphicEl>
                                          </p:spTgt>
                                        </p:tgtEl>
                                      </p:cBhvr>
                                    </p:animEffect>
                                    <p:anim calcmode="lin" valueType="num">
                                      <p:cBhvr>
                                        <p:cTn id="8" dur="1000" fill="hold"/>
                                        <p:tgtEl>
                                          <p:spTgt spid="5">
                                            <p:graphicEl>
                                              <a:dgm id="{D7D0C1AA-0512-417A-BC94-E5869D116D5E}"/>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5">
                                            <p:graphicEl>
                                              <a:dgm id="{D7D0C1AA-0512-417A-BC94-E5869D116D5E}"/>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graphicEl>
                                              <a:dgm id="{D7D0C1AA-0512-417A-BC94-E5869D116D5E}"/>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
                                            <p:graphicEl>
                                              <a:dgm id="{322CC4E9-5B4C-4218-BAF6-BEA703E07B7C}"/>
                                            </p:graphicEl>
                                          </p:spTgt>
                                        </p:tgtEl>
                                        <p:attrNameLst>
                                          <p:attrName>style.visibility</p:attrName>
                                        </p:attrNameLst>
                                      </p:cBhvr>
                                      <p:to>
                                        <p:strVal val="visible"/>
                                      </p:to>
                                    </p:set>
                                    <p:animEffect transition="in" filter="fade">
                                      <p:cBhvr>
                                        <p:cTn id="13" dur="1000"/>
                                        <p:tgtEl>
                                          <p:spTgt spid="5">
                                            <p:graphicEl>
                                              <a:dgm id="{322CC4E9-5B4C-4218-BAF6-BEA703E07B7C}"/>
                                            </p:graphicEl>
                                          </p:spTgt>
                                        </p:tgtEl>
                                      </p:cBhvr>
                                    </p:animEffect>
                                    <p:anim calcmode="lin" valueType="num">
                                      <p:cBhvr>
                                        <p:cTn id="14" dur="1000" fill="hold"/>
                                        <p:tgtEl>
                                          <p:spTgt spid="5">
                                            <p:graphicEl>
                                              <a:dgm id="{322CC4E9-5B4C-4218-BAF6-BEA703E07B7C}"/>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graphicEl>
                                              <a:dgm id="{322CC4E9-5B4C-4218-BAF6-BEA703E07B7C}"/>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graphicEl>
                                              <a:dgm id="{322CC4E9-5B4C-4218-BAF6-BEA703E07B7C}"/>
                                            </p:graphic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
                                            <p:graphicEl>
                                              <a:dgm id="{56ABC5DB-9FE5-4F0D-8392-49F9FA541CF6}"/>
                                            </p:graphicEl>
                                          </p:spTgt>
                                        </p:tgtEl>
                                        <p:attrNameLst>
                                          <p:attrName>style.visibility</p:attrName>
                                        </p:attrNameLst>
                                      </p:cBhvr>
                                      <p:to>
                                        <p:strVal val="visible"/>
                                      </p:to>
                                    </p:set>
                                    <p:animEffect transition="in" filter="fade">
                                      <p:cBhvr>
                                        <p:cTn id="19" dur="1000"/>
                                        <p:tgtEl>
                                          <p:spTgt spid="5">
                                            <p:graphicEl>
                                              <a:dgm id="{56ABC5DB-9FE5-4F0D-8392-49F9FA541CF6}"/>
                                            </p:graphicEl>
                                          </p:spTgt>
                                        </p:tgtEl>
                                      </p:cBhvr>
                                    </p:animEffect>
                                    <p:anim calcmode="lin" valueType="num">
                                      <p:cBhvr>
                                        <p:cTn id="20" dur="1000" fill="hold"/>
                                        <p:tgtEl>
                                          <p:spTgt spid="5">
                                            <p:graphicEl>
                                              <a:dgm id="{56ABC5DB-9FE5-4F0D-8392-49F9FA541CF6}"/>
                                            </p:graphic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graphicEl>
                                              <a:dgm id="{56ABC5DB-9FE5-4F0D-8392-49F9FA541CF6}"/>
                                            </p:graphic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graphicEl>
                                              <a:dgm id="{56ABC5DB-9FE5-4F0D-8392-49F9FA541CF6}"/>
                                            </p:graphic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graphicEl>
                                              <a:dgm id="{30BBB747-64F3-4E0A-A977-00EB50FA93E8}"/>
                                            </p:graphicEl>
                                          </p:spTgt>
                                        </p:tgtEl>
                                        <p:attrNameLst>
                                          <p:attrName>style.visibility</p:attrName>
                                        </p:attrNameLst>
                                      </p:cBhvr>
                                      <p:to>
                                        <p:strVal val="visible"/>
                                      </p:to>
                                    </p:set>
                                    <p:animEffect transition="in" filter="fade">
                                      <p:cBhvr>
                                        <p:cTn id="27" dur="1000"/>
                                        <p:tgtEl>
                                          <p:spTgt spid="5">
                                            <p:graphicEl>
                                              <a:dgm id="{30BBB747-64F3-4E0A-A977-00EB50FA93E8}"/>
                                            </p:graphicEl>
                                          </p:spTgt>
                                        </p:tgtEl>
                                      </p:cBhvr>
                                    </p:animEffect>
                                    <p:anim calcmode="lin" valueType="num">
                                      <p:cBhvr>
                                        <p:cTn id="28" dur="1000" fill="hold"/>
                                        <p:tgtEl>
                                          <p:spTgt spid="5">
                                            <p:graphicEl>
                                              <a:dgm id="{30BBB747-64F3-4E0A-A977-00EB50FA93E8}"/>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graphicEl>
                                              <a:dgm id="{30BBB747-64F3-4E0A-A977-00EB50FA93E8}"/>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graphicEl>
                                              <a:dgm id="{30BBB747-64F3-4E0A-A977-00EB50FA93E8}"/>
                                            </p:graphic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5">
                                            <p:graphicEl>
                                              <a:dgm id="{A74BA8C5-F94D-4B14-8B84-BA7D36DBF6C2}"/>
                                            </p:graphicEl>
                                          </p:spTgt>
                                        </p:tgtEl>
                                        <p:attrNameLst>
                                          <p:attrName>style.visibility</p:attrName>
                                        </p:attrNameLst>
                                      </p:cBhvr>
                                      <p:to>
                                        <p:strVal val="visible"/>
                                      </p:to>
                                    </p:set>
                                    <p:animEffect transition="in" filter="fade">
                                      <p:cBhvr>
                                        <p:cTn id="33" dur="1000"/>
                                        <p:tgtEl>
                                          <p:spTgt spid="5">
                                            <p:graphicEl>
                                              <a:dgm id="{A74BA8C5-F94D-4B14-8B84-BA7D36DBF6C2}"/>
                                            </p:graphicEl>
                                          </p:spTgt>
                                        </p:tgtEl>
                                      </p:cBhvr>
                                    </p:animEffect>
                                    <p:anim calcmode="lin" valueType="num">
                                      <p:cBhvr>
                                        <p:cTn id="34" dur="1000" fill="hold"/>
                                        <p:tgtEl>
                                          <p:spTgt spid="5">
                                            <p:graphicEl>
                                              <a:dgm id="{A74BA8C5-F94D-4B14-8B84-BA7D36DBF6C2}"/>
                                            </p:graphicEl>
                                          </p:spTgt>
                                        </p:tgtEl>
                                        <p:attrNameLst>
                                          <p:attrName>ppt_x</p:attrName>
                                        </p:attrNameLst>
                                      </p:cBhvr>
                                      <p:tavLst>
                                        <p:tav tm="0">
                                          <p:val>
                                            <p:strVal val="#ppt_x"/>
                                          </p:val>
                                        </p:tav>
                                        <p:tav tm="100000">
                                          <p:val>
                                            <p:strVal val="#ppt_x"/>
                                          </p:val>
                                        </p:tav>
                                      </p:tavLst>
                                    </p:anim>
                                    <p:anim calcmode="lin" valueType="num">
                                      <p:cBhvr>
                                        <p:cTn id="35" dur="900" decel="100000" fill="hold"/>
                                        <p:tgtEl>
                                          <p:spTgt spid="5">
                                            <p:graphicEl>
                                              <a:dgm id="{A74BA8C5-F94D-4B14-8B84-BA7D36DBF6C2}"/>
                                            </p:graphic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graphicEl>
                                              <a:dgm id="{A74BA8C5-F94D-4B14-8B84-BA7D36DBF6C2}"/>
                                            </p:graphic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5">
                                            <p:graphicEl>
                                              <a:dgm id="{862DC3A0-6DD2-4113-941C-3C96351DA3EB}"/>
                                            </p:graphicEl>
                                          </p:spTgt>
                                        </p:tgtEl>
                                        <p:attrNameLst>
                                          <p:attrName>style.visibility</p:attrName>
                                        </p:attrNameLst>
                                      </p:cBhvr>
                                      <p:to>
                                        <p:strVal val="visible"/>
                                      </p:to>
                                    </p:set>
                                    <p:animEffect transition="in" filter="fade">
                                      <p:cBhvr>
                                        <p:cTn id="39" dur="1000"/>
                                        <p:tgtEl>
                                          <p:spTgt spid="5">
                                            <p:graphicEl>
                                              <a:dgm id="{862DC3A0-6DD2-4113-941C-3C96351DA3EB}"/>
                                            </p:graphicEl>
                                          </p:spTgt>
                                        </p:tgtEl>
                                      </p:cBhvr>
                                    </p:animEffect>
                                    <p:anim calcmode="lin" valueType="num">
                                      <p:cBhvr>
                                        <p:cTn id="40" dur="1000" fill="hold"/>
                                        <p:tgtEl>
                                          <p:spTgt spid="5">
                                            <p:graphicEl>
                                              <a:dgm id="{862DC3A0-6DD2-4113-941C-3C96351DA3EB}"/>
                                            </p:graphic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graphicEl>
                                              <a:dgm id="{862DC3A0-6DD2-4113-941C-3C96351DA3EB}"/>
                                            </p:graphic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graphicEl>
                                              <a:dgm id="{862DC3A0-6DD2-4113-941C-3C96351DA3EB}"/>
                                            </p:graphic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5">
                                            <p:graphicEl>
                                              <a:dgm id="{124E2C27-BB83-4E0C-8E1A-61A76EAA2508}"/>
                                            </p:graphicEl>
                                          </p:spTgt>
                                        </p:tgtEl>
                                        <p:attrNameLst>
                                          <p:attrName>style.visibility</p:attrName>
                                        </p:attrNameLst>
                                      </p:cBhvr>
                                      <p:to>
                                        <p:strVal val="visible"/>
                                      </p:to>
                                    </p:set>
                                    <p:animEffect transition="in" filter="fade">
                                      <p:cBhvr>
                                        <p:cTn id="47" dur="1000"/>
                                        <p:tgtEl>
                                          <p:spTgt spid="5">
                                            <p:graphicEl>
                                              <a:dgm id="{124E2C27-BB83-4E0C-8E1A-61A76EAA2508}"/>
                                            </p:graphicEl>
                                          </p:spTgt>
                                        </p:tgtEl>
                                      </p:cBhvr>
                                    </p:animEffect>
                                    <p:anim calcmode="lin" valueType="num">
                                      <p:cBhvr>
                                        <p:cTn id="48" dur="1000" fill="hold"/>
                                        <p:tgtEl>
                                          <p:spTgt spid="5">
                                            <p:graphicEl>
                                              <a:dgm id="{124E2C27-BB83-4E0C-8E1A-61A76EAA2508}"/>
                                            </p:graphic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graphicEl>
                                              <a:dgm id="{124E2C27-BB83-4E0C-8E1A-61A76EAA2508}"/>
                                            </p:graphic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graphicEl>
                                              <a:dgm id="{124E2C27-BB83-4E0C-8E1A-61A76EAA2508}"/>
                                            </p:graphic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5">
                                            <p:graphicEl>
                                              <a:dgm id="{B9A13ECB-50D8-4579-AECD-0159A85CA91B}"/>
                                            </p:graphicEl>
                                          </p:spTgt>
                                        </p:tgtEl>
                                        <p:attrNameLst>
                                          <p:attrName>style.visibility</p:attrName>
                                        </p:attrNameLst>
                                      </p:cBhvr>
                                      <p:to>
                                        <p:strVal val="visible"/>
                                      </p:to>
                                    </p:set>
                                    <p:animEffect transition="in" filter="fade">
                                      <p:cBhvr>
                                        <p:cTn id="53" dur="1000"/>
                                        <p:tgtEl>
                                          <p:spTgt spid="5">
                                            <p:graphicEl>
                                              <a:dgm id="{B9A13ECB-50D8-4579-AECD-0159A85CA91B}"/>
                                            </p:graphicEl>
                                          </p:spTgt>
                                        </p:tgtEl>
                                      </p:cBhvr>
                                    </p:animEffect>
                                    <p:anim calcmode="lin" valueType="num">
                                      <p:cBhvr>
                                        <p:cTn id="54" dur="1000" fill="hold"/>
                                        <p:tgtEl>
                                          <p:spTgt spid="5">
                                            <p:graphicEl>
                                              <a:dgm id="{B9A13ECB-50D8-4579-AECD-0159A85CA91B}"/>
                                            </p:graphicEl>
                                          </p:spTgt>
                                        </p:tgtEl>
                                        <p:attrNameLst>
                                          <p:attrName>ppt_x</p:attrName>
                                        </p:attrNameLst>
                                      </p:cBhvr>
                                      <p:tavLst>
                                        <p:tav tm="0">
                                          <p:val>
                                            <p:strVal val="#ppt_x"/>
                                          </p:val>
                                        </p:tav>
                                        <p:tav tm="100000">
                                          <p:val>
                                            <p:strVal val="#ppt_x"/>
                                          </p:val>
                                        </p:tav>
                                      </p:tavLst>
                                    </p:anim>
                                    <p:anim calcmode="lin" valueType="num">
                                      <p:cBhvr>
                                        <p:cTn id="55" dur="900" decel="100000" fill="hold"/>
                                        <p:tgtEl>
                                          <p:spTgt spid="5">
                                            <p:graphicEl>
                                              <a:dgm id="{B9A13ECB-50D8-4579-AECD-0159A85CA91B}"/>
                                            </p:graphic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
                                            <p:graphicEl>
                                              <a:dgm id="{B9A13ECB-50D8-4579-AECD-0159A85CA91B}"/>
                                            </p:graphicEl>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5">
                                            <p:graphicEl>
                                              <a:dgm id="{A1290CFF-F381-4782-8D84-FABA534C6BA6}"/>
                                            </p:graphicEl>
                                          </p:spTgt>
                                        </p:tgtEl>
                                        <p:attrNameLst>
                                          <p:attrName>style.visibility</p:attrName>
                                        </p:attrNameLst>
                                      </p:cBhvr>
                                      <p:to>
                                        <p:strVal val="visible"/>
                                      </p:to>
                                    </p:set>
                                    <p:animEffect transition="in" filter="fade">
                                      <p:cBhvr>
                                        <p:cTn id="59" dur="1000"/>
                                        <p:tgtEl>
                                          <p:spTgt spid="5">
                                            <p:graphicEl>
                                              <a:dgm id="{A1290CFF-F381-4782-8D84-FABA534C6BA6}"/>
                                            </p:graphicEl>
                                          </p:spTgt>
                                        </p:tgtEl>
                                      </p:cBhvr>
                                    </p:animEffect>
                                    <p:anim calcmode="lin" valueType="num">
                                      <p:cBhvr>
                                        <p:cTn id="60" dur="1000" fill="hold"/>
                                        <p:tgtEl>
                                          <p:spTgt spid="5">
                                            <p:graphicEl>
                                              <a:dgm id="{A1290CFF-F381-4782-8D84-FABA534C6BA6}"/>
                                            </p:graphicEl>
                                          </p:spTgt>
                                        </p:tgtEl>
                                        <p:attrNameLst>
                                          <p:attrName>ppt_x</p:attrName>
                                        </p:attrNameLst>
                                      </p:cBhvr>
                                      <p:tavLst>
                                        <p:tav tm="0">
                                          <p:val>
                                            <p:strVal val="#ppt_x"/>
                                          </p:val>
                                        </p:tav>
                                        <p:tav tm="100000">
                                          <p:val>
                                            <p:strVal val="#ppt_x"/>
                                          </p:val>
                                        </p:tav>
                                      </p:tavLst>
                                    </p:anim>
                                    <p:anim calcmode="lin" valueType="num">
                                      <p:cBhvr>
                                        <p:cTn id="61" dur="900" decel="100000" fill="hold"/>
                                        <p:tgtEl>
                                          <p:spTgt spid="5">
                                            <p:graphicEl>
                                              <a:dgm id="{A1290CFF-F381-4782-8D84-FABA534C6BA6}"/>
                                            </p:graphic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graphicEl>
                                              <a:dgm id="{A1290CFF-F381-4782-8D84-FABA534C6BA6}"/>
                                            </p:graphic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5">
                                            <p:graphicEl>
                                              <a:dgm id="{3FFF6C67-5C80-4FB5-8DC0-A02FC2DEFF1B}"/>
                                            </p:graphicEl>
                                          </p:spTgt>
                                        </p:tgtEl>
                                        <p:attrNameLst>
                                          <p:attrName>style.visibility</p:attrName>
                                        </p:attrNameLst>
                                      </p:cBhvr>
                                      <p:to>
                                        <p:strVal val="visible"/>
                                      </p:to>
                                    </p:set>
                                    <p:animEffect transition="in" filter="fade">
                                      <p:cBhvr>
                                        <p:cTn id="67" dur="1000"/>
                                        <p:tgtEl>
                                          <p:spTgt spid="5">
                                            <p:graphicEl>
                                              <a:dgm id="{3FFF6C67-5C80-4FB5-8DC0-A02FC2DEFF1B}"/>
                                            </p:graphicEl>
                                          </p:spTgt>
                                        </p:tgtEl>
                                      </p:cBhvr>
                                    </p:animEffect>
                                    <p:anim calcmode="lin" valueType="num">
                                      <p:cBhvr>
                                        <p:cTn id="68" dur="1000" fill="hold"/>
                                        <p:tgtEl>
                                          <p:spTgt spid="5">
                                            <p:graphicEl>
                                              <a:dgm id="{3FFF6C67-5C80-4FB5-8DC0-A02FC2DEFF1B}"/>
                                            </p:graphicEl>
                                          </p:spTgt>
                                        </p:tgtEl>
                                        <p:attrNameLst>
                                          <p:attrName>ppt_x</p:attrName>
                                        </p:attrNameLst>
                                      </p:cBhvr>
                                      <p:tavLst>
                                        <p:tav tm="0">
                                          <p:val>
                                            <p:strVal val="#ppt_x"/>
                                          </p:val>
                                        </p:tav>
                                        <p:tav tm="100000">
                                          <p:val>
                                            <p:strVal val="#ppt_x"/>
                                          </p:val>
                                        </p:tav>
                                      </p:tavLst>
                                    </p:anim>
                                    <p:anim calcmode="lin" valueType="num">
                                      <p:cBhvr>
                                        <p:cTn id="69" dur="900" decel="100000" fill="hold"/>
                                        <p:tgtEl>
                                          <p:spTgt spid="5">
                                            <p:graphicEl>
                                              <a:dgm id="{3FFF6C67-5C80-4FB5-8DC0-A02FC2DEFF1B}"/>
                                            </p:graphic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5">
                                            <p:graphicEl>
                                              <a:dgm id="{3FFF6C67-5C80-4FB5-8DC0-A02FC2DEFF1B}"/>
                                            </p:graphic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5">
                                            <p:graphicEl>
                                              <a:dgm id="{86448186-3704-458F-9720-561F08C52341}"/>
                                            </p:graphicEl>
                                          </p:spTgt>
                                        </p:tgtEl>
                                        <p:attrNameLst>
                                          <p:attrName>style.visibility</p:attrName>
                                        </p:attrNameLst>
                                      </p:cBhvr>
                                      <p:to>
                                        <p:strVal val="visible"/>
                                      </p:to>
                                    </p:set>
                                    <p:animEffect transition="in" filter="fade">
                                      <p:cBhvr>
                                        <p:cTn id="73" dur="1000"/>
                                        <p:tgtEl>
                                          <p:spTgt spid="5">
                                            <p:graphicEl>
                                              <a:dgm id="{86448186-3704-458F-9720-561F08C52341}"/>
                                            </p:graphicEl>
                                          </p:spTgt>
                                        </p:tgtEl>
                                      </p:cBhvr>
                                    </p:animEffect>
                                    <p:anim calcmode="lin" valueType="num">
                                      <p:cBhvr>
                                        <p:cTn id="74" dur="1000" fill="hold"/>
                                        <p:tgtEl>
                                          <p:spTgt spid="5">
                                            <p:graphicEl>
                                              <a:dgm id="{86448186-3704-458F-9720-561F08C52341}"/>
                                            </p:graphicEl>
                                          </p:spTgt>
                                        </p:tgtEl>
                                        <p:attrNameLst>
                                          <p:attrName>ppt_x</p:attrName>
                                        </p:attrNameLst>
                                      </p:cBhvr>
                                      <p:tavLst>
                                        <p:tav tm="0">
                                          <p:val>
                                            <p:strVal val="#ppt_x"/>
                                          </p:val>
                                        </p:tav>
                                        <p:tav tm="100000">
                                          <p:val>
                                            <p:strVal val="#ppt_x"/>
                                          </p:val>
                                        </p:tav>
                                      </p:tavLst>
                                    </p:anim>
                                    <p:anim calcmode="lin" valueType="num">
                                      <p:cBhvr>
                                        <p:cTn id="75" dur="900" decel="100000" fill="hold"/>
                                        <p:tgtEl>
                                          <p:spTgt spid="5">
                                            <p:graphicEl>
                                              <a:dgm id="{86448186-3704-458F-9720-561F08C52341}"/>
                                            </p:graphic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
                                            <p:graphicEl>
                                              <a:dgm id="{86448186-3704-458F-9720-561F08C52341}"/>
                                            </p:graphic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5">
                                            <p:graphicEl>
                                              <a:dgm id="{8262D7F0-CA71-4C38-A3AD-201276AA703B}"/>
                                            </p:graphicEl>
                                          </p:spTgt>
                                        </p:tgtEl>
                                        <p:attrNameLst>
                                          <p:attrName>style.visibility</p:attrName>
                                        </p:attrNameLst>
                                      </p:cBhvr>
                                      <p:to>
                                        <p:strVal val="visible"/>
                                      </p:to>
                                    </p:set>
                                    <p:animEffect transition="in" filter="fade">
                                      <p:cBhvr>
                                        <p:cTn id="79" dur="1000"/>
                                        <p:tgtEl>
                                          <p:spTgt spid="5">
                                            <p:graphicEl>
                                              <a:dgm id="{8262D7F0-CA71-4C38-A3AD-201276AA703B}"/>
                                            </p:graphicEl>
                                          </p:spTgt>
                                        </p:tgtEl>
                                      </p:cBhvr>
                                    </p:animEffect>
                                    <p:anim calcmode="lin" valueType="num">
                                      <p:cBhvr>
                                        <p:cTn id="80" dur="1000" fill="hold"/>
                                        <p:tgtEl>
                                          <p:spTgt spid="5">
                                            <p:graphicEl>
                                              <a:dgm id="{8262D7F0-CA71-4C38-A3AD-201276AA703B}"/>
                                            </p:graphicEl>
                                          </p:spTgt>
                                        </p:tgtEl>
                                        <p:attrNameLst>
                                          <p:attrName>ppt_x</p:attrName>
                                        </p:attrNameLst>
                                      </p:cBhvr>
                                      <p:tavLst>
                                        <p:tav tm="0">
                                          <p:val>
                                            <p:strVal val="#ppt_x"/>
                                          </p:val>
                                        </p:tav>
                                        <p:tav tm="100000">
                                          <p:val>
                                            <p:strVal val="#ppt_x"/>
                                          </p:val>
                                        </p:tav>
                                      </p:tavLst>
                                    </p:anim>
                                    <p:anim calcmode="lin" valueType="num">
                                      <p:cBhvr>
                                        <p:cTn id="81" dur="900" decel="100000" fill="hold"/>
                                        <p:tgtEl>
                                          <p:spTgt spid="5">
                                            <p:graphicEl>
                                              <a:dgm id="{8262D7F0-CA71-4C38-A3AD-201276AA703B}"/>
                                            </p:graphic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graphicEl>
                                              <a:dgm id="{8262D7F0-CA71-4C38-A3AD-201276AA703B}"/>
                                            </p:graphic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5">
                                            <p:graphicEl>
                                              <a:dgm id="{1C499272-C996-4921-9730-ED75B95A6DCA}"/>
                                            </p:graphicEl>
                                          </p:spTgt>
                                        </p:tgtEl>
                                        <p:attrNameLst>
                                          <p:attrName>style.visibility</p:attrName>
                                        </p:attrNameLst>
                                      </p:cBhvr>
                                      <p:to>
                                        <p:strVal val="visible"/>
                                      </p:to>
                                    </p:set>
                                    <p:animEffect transition="in" filter="fade">
                                      <p:cBhvr>
                                        <p:cTn id="87" dur="1000"/>
                                        <p:tgtEl>
                                          <p:spTgt spid="5">
                                            <p:graphicEl>
                                              <a:dgm id="{1C499272-C996-4921-9730-ED75B95A6DCA}"/>
                                            </p:graphicEl>
                                          </p:spTgt>
                                        </p:tgtEl>
                                      </p:cBhvr>
                                    </p:animEffect>
                                    <p:anim calcmode="lin" valueType="num">
                                      <p:cBhvr>
                                        <p:cTn id="88" dur="1000" fill="hold"/>
                                        <p:tgtEl>
                                          <p:spTgt spid="5">
                                            <p:graphicEl>
                                              <a:dgm id="{1C499272-C996-4921-9730-ED75B95A6DCA}"/>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5">
                                            <p:graphicEl>
                                              <a:dgm id="{1C499272-C996-4921-9730-ED75B95A6DCA}"/>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5">
                                            <p:graphicEl>
                                              <a:dgm id="{1C499272-C996-4921-9730-ED75B95A6DCA}"/>
                                            </p:graphicEl>
                                          </p:spTgt>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5">
                                            <p:graphicEl>
                                              <a:dgm id="{C496C521-5574-41D4-89B6-E85D7088BE39}"/>
                                            </p:graphicEl>
                                          </p:spTgt>
                                        </p:tgtEl>
                                        <p:attrNameLst>
                                          <p:attrName>style.visibility</p:attrName>
                                        </p:attrNameLst>
                                      </p:cBhvr>
                                      <p:to>
                                        <p:strVal val="visible"/>
                                      </p:to>
                                    </p:set>
                                    <p:animEffect transition="in" filter="fade">
                                      <p:cBhvr>
                                        <p:cTn id="93" dur="1000"/>
                                        <p:tgtEl>
                                          <p:spTgt spid="5">
                                            <p:graphicEl>
                                              <a:dgm id="{C496C521-5574-41D4-89B6-E85D7088BE39}"/>
                                            </p:graphicEl>
                                          </p:spTgt>
                                        </p:tgtEl>
                                      </p:cBhvr>
                                    </p:animEffect>
                                    <p:anim calcmode="lin" valueType="num">
                                      <p:cBhvr>
                                        <p:cTn id="94" dur="1000" fill="hold"/>
                                        <p:tgtEl>
                                          <p:spTgt spid="5">
                                            <p:graphicEl>
                                              <a:dgm id="{C496C521-5574-41D4-89B6-E85D7088BE39}"/>
                                            </p:graphicEl>
                                          </p:spTgt>
                                        </p:tgtEl>
                                        <p:attrNameLst>
                                          <p:attrName>ppt_x</p:attrName>
                                        </p:attrNameLst>
                                      </p:cBhvr>
                                      <p:tavLst>
                                        <p:tav tm="0">
                                          <p:val>
                                            <p:strVal val="#ppt_x"/>
                                          </p:val>
                                        </p:tav>
                                        <p:tav tm="100000">
                                          <p:val>
                                            <p:strVal val="#ppt_x"/>
                                          </p:val>
                                        </p:tav>
                                      </p:tavLst>
                                    </p:anim>
                                    <p:anim calcmode="lin" valueType="num">
                                      <p:cBhvr>
                                        <p:cTn id="95" dur="900" decel="100000" fill="hold"/>
                                        <p:tgtEl>
                                          <p:spTgt spid="5">
                                            <p:graphicEl>
                                              <a:dgm id="{C496C521-5574-41D4-89B6-E85D7088BE39}"/>
                                            </p:graphicEl>
                                          </p:spTgt>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5">
                                            <p:graphicEl>
                                              <a:dgm id="{C496C521-5574-41D4-89B6-E85D7088BE39}"/>
                                            </p:graphicEl>
                                          </p:spTgt>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5">
                                            <p:graphicEl>
                                              <a:dgm id="{9589084B-D6A8-4F75-96F3-5D3E2D08E051}"/>
                                            </p:graphicEl>
                                          </p:spTgt>
                                        </p:tgtEl>
                                        <p:attrNameLst>
                                          <p:attrName>style.visibility</p:attrName>
                                        </p:attrNameLst>
                                      </p:cBhvr>
                                      <p:to>
                                        <p:strVal val="visible"/>
                                      </p:to>
                                    </p:set>
                                    <p:animEffect transition="in" filter="fade">
                                      <p:cBhvr>
                                        <p:cTn id="99" dur="1000"/>
                                        <p:tgtEl>
                                          <p:spTgt spid="5">
                                            <p:graphicEl>
                                              <a:dgm id="{9589084B-D6A8-4F75-96F3-5D3E2D08E051}"/>
                                            </p:graphicEl>
                                          </p:spTgt>
                                        </p:tgtEl>
                                      </p:cBhvr>
                                    </p:animEffect>
                                    <p:anim calcmode="lin" valueType="num">
                                      <p:cBhvr>
                                        <p:cTn id="100" dur="1000" fill="hold"/>
                                        <p:tgtEl>
                                          <p:spTgt spid="5">
                                            <p:graphicEl>
                                              <a:dgm id="{9589084B-D6A8-4F75-96F3-5D3E2D08E051}"/>
                                            </p:graphicEl>
                                          </p:spTgt>
                                        </p:tgtEl>
                                        <p:attrNameLst>
                                          <p:attrName>ppt_x</p:attrName>
                                        </p:attrNameLst>
                                      </p:cBhvr>
                                      <p:tavLst>
                                        <p:tav tm="0">
                                          <p:val>
                                            <p:strVal val="#ppt_x"/>
                                          </p:val>
                                        </p:tav>
                                        <p:tav tm="100000">
                                          <p:val>
                                            <p:strVal val="#ppt_x"/>
                                          </p:val>
                                        </p:tav>
                                      </p:tavLst>
                                    </p:anim>
                                    <p:anim calcmode="lin" valueType="num">
                                      <p:cBhvr>
                                        <p:cTn id="101" dur="900" decel="100000" fill="hold"/>
                                        <p:tgtEl>
                                          <p:spTgt spid="5">
                                            <p:graphicEl>
                                              <a:dgm id="{9589084B-D6A8-4F75-96F3-5D3E2D08E051}"/>
                                            </p:graphicEl>
                                          </p:spTgt>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
                                            <p:graphicEl>
                                              <a:dgm id="{9589084B-D6A8-4F75-96F3-5D3E2D08E051}"/>
                                            </p:graphicEl>
                                          </p:spTgt>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7" presetClass="entr" presetSubtype="0" fill="hold" grpId="0" nodeType="clickEffect">
                                  <p:stCondLst>
                                    <p:cond delay="0"/>
                                  </p:stCondLst>
                                  <p:childTnLst>
                                    <p:set>
                                      <p:cBhvr>
                                        <p:cTn id="106" dur="1" fill="hold">
                                          <p:stCondLst>
                                            <p:cond delay="0"/>
                                          </p:stCondLst>
                                        </p:cTn>
                                        <p:tgtEl>
                                          <p:spTgt spid="5">
                                            <p:graphicEl>
                                              <a:dgm id="{260851C7-BE53-4B01-BC6F-4B3A0A130CBC}"/>
                                            </p:graphicEl>
                                          </p:spTgt>
                                        </p:tgtEl>
                                        <p:attrNameLst>
                                          <p:attrName>style.visibility</p:attrName>
                                        </p:attrNameLst>
                                      </p:cBhvr>
                                      <p:to>
                                        <p:strVal val="visible"/>
                                      </p:to>
                                    </p:set>
                                    <p:animEffect transition="in" filter="fade">
                                      <p:cBhvr>
                                        <p:cTn id="107" dur="1000"/>
                                        <p:tgtEl>
                                          <p:spTgt spid="5">
                                            <p:graphicEl>
                                              <a:dgm id="{260851C7-BE53-4B01-BC6F-4B3A0A130CBC}"/>
                                            </p:graphicEl>
                                          </p:spTgt>
                                        </p:tgtEl>
                                      </p:cBhvr>
                                    </p:animEffect>
                                    <p:anim calcmode="lin" valueType="num">
                                      <p:cBhvr>
                                        <p:cTn id="108" dur="1000" fill="hold"/>
                                        <p:tgtEl>
                                          <p:spTgt spid="5">
                                            <p:graphicEl>
                                              <a:dgm id="{260851C7-BE53-4B01-BC6F-4B3A0A130CBC}"/>
                                            </p:graphicEl>
                                          </p:spTgt>
                                        </p:tgtEl>
                                        <p:attrNameLst>
                                          <p:attrName>ppt_x</p:attrName>
                                        </p:attrNameLst>
                                      </p:cBhvr>
                                      <p:tavLst>
                                        <p:tav tm="0">
                                          <p:val>
                                            <p:strVal val="#ppt_x"/>
                                          </p:val>
                                        </p:tav>
                                        <p:tav tm="100000">
                                          <p:val>
                                            <p:strVal val="#ppt_x"/>
                                          </p:val>
                                        </p:tav>
                                      </p:tavLst>
                                    </p:anim>
                                    <p:anim calcmode="lin" valueType="num">
                                      <p:cBhvr>
                                        <p:cTn id="109" dur="900" decel="100000" fill="hold"/>
                                        <p:tgtEl>
                                          <p:spTgt spid="5">
                                            <p:graphicEl>
                                              <a:dgm id="{260851C7-BE53-4B01-BC6F-4B3A0A130CBC}"/>
                                            </p:graphicEl>
                                          </p:spTgt>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5">
                                            <p:graphicEl>
                                              <a:dgm id="{260851C7-BE53-4B01-BC6F-4B3A0A130CBC}"/>
                                            </p:graphicEl>
                                          </p:spTgt>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5">
                                            <p:graphicEl>
                                              <a:dgm id="{393AD59E-AA9D-43AD-827E-54040C7B0B95}"/>
                                            </p:graphicEl>
                                          </p:spTgt>
                                        </p:tgtEl>
                                        <p:attrNameLst>
                                          <p:attrName>style.visibility</p:attrName>
                                        </p:attrNameLst>
                                      </p:cBhvr>
                                      <p:to>
                                        <p:strVal val="visible"/>
                                      </p:to>
                                    </p:set>
                                    <p:animEffect transition="in" filter="fade">
                                      <p:cBhvr>
                                        <p:cTn id="113" dur="1000"/>
                                        <p:tgtEl>
                                          <p:spTgt spid="5">
                                            <p:graphicEl>
                                              <a:dgm id="{393AD59E-AA9D-43AD-827E-54040C7B0B95}"/>
                                            </p:graphicEl>
                                          </p:spTgt>
                                        </p:tgtEl>
                                      </p:cBhvr>
                                    </p:animEffect>
                                    <p:anim calcmode="lin" valueType="num">
                                      <p:cBhvr>
                                        <p:cTn id="114" dur="1000" fill="hold"/>
                                        <p:tgtEl>
                                          <p:spTgt spid="5">
                                            <p:graphicEl>
                                              <a:dgm id="{393AD59E-AA9D-43AD-827E-54040C7B0B95}"/>
                                            </p:graphicEl>
                                          </p:spTgt>
                                        </p:tgtEl>
                                        <p:attrNameLst>
                                          <p:attrName>ppt_x</p:attrName>
                                        </p:attrNameLst>
                                      </p:cBhvr>
                                      <p:tavLst>
                                        <p:tav tm="0">
                                          <p:val>
                                            <p:strVal val="#ppt_x"/>
                                          </p:val>
                                        </p:tav>
                                        <p:tav tm="100000">
                                          <p:val>
                                            <p:strVal val="#ppt_x"/>
                                          </p:val>
                                        </p:tav>
                                      </p:tavLst>
                                    </p:anim>
                                    <p:anim calcmode="lin" valueType="num">
                                      <p:cBhvr>
                                        <p:cTn id="115" dur="900" decel="100000" fill="hold"/>
                                        <p:tgtEl>
                                          <p:spTgt spid="5">
                                            <p:graphicEl>
                                              <a:dgm id="{393AD59E-AA9D-43AD-827E-54040C7B0B95}"/>
                                            </p:graphicEl>
                                          </p:spTgt>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5">
                                            <p:graphicEl>
                                              <a:dgm id="{393AD59E-AA9D-43AD-827E-54040C7B0B95}"/>
                                            </p:graphicEl>
                                          </p:spTgt>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5">
                                            <p:graphicEl>
                                              <a:dgm id="{CB3C3CF4-F449-4210-831C-A8440D9E41AA}"/>
                                            </p:graphicEl>
                                          </p:spTgt>
                                        </p:tgtEl>
                                        <p:attrNameLst>
                                          <p:attrName>style.visibility</p:attrName>
                                        </p:attrNameLst>
                                      </p:cBhvr>
                                      <p:to>
                                        <p:strVal val="visible"/>
                                      </p:to>
                                    </p:set>
                                    <p:animEffect transition="in" filter="fade">
                                      <p:cBhvr>
                                        <p:cTn id="119" dur="1000"/>
                                        <p:tgtEl>
                                          <p:spTgt spid="5">
                                            <p:graphicEl>
                                              <a:dgm id="{CB3C3CF4-F449-4210-831C-A8440D9E41AA}"/>
                                            </p:graphicEl>
                                          </p:spTgt>
                                        </p:tgtEl>
                                      </p:cBhvr>
                                    </p:animEffect>
                                    <p:anim calcmode="lin" valueType="num">
                                      <p:cBhvr>
                                        <p:cTn id="120" dur="1000" fill="hold"/>
                                        <p:tgtEl>
                                          <p:spTgt spid="5">
                                            <p:graphicEl>
                                              <a:dgm id="{CB3C3CF4-F449-4210-831C-A8440D9E41AA}"/>
                                            </p:graphicEl>
                                          </p:spTgt>
                                        </p:tgtEl>
                                        <p:attrNameLst>
                                          <p:attrName>ppt_x</p:attrName>
                                        </p:attrNameLst>
                                      </p:cBhvr>
                                      <p:tavLst>
                                        <p:tav tm="0">
                                          <p:val>
                                            <p:strVal val="#ppt_x"/>
                                          </p:val>
                                        </p:tav>
                                        <p:tav tm="100000">
                                          <p:val>
                                            <p:strVal val="#ppt_x"/>
                                          </p:val>
                                        </p:tav>
                                      </p:tavLst>
                                    </p:anim>
                                    <p:anim calcmode="lin" valueType="num">
                                      <p:cBhvr>
                                        <p:cTn id="121" dur="900" decel="100000" fill="hold"/>
                                        <p:tgtEl>
                                          <p:spTgt spid="5">
                                            <p:graphicEl>
                                              <a:dgm id="{CB3C3CF4-F449-4210-831C-A8440D9E41AA}"/>
                                            </p:graphic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5">
                                            <p:graphicEl>
                                              <a:dgm id="{CB3C3CF4-F449-4210-831C-A8440D9E41AA}"/>
                                            </p:graphicEl>
                                          </p:spTgt>
                                        </p:tgtEl>
                                        <p:attrNameLst>
                                          <p:attrName>ppt_y</p:attrName>
                                        </p:attrNameLst>
                                      </p:cBhvr>
                                      <p:tavLst>
                                        <p:tav tm="0">
                                          <p:val>
                                            <p:strVal val="#ppt_y-.03"/>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5">
                                            <p:graphicEl>
                                              <a:dgm id="{0F0DCE03-A541-4C27-B5F3-31C5CD085ACA}"/>
                                            </p:graphicEl>
                                          </p:spTgt>
                                        </p:tgtEl>
                                        <p:attrNameLst>
                                          <p:attrName>style.visibility</p:attrName>
                                        </p:attrNameLst>
                                      </p:cBhvr>
                                      <p:to>
                                        <p:strVal val="visible"/>
                                      </p:to>
                                    </p:set>
                                    <p:animEffect transition="in" filter="fade">
                                      <p:cBhvr>
                                        <p:cTn id="127" dur="1000"/>
                                        <p:tgtEl>
                                          <p:spTgt spid="5">
                                            <p:graphicEl>
                                              <a:dgm id="{0F0DCE03-A541-4C27-B5F3-31C5CD085ACA}"/>
                                            </p:graphicEl>
                                          </p:spTgt>
                                        </p:tgtEl>
                                      </p:cBhvr>
                                    </p:animEffect>
                                    <p:anim calcmode="lin" valueType="num">
                                      <p:cBhvr>
                                        <p:cTn id="128" dur="1000" fill="hold"/>
                                        <p:tgtEl>
                                          <p:spTgt spid="5">
                                            <p:graphicEl>
                                              <a:dgm id="{0F0DCE03-A541-4C27-B5F3-31C5CD085ACA}"/>
                                            </p:graphicEl>
                                          </p:spTgt>
                                        </p:tgtEl>
                                        <p:attrNameLst>
                                          <p:attrName>ppt_x</p:attrName>
                                        </p:attrNameLst>
                                      </p:cBhvr>
                                      <p:tavLst>
                                        <p:tav tm="0">
                                          <p:val>
                                            <p:strVal val="#ppt_x"/>
                                          </p:val>
                                        </p:tav>
                                        <p:tav tm="100000">
                                          <p:val>
                                            <p:strVal val="#ppt_x"/>
                                          </p:val>
                                        </p:tav>
                                      </p:tavLst>
                                    </p:anim>
                                    <p:anim calcmode="lin" valueType="num">
                                      <p:cBhvr>
                                        <p:cTn id="129" dur="900" decel="100000" fill="hold"/>
                                        <p:tgtEl>
                                          <p:spTgt spid="5">
                                            <p:graphicEl>
                                              <a:dgm id="{0F0DCE03-A541-4C27-B5F3-31C5CD085ACA}"/>
                                            </p:graphic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
                                            <p:graphicEl>
                                              <a:dgm id="{0F0DCE03-A541-4C27-B5F3-31C5CD085ACA}"/>
                                            </p:graphicEl>
                                          </p:spTgt>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5">
                                            <p:graphicEl>
                                              <a:dgm id="{55F35143-1A3C-484A-B370-BDF4D5476B86}"/>
                                            </p:graphicEl>
                                          </p:spTgt>
                                        </p:tgtEl>
                                        <p:attrNameLst>
                                          <p:attrName>style.visibility</p:attrName>
                                        </p:attrNameLst>
                                      </p:cBhvr>
                                      <p:to>
                                        <p:strVal val="visible"/>
                                      </p:to>
                                    </p:set>
                                    <p:animEffect transition="in" filter="fade">
                                      <p:cBhvr>
                                        <p:cTn id="133" dur="1000"/>
                                        <p:tgtEl>
                                          <p:spTgt spid="5">
                                            <p:graphicEl>
                                              <a:dgm id="{55F35143-1A3C-484A-B370-BDF4D5476B86}"/>
                                            </p:graphicEl>
                                          </p:spTgt>
                                        </p:tgtEl>
                                      </p:cBhvr>
                                    </p:animEffect>
                                    <p:anim calcmode="lin" valueType="num">
                                      <p:cBhvr>
                                        <p:cTn id="134" dur="1000" fill="hold"/>
                                        <p:tgtEl>
                                          <p:spTgt spid="5">
                                            <p:graphicEl>
                                              <a:dgm id="{55F35143-1A3C-484A-B370-BDF4D5476B86}"/>
                                            </p:graphicEl>
                                          </p:spTgt>
                                        </p:tgtEl>
                                        <p:attrNameLst>
                                          <p:attrName>ppt_x</p:attrName>
                                        </p:attrNameLst>
                                      </p:cBhvr>
                                      <p:tavLst>
                                        <p:tav tm="0">
                                          <p:val>
                                            <p:strVal val="#ppt_x"/>
                                          </p:val>
                                        </p:tav>
                                        <p:tav tm="100000">
                                          <p:val>
                                            <p:strVal val="#ppt_x"/>
                                          </p:val>
                                        </p:tav>
                                      </p:tavLst>
                                    </p:anim>
                                    <p:anim calcmode="lin" valueType="num">
                                      <p:cBhvr>
                                        <p:cTn id="135" dur="900" decel="100000" fill="hold"/>
                                        <p:tgtEl>
                                          <p:spTgt spid="5">
                                            <p:graphicEl>
                                              <a:dgm id="{55F35143-1A3C-484A-B370-BDF4D5476B86}"/>
                                            </p:graphicEl>
                                          </p:spTgt>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5">
                                            <p:graphicEl>
                                              <a:dgm id="{55F35143-1A3C-484A-B370-BDF4D5476B86}"/>
                                            </p:graphicEl>
                                          </p:spTgt>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5">
                                            <p:graphicEl>
                                              <a:dgm id="{3DBBB490-492F-49E6-AD54-74BABC95D774}"/>
                                            </p:graphicEl>
                                          </p:spTgt>
                                        </p:tgtEl>
                                        <p:attrNameLst>
                                          <p:attrName>style.visibility</p:attrName>
                                        </p:attrNameLst>
                                      </p:cBhvr>
                                      <p:to>
                                        <p:strVal val="visible"/>
                                      </p:to>
                                    </p:set>
                                    <p:animEffect transition="in" filter="fade">
                                      <p:cBhvr>
                                        <p:cTn id="139" dur="1000"/>
                                        <p:tgtEl>
                                          <p:spTgt spid="5">
                                            <p:graphicEl>
                                              <a:dgm id="{3DBBB490-492F-49E6-AD54-74BABC95D774}"/>
                                            </p:graphicEl>
                                          </p:spTgt>
                                        </p:tgtEl>
                                      </p:cBhvr>
                                    </p:animEffect>
                                    <p:anim calcmode="lin" valueType="num">
                                      <p:cBhvr>
                                        <p:cTn id="140" dur="1000" fill="hold"/>
                                        <p:tgtEl>
                                          <p:spTgt spid="5">
                                            <p:graphicEl>
                                              <a:dgm id="{3DBBB490-492F-49E6-AD54-74BABC95D774}"/>
                                            </p:graphicEl>
                                          </p:spTgt>
                                        </p:tgtEl>
                                        <p:attrNameLst>
                                          <p:attrName>ppt_x</p:attrName>
                                        </p:attrNameLst>
                                      </p:cBhvr>
                                      <p:tavLst>
                                        <p:tav tm="0">
                                          <p:val>
                                            <p:strVal val="#ppt_x"/>
                                          </p:val>
                                        </p:tav>
                                        <p:tav tm="100000">
                                          <p:val>
                                            <p:strVal val="#ppt_x"/>
                                          </p:val>
                                        </p:tav>
                                      </p:tavLst>
                                    </p:anim>
                                    <p:anim calcmode="lin" valueType="num">
                                      <p:cBhvr>
                                        <p:cTn id="141" dur="900" decel="100000" fill="hold"/>
                                        <p:tgtEl>
                                          <p:spTgt spid="5">
                                            <p:graphicEl>
                                              <a:dgm id="{3DBBB490-492F-49E6-AD54-74BABC95D774}"/>
                                            </p:graphicEl>
                                          </p:spTgt>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5">
                                            <p:graphicEl>
                                              <a:dgm id="{3DBBB490-492F-49E6-AD54-74BABC95D774}"/>
                                            </p:graphicEl>
                                          </p:spTgt>
                                        </p:tgtEl>
                                        <p:attrNameLst>
                                          <p:attrName>ppt_y</p:attrName>
                                        </p:attrNameLst>
                                      </p:cBhvr>
                                      <p:tavLst>
                                        <p:tav tm="0">
                                          <p:val>
                                            <p:strVal val="#ppt_y-.03"/>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7" presetClass="entr" presetSubtype="0" fill="hold" grpId="0" nodeType="clickEffect">
                                  <p:stCondLst>
                                    <p:cond delay="0"/>
                                  </p:stCondLst>
                                  <p:childTnLst>
                                    <p:set>
                                      <p:cBhvr>
                                        <p:cTn id="146" dur="1" fill="hold">
                                          <p:stCondLst>
                                            <p:cond delay="0"/>
                                          </p:stCondLst>
                                        </p:cTn>
                                        <p:tgtEl>
                                          <p:spTgt spid="5">
                                            <p:graphicEl>
                                              <a:dgm id="{8E903F28-30BF-4C59-9195-A6995ECCE4B4}"/>
                                            </p:graphicEl>
                                          </p:spTgt>
                                        </p:tgtEl>
                                        <p:attrNameLst>
                                          <p:attrName>style.visibility</p:attrName>
                                        </p:attrNameLst>
                                      </p:cBhvr>
                                      <p:to>
                                        <p:strVal val="visible"/>
                                      </p:to>
                                    </p:set>
                                    <p:animEffect transition="in" filter="fade">
                                      <p:cBhvr>
                                        <p:cTn id="147" dur="1000"/>
                                        <p:tgtEl>
                                          <p:spTgt spid="5">
                                            <p:graphicEl>
                                              <a:dgm id="{8E903F28-30BF-4C59-9195-A6995ECCE4B4}"/>
                                            </p:graphicEl>
                                          </p:spTgt>
                                        </p:tgtEl>
                                      </p:cBhvr>
                                    </p:animEffect>
                                    <p:anim calcmode="lin" valueType="num">
                                      <p:cBhvr>
                                        <p:cTn id="148" dur="1000" fill="hold"/>
                                        <p:tgtEl>
                                          <p:spTgt spid="5">
                                            <p:graphicEl>
                                              <a:dgm id="{8E903F28-30BF-4C59-9195-A6995ECCE4B4}"/>
                                            </p:graphicEl>
                                          </p:spTgt>
                                        </p:tgtEl>
                                        <p:attrNameLst>
                                          <p:attrName>ppt_x</p:attrName>
                                        </p:attrNameLst>
                                      </p:cBhvr>
                                      <p:tavLst>
                                        <p:tav tm="0">
                                          <p:val>
                                            <p:strVal val="#ppt_x"/>
                                          </p:val>
                                        </p:tav>
                                        <p:tav tm="100000">
                                          <p:val>
                                            <p:strVal val="#ppt_x"/>
                                          </p:val>
                                        </p:tav>
                                      </p:tavLst>
                                    </p:anim>
                                    <p:anim calcmode="lin" valueType="num">
                                      <p:cBhvr>
                                        <p:cTn id="149" dur="900" decel="100000" fill="hold"/>
                                        <p:tgtEl>
                                          <p:spTgt spid="5">
                                            <p:graphicEl>
                                              <a:dgm id="{8E903F28-30BF-4C59-9195-A6995ECCE4B4}"/>
                                            </p:graphicEl>
                                          </p:spTgt>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5">
                                            <p:graphicEl>
                                              <a:dgm id="{8E903F28-30BF-4C59-9195-A6995ECCE4B4}"/>
                                            </p:graphicEl>
                                          </p:spTgt>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5">
                                            <p:graphicEl>
                                              <a:dgm id="{13D6D2B9-CC4B-4341-A5CE-BD5DCB63F281}"/>
                                            </p:graphicEl>
                                          </p:spTgt>
                                        </p:tgtEl>
                                        <p:attrNameLst>
                                          <p:attrName>style.visibility</p:attrName>
                                        </p:attrNameLst>
                                      </p:cBhvr>
                                      <p:to>
                                        <p:strVal val="visible"/>
                                      </p:to>
                                    </p:set>
                                    <p:animEffect transition="in" filter="fade">
                                      <p:cBhvr>
                                        <p:cTn id="153" dur="1000"/>
                                        <p:tgtEl>
                                          <p:spTgt spid="5">
                                            <p:graphicEl>
                                              <a:dgm id="{13D6D2B9-CC4B-4341-A5CE-BD5DCB63F281}"/>
                                            </p:graphicEl>
                                          </p:spTgt>
                                        </p:tgtEl>
                                      </p:cBhvr>
                                    </p:animEffect>
                                    <p:anim calcmode="lin" valueType="num">
                                      <p:cBhvr>
                                        <p:cTn id="154" dur="1000" fill="hold"/>
                                        <p:tgtEl>
                                          <p:spTgt spid="5">
                                            <p:graphicEl>
                                              <a:dgm id="{13D6D2B9-CC4B-4341-A5CE-BD5DCB63F281}"/>
                                            </p:graphicEl>
                                          </p:spTgt>
                                        </p:tgtEl>
                                        <p:attrNameLst>
                                          <p:attrName>ppt_x</p:attrName>
                                        </p:attrNameLst>
                                      </p:cBhvr>
                                      <p:tavLst>
                                        <p:tav tm="0">
                                          <p:val>
                                            <p:strVal val="#ppt_x"/>
                                          </p:val>
                                        </p:tav>
                                        <p:tav tm="100000">
                                          <p:val>
                                            <p:strVal val="#ppt_x"/>
                                          </p:val>
                                        </p:tav>
                                      </p:tavLst>
                                    </p:anim>
                                    <p:anim calcmode="lin" valueType="num">
                                      <p:cBhvr>
                                        <p:cTn id="155" dur="900" decel="100000" fill="hold"/>
                                        <p:tgtEl>
                                          <p:spTgt spid="5">
                                            <p:graphicEl>
                                              <a:dgm id="{13D6D2B9-CC4B-4341-A5CE-BD5DCB63F281}"/>
                                            </p:graphicEl>
                                          </p:spTgt>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5">
                                            <p:graphicEl>
                                              <a:dgm id="{13D6D2B9-CC4B-4341-A5CE-BD5DCB63F281}"/>
                                            </p:graphicEl>
                                          </p:spTgt>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5">
                                            <p:graphicEl>
                                              <a:dgm id="{3AC29A4E-724F-41A7-9441-8A33DE6CC6CE}"/>
                                            </p:graphicEl>
                                          </p:spTgt>
                                        </p:tgtEl>
                                        <p:attrNameLst>
                                          <p:attrName>style.visibility</p:attrName>
                                        </p:attrNameLst>
                                      </p:cBhvr>
                                      <p:to>
                                        <p:strVal val="visible"/>
                                      </p:to>
                                    </p:set>
                                    <p:animEffect transition="in" filter="fade">
                                      <p:cBhvr>
                                        <p:cTn id="159" dur="1000"/>
                                        <p:tgtEl>
                                          <p:spTgt spid="5">
                                            <p:graphicEl>
                                              <a:dgm id="{3AC29A4E-724F-41A7-9441-8A33DE6CC6CE}"/>
                                            </p:graphicEl>
                                          </p:spTgt>
                                        </p:tgtEl>
                                      </p:cBhvr>
                                    </p:animEffect>
                                    <p:anim calcmode="lin" valueType="num">
                                      <p:cBhvr>
                                        <p:cTn id="160" dur="1000" fill="hold"/>
                                        <p:tgtEl>
                                          <p:spTgt spid="5">
                                            <p:graphicEl>
                                              <a:dgm id="{3AC29A4E-724F-41A7-9441-8A33DE6CC6CE}"/>
                                            </p:graphicEl>
                                          </p:spTgt>
                                        </p:tgtEl>
                                        <p:attrNameLst>
                                          <p:attrName>ppt_x</p:attrName>
                                        </p:attrNameLst>
                                      </p:cBhvr>
                                      <p:tavLst>
                                        <p:tav tm="0">
                                          <p:val>
                                            <p:strVal val="#ppt_x"/>
                                          </p:val>
                                        </p:tav>
                                        <p:tav tm="100000">
                                          <p:val>
                                            <p:strVal val="#ppt_x"/>
                                          </p:val>
                                        </p:tav>
                                      </p:tavLst>
                                    </p:anim>
                                    <p:anim calcmode="lin" valueType="num">
                                      <p:cBhvr>
                                        <p:cTn id="161" dur="900" decel="100000" fill="hold"/>
                                        <p:tgtEl>
                                          <p:spTgt spid="5">
                                            <p:graphicEl>
                                              <a:dgm id="{3AC29A4E-724F-41A7-9441-8A33DE6CC6CE}"/>
                                            </p:graphicEl>
                                          </p:spTgt>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5">
                                            <p:graphicEl>
                                              <a:dgm id="{3AC29A4E-724F-41A7-9441-8A33DE6CC6C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DAD9-BB23-4E4D-A8E3-6FD8AFE0C57C}"/>
              </a:ext>
            </a:extLst>
          </p:cNvPr>
          <p:cNvSpPr>
            <a:spLocks noGrp="1"/>
          </p:cNvSpPr>
          <p:nvPr>
            <p:ph type="title"/>
          </p:nvPr>
        </p:nvSpPr>
        <p:spPr>
          <a:xfrm>
            <a:off x="628650" y="365125"/>
            <a:ext cx="7886700" cy="1325563"/>
          </a:xfrm>
        </p:spPr>
        <p:txBody>
          <a:bodyPr>
            <a:normAutofit/>
          </a:bodyPr>
          <a:lstStyle/>
          <a:p>
            <a:r>
              <a:rPr lang="en-US" dirty="0"/>
              <a:t> </a:t>
            </a:r>
            <a:r>
              <a:rPr lang="es-ES_tradnl" dirty="0"/>
              <a:t>Subsidios o Beneficios Marginales</a:t>
            </a:r>
          </a:p>
        </p:txBody>
      </p:sp>
      <p:graphicFrame>
        <p:nvGraphicFramePr>
          <p:cNvPr id="5" name="Content Placeholder 2">
            <a:extLst>
              <a:ext uri="{FF2B5EF4-FFF2-40B4-BE49-F238E27FC236}">
                <a16:creationId xmlns:a16="http://schemas.microsoft.com/office/drawing/2014/main" id="{0BA7518E-7719-4AA0-8942-173804AE3975}"/>
              </a:ext>
            </a:extLst>
          </p:cNvPr>
          <p:cNvGraphicFramePr>
            <a:graphicFrameLocks noGrp="1"/>
          </p:cNvGraphicFramePr>
          <p:nvPr>
            <p:ph idx="1"/>
            <p:extLst>
              <p:ext uri="{D42A27DB-BD31-4B8C-83A1-F6EECF244321}">
                <p14:modId xmlns:p14="http://schemas.microsoft.com/office/powerpoint/2010/main" val="3672424276"/>
              </p:ext>
            </p:extLst>
          </p:nvPr>
        </p:nvGraphicFramePr>
        <p:xfrm>
          <a:off x="628650" y="1825625"/>
          <a:ext cx="81978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3702B0E-49D2-2145-BC9D-6F4C9462C32C}"/>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335724D4-9B4B-F345-B9C0-CB84F60AD062}"/>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45740AE4-C16B-FF44-9210-59B183BDE769}"/>
              </a:ext>
            </a:extLst>
          </p:cNvPr>
          <p:cNvSpPr>
            <a:spLocks noGrp="1"/>
          </p:cNvSpPr>
          <p:nvPr>
            <p:ph type="sldNum" sz="quarter" idx="12"/>
          </p:nvPr>
        </p:nvSpPr>
        <p:spPr/>
        <p:txBody>
          <a:bodyPr/>
          <a:lstStyle/>
          <a:p>
            <a:fld id="{90A315C9-270A-4245-BC30-42DBCB42D4D1}" type="slidenum">
              <a:rPr lang="en-US" smtClean="0"/>
              <a:t>13</a:t>
            </a:fld>
            <a:endParaRPr lang="en-US"/>
          </a:p>
        </p:txBody>
      </p:sp>
    </p:spTree>
    <p:extLst>
      <p:ext uri="{BB962C8B-B14F-4D97-AF65-F5344CB8AC3E}">
        <p14:creationId xmlns:p14="http://schemas.microsoft.com/office/powerpoint/2010/main" val="119870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graphicEl>
                                              <a:dgm id="{D27CDB25-5D11-4E4D-970D-30D5C7DAAA25}"/>
                                            </p:graphicEl>
                                          </p:spTgt>
                                        </p:tgtEl>
                                        <p:attrNameLst>
                                          <p:attrName>style.visibility</p:attrName>
                                        </p:attrNameLst>
                                      </p:cBhvr>
                                      <p:to>
                                        <p:strVal val="visible"/>
                                      </p:to>
                                    </p:set>
                                    <p:animEffect transition="in" filter="fade">
                                      <p:cBhvr>
                                        <p:cTn id="7" dur="100"/>
                                        <p:tgtEl>
                                          <p:spTgt spid="5">
                                            <p:graphicEl>
                                              <a:dgm id="{D27CDB25-5D11-4E4D-970D-30D5C7DAAA25}"/>
                                            </p:graphicEl>
                                          </p:spTgt>
                                        </p:tgtEl>
                                      </p:cBhvr>
                                    </p:animEffect>
                                    <p:anim calcmode="lin" valueType="num">
                                      <p:cBhvr>
                                        <p:cTn id="8" dur="400" fill="hold"/>
                                        <p:tgtEl>
                                          <p:spTgt spid="5">
                                            <p:graphicEl>
                                              <a:dgm id="{D27CDB25-5D11-4E4D-970D-30D5C7DAAA25}"/>
                                            </p:graphicEl>
                                          </p:spTgt>
                                        </p:tgtEl>
                                        <p:attrNameLst>
                                          <p:attrName>ppt_x</p:attrName>
                                        </p:attrNameLst>
                                      </p:cBhvr>
                                      <p:tavLst>
                                        <p:tav tm="0">
                                          <p:val>
                                            <p:strVal val="#ppt_x"/>
                                          </p:val>
                                        </p:tav>
                                        <p:tav tm="100000">
                                          <p:val>
                                            <p:strVal val="#ppt_x"/>
                                          </p:val>
                                        </p:tav>
                                      </p:tavLst>
                                    </p:anim>
                                    <p:anim calcmode="lin" valueType="num">
                                      <p:cBhvr>
                                        <p:cTn id="9" dur="400" fill="hold"/>
                                        <p:tgtEl>
                                          <p:spTgt spid="5">
                                            <p:graphicEl>
                                              <a:dgm id="{D27CDB25-5D11-4E4D-970D-30D5C7DAAA25}"/>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graphicEl>
                                              <a:dgm id="{D27CDB25-5D11-4E4D-970D-30D5C7DAAA2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graphicEl>
                                              <a:dgm id="{D27CDB25-5D11-4E4D-970D-30D5C7DAAA2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5">
                                            <p:graphicEl>
                                              <a:dgm id="{EC17A7BC-4A38-4B63-804C-8407D57ECF48}"/>
                                            </p:graphicEl>
                                          </p:spTgt>
                                        </p:tgtEl>
                                        <p:attrNameLst>
                                          <p:attrName>style.visibility</p:attrName>
                                        </p:attrNameLst>
                                      </p:cBhvr>
                                      <p:to>
                                        <p:strVal val="visible"/>
                                      </p:to>
                                    </p:set>
                                    <p:animEffect transition="in" filter="fade">
                                      <p:cBhvr>
                                        <p:cTn id="14" dur="100"/>
                                        <p:tgtEl>
                                          <p:spTgt spid="5">
                                            <p:graphicEl>
                                              <a:dgm id="{EC17A7BC-4A38-4B63-804C-8407D57ECF48}"/>
                                            </p:graphicEl>
                                          </p:spTgt>
                                        </p:tgtEl>
                                      </p:cBhvr>
                                    </p:animEffect>
                                    <p:anim calcmode="lin" valueType="num">
                                      <p:cBhvr>
                                        <p:cTn id="15" dur="400" fill="hold"/>
                                        <p:tgtEl>
                                          <p:spTgt spid="5">
                                            <p:graphicEl>
                                              <a:dgm id="{EC17A7BC-4A38-4B63-804C-8407D57ECF48}"/>
                                            </p:graphicEl>
                                          </p:spTgt>
                                        </p:tgtEl>
                                        <p:attrNameLst>
                                          <p:attrName>ppt_x</p:attrName>
                                        </p:attrNameLst>
                                      </p:cBhvr>
                                      <p:tavLst>
                                        <p:tav tm="0">
                                          <p:val>
                                            <p:strVal val="#ppt_x"/>
                                          </p:val>
                                        </p:tav>
                                        <p:tav tm="100000">
                                          <p:val>
                                            <p:strVal val="#ppt_x"/>
                                          </p:val>
                                        </p:tav>
                                      </p:tavLst>
                                    </p:anim>
                                    <p:anim calcmode="lin" valueType="num">
                                      <p:cBhvr>
                                        <p:cTn id="16" dur="400" fill="hold"/>
                                        <p:tgtEl>
                                          <p:spTgt spid="5">
                                            <p:graphicEl>
                                              <a:dgm id="{EC17A7BC-4A38-4B63-804C-8407D57ECF48}"/>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graphicEl>
                                              <a:dgm id="{EC17A7BC-4A38-4B63-804C-8407D57ECF4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graphicEl>
                                              <a:dgm id="{EC17A7BC-4A38-4B63-804C-8407D57ECF4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5">
                                            <p:graphicEl>
                                              <a:dgm id="{1560A4EA-6B52-4EF9-B4DF-E5366AC2985E}"/>
                                            </p:graphicEl>
                                          </p:spTgt>
                                        </p:tgtEl>
                                        <p:attrNameLst>
                                          <p:attrName>style.visibility</p:attrName>
                                        </p:attrNameLst>
                                      </p:cBhvr>
                                      <p:to>
                                        <p:strVal val="visible"/>
                                      </p:to>
                                    </p:set>
                                    <p:animEffect transition="in" filter="fade">
                                      <p:cBhvr>
                                        <p:cTn id="21" dur="100"/>
                                        <p:tgtEl>
                                          <p:spTgt spid="5">
                                            <p:graphicEl>
                                              <a:dgm id="{1560A4EA-6B52-4EF9-B4DF-E5366AC2985E}"/>
                                            </p:graphicEl>
                                          </p:spTgt>
                                        </p:tgtEl>
                                      </p:cBhvr>
                                    </p:animEffect>
                                    <p:anim calcmode="lin" valueType="num">
                                      <p:cBhvr>
                                        <p:cTn id="22" dur="400" fill="hold"/>
                                        <p:tgtEl>
                                          <p:spTgt spid="5">
                                            <p:graphicEl>
                                              <a:dgm id="{1560A4EA-6B52-4EF9-B4DF-E5366AC2985E}"/>
                                            </p:graphicEl>
                                          </p:spTgt>
                                        </p:tgtEl>
                                        <p:attrNameLst>
                                          <p:attrName>ppt_x</p:attrName>
                                        </p:attrNameLst>
                                      </p:cBhvr>
                                      <p:tavLst>
                                        <p:tav tm="0">
                                          <p:val>
                                            <p:strVal val="#ppt_x"/>
                                          </p:val>
                                        </p:tav>
                                        <p:tav tm="100000">
                                          <p:val>
                                            <p:strVal val="#ppt_x"/>
                                          </p:val>
                                        </p:tav>
                                      </p:tavLst>
                                    </p:anim>
                                    <p:anim calcmode="lin" valueType="num">
                                      <p:cBhvr>
                                        <p:cTn id="23" dur="400" fill="hold"/>
                                        <p:tgtEl>
                                          <p:spTgt spid="5">
                                            <p:graphicEl>
                                              <a:dgm id="{1560A4EA-6B52-4EF9-B4DF-E5366AC2985E}"/>
                                            </p:graphic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graphicEl>
                                              <a:dgm id="{1560A4EA-6B52-4EF9-B4DF-E5366AC2985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graphicEl>
                                              <a:dgm id="{1560A4EA-6B52-4EF9-B4DF-E5366AC2985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
                                            <p:graphicEl>
                                              <a:dgm id="{5D786FCB-EFEE-47D4-8B31-FBA3216E5EBA}"/>
                                            </p:graphicEl>
                                          </p:spTgt>
                                        </p:tgtEl>
                                        <p:attrNameLst>
                                          <p:attrName>style.visibility</p:attrName>
                                        </p:attrNameLst>
                                      </p:cBhvr>
                                      <p:to>
                                        <p:strVal val="visible"/>
                                      </p:to>
                                    </p:set>
                                    <p:animEffect transition="in" filter="fade">
                                      <p:cBhvr>
                                        <p:cTn id="30" dur="100"/>
                                        <p:tgtEl>
                                          <p:spTgt spid="5">
                                            <p:graphicEl>
                                              <a:dgm id="{5D786FCB-EFEE-47D4-8B31-FBA3216E5EBA}"/>
                                            </p:graphicEl>
                                          </p:spTgt>
                                        </p:tgtEl>
                                      </p:cBhvr>
                                    </p:animEffect>
                                    <p:anim calcmode="lin" valueType="num">
                                      <p:cBhvr>
                                        <p:cTn id="31" dur="400" fill="hold"/>
                                        <p:tgtEl>
                                          <p:spTgt spid="5">
                                            <p:graphicEl>
                                              <a:dgm id="{5D786FCB-EFEE-47D4-8B31-FBA3216E5EBA}"/>
                                            </p:graphicEl>
                                          </p:spTgt>
                                        </p:tgtEl>
                                        <p:attrNameLst>
                                          <p:attrName>ppt_x</p:attrName>
                                        </p:attrNameLst>
                                      </p:cBhvr>
                                      <p:tavLst>
                                        <p:tav tm="0">
                                          <p:val>
                                            <p:strVal val="#ppt_x"/>
                                          </p:val>
                                        </p:tav>
                                        <p:tav tm="100000">
                                          <p:val>
                                            <p:strVal val="#ppt_x"/>
                                          </p:val>
                                        </p:tav>
                                      </p:tavLst>
                                    </p:anim>
                                    <p:anim calcmode="lin" valueType="num">
                                      <p:cBhvr>
                                        <p:cTn id="32" dur="400" fill="hold"/>
                                        <p:tgtEl>
                                          <p:spTgt spid="5">
                                            <p:graphicEl>
                                              <a:dgm id="{5D786FCB-EFEE-47D4-8B31-FBA3216E5EBA}"/>
                                            </p:graphic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graphicEl>
                                              <a:dgm id="{5D786FCB-EFEE-47D4-8B31-FBA3216E5EBA}"/>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graphicEl>
                                              <a:dgm id="{5D786FCB-EFEE-47D4-8B31-FBA3216E5EBA}"/>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5" presetID="43" presetClass="entr" presetSubtype="0" fill="hold" grpId="0" nodeType="withEffect">
                                  <p:stCondLst>
                                    <p:cond delay="0"/>
                                  </p:stCondLst>
                                  <p:childTnLst>
                                    <p:set>
                                      <p:cBhvr>
                                        <p:cTn id="36" dur="1" fill="hold">
                                          <p:stCondLst>
                                            <p:cond delay="0"/>
                                          </p:stCondLst>
                                        </p:cTn>
                                        <p:tgtEl>
                                          <p:spTgt spid="5">
                                            <p:graphicEl>
                                              <a:dgm id="{49BE9D80-CFA9-489E-B15A-59AFE67291D3}"/>
                                            </p:graphicEl>
                                          </p:spTgt>
                                        </p:tgtEl>
                                        <p:attrNameLst>
                                          <p:attrName>style.visibility</p:attrName>
                                        </p:attrNameLst>
                                      </p:cBhvr>
                                      <p:to>
                                        <p:strVal val="visible"/>
                                      </p:to>
                                    </p:set>
                                    <p:animEffect transition="in" filter="fade">
                                      <p:cBhvr>
                                        <p:cTn id="37" dur="100"/>
                                        <p:tgtEl>
                                          <p:spTgt spid="5">
                                            <p:graphicEl>
                                              <a:dgm id="{49BE9D80-CFA9-489E-B15A-59AFE67291D3}"/>
                                            </p:graphicEl>
                                          </p:spTgt>
                                        </p:tgtEl>
                                      </p:cBhvr>
                                    </p:animEffect>
                                    <p:anim calcmode="lin" valueType="num">
                                      <p:cBhvr>
                                        <p:cTn id="38" dur="400" fill="hold"/>
                                        <p:tgtEl>
                                          <p:spTgt spid="5">
                                            <p:graphicEl>
                                              <a:dgm id="{49BE9D80-CFA9-489E-B15A-59AFE67291D3}"/>
                                            </p:graphicEl>
                                          </p:spTgt>
                                        </p:tgtEl>
                                        <p:attrNameLst>
                                          <p:attrName>ppt_x</p:attrName>
                                        </p:attrNameLst>
                                      </p:cBhvr>
                                      <p:tavLst>
                                        <p:tav tm="0">
                                          <p:val>
                                            <p:strVal val="#ppt_x"/>
                                          </p:val>
                                        </p:tav>
                                        <p:tav tm="100000">
                                          <p:val>
                                            <p:strVal val="#ppt_x"/>
                                          </p:val>
                                        </p:tav>
                                      </p:tavLst>
                                    </p:anim>
                                    <p:anim calcmode="lin" valueType="num">
                                      <p:cBhvr>
                                        <p:cTn id="39" dur="400" fill="hold"/>
                                        <p:tgtEl>
                                          <p:spTgt spid="5">
                                            <p:graphicEl>
                                              <a:dgm id="{49BE9D80-CFA9-489E-B15A-59AFE67291D3}"/>
                                            </p:graphic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5">
                                            <p:graphicEl>
                                              <a:dgm id="{49BE9D80-CFA9-489E-B15A-59AFE67291D3}"/>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5">
                                            <p:graphicEl>
                                              <a:dgm id="{49BE9D80-CFA9-489E-B15A-59AFE67291D3}"/>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grpId="0" nodeType="withEffect">
                                  <p:stCondLst>
                                    <p:cond delay="0"/>
                                  </p:stCondLst>
                                  <p:childTnLst>
                                    <p:set>
                                      <p:cBhvr>
                                        <p:cTn id="43" dur="1" fill="hold">
                                          <p:stCondLst>
                                            <p:cond delay="0"/>
                                          </p:stCondLst>
                                        </p:cTn>
                                        <p:tgtEl>
                                          <p:spTgt spid="5">
                                            <p:graphicEl>
                                              <a:dgm id="{E38AEF7B-3333-4B08-B91B-16BCB326D7EC}"/>
                                            </p:graphicEl>
                                          </p:spTgt>
                                        </p:tgtEl>
                                        <p:attrNameLst>
                                          <p:attrName>style.visibility</p:attrName>
                                        </p:attrNameLst>
                                      </p:cBhvr>
                                      <p:to>
                                        <p:strVal val="visible"/>
                                      </p:to>
                                    </p:set>
                                    <p:animEffect transition="in" filter="fade">
                                      <p:cBhvr>
                                        <p:cTn id="44" dur="100"/>
                                        <p:tgtEl>
                                          <p:spTgt spid="5">
                                            <p:graphicEl>
                                              <a:dgm id="{E38AEF7B-3333-4B08-B91B-16BCB326D7EC}"/>
                                            </p:graphicEl>
                                          </p:spTgt>
                                        </p:tgtEl>
                                      </p:cBhvr>
                                    </p:animEffect>
                                    <p:anim calcmode="lin" valueType="num">
                                      <p:cBhvr>
                                        <p:cTn id="45" dur="400" fill="hold"/>
                                        <p:tgtEl>
                                          <p:spTgt spid="5">
                                            <p:graphicEl>
                                              <a:dgm id="{E38AEF7B-3333-4B08-B91B-16BCB326D7EC}"/>
                                            </p:graphicEl>
                                          </p:spTgt>
                                        </p:tgtEl>
                                        <p:attrNameLst>
                                          <p:attrName>ppt_x</p:attrName>
                                        </p:attrNameLst>
                                      </p:cBhvr>
                                      <p:tavLst>
                                        <p:tav tm="0">
                                          <p:val>
                                            <p:strVal val="#ppt_x"/>
                                          </p:val>
                                        </p:tav>
                                        <p:tav tm="100000">
                                          <p:val>
                                            <p:strVal val="#ppt_x"/>
                                          </p:val>
                                        </p:tav>
                                      </p:tavLst>
                                    </p:anim>
                                    <p:anim calcmode="lin" valueType="num">
                                      <p:cBhvr>
                                        <p:cTn id="46" dur="400" fill="hold"/>
                                        <p:tgtEl>
                                          <p:spTgt spid="5">
                                            <p:graphicEl>
                                              <a:dgm id="{E38AEF7B-3333-4B08-B91B-16BCB326D7EC}"/>
                                            </p:graphic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
                                            <p:graphicEl>
                                              <a:dgm id="{E38AEF7B-3333-4B08-B91B-16BCB326D7E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
                                            <p:graphicEl>
                                              <a:dgm id="{E38AEF7B-3333-4B08-B91B-16BCB326D7E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3" presetClass="entr" presetSubtype="0" fill="hold" grpId="0" nodeType="clickEffect">
                                  <p:stCondLst>
                                    <p:cond delay="0"/>
                                  </p:stCondLst>
                                  <p:childTnLst>
                                    <p:set>
                                      <p:cBhvr>
                                        <p:cTn id="52" dur="1" fill="hold">
                                          <p:stCondLst>
                                            <p:cond delay="0"/>
                                          </p:stCondLst>
                                        </p:cTn>
                                        <p:tgtEl>
                                          <p:spTgt spid="5">
                                            <p:graphicEl>
                                              <a:dgm id="{D549BFB8-1976-4567-B415-58F7AC7DC8A6}"/>
                                            </p:graphicEl>
                                          </p:spTgt>
                                        </p:tgtEl>
                                        <p:attrNameLst>
                                          <p:attrName>style.visibility</p:attrName>
                                        </p:attrNameLst>
                                      </p:cBhvr>
                                      <p:to>
                                        <p:strVal val="visible"/>
                                      </p:to>
                                    </p:set>
                                    <p:animEffect transition="in" filter="fade">
                                      <p:cBhvr>
                                        <p:cTn id="53" dur="100"/>
                                        <p:tgtEl>
                                          <p:spTgt spid="5">
                                            <p:graphicEl>
                                              <a:dgm id="{D549BFB8-1976-4567-B415-58F7AC7DC8A6}"/>
                                            </p:graphicEl>
                                          </p:spTgt>
                                        </p:tgtEl>
                                      </p:cBhvr>
                                    </p:animEffect>
                                    <p:anim calcmode="lin" valueType="num">
                                      <p:cBhvr>
                                        <p:cTn id="54" dur="400" fill="hold"/>
                                        <p:tgtEl>
                                          <p:spTgt spid="5">
                                            <p:graphicEl>
                                              <a:dgm id="{D549BFB8-1976-4567-B415-58F7AC7DC8A6}"/>
                                            </p:graphicEl>
                                          </p:spTgt>
                                        </p:tgtEl>
                                        <p:attrNameLst>
                                          <p:attrName>ppt_x</p:attrName>
                                        </p:attrNameLst>
                                      </p:cBhvr>
                                      <p:tavLst>
                                        <p:tav tm="0">
                                          <p:val>
                                            <p:strVal val="#ppt_x"/>
                                          </p:val>
                                        </p:tav>
                                        <p:tav tm="100000">
                                          <p:val>
                                            <p:strVal val="#ppt_x"/>
                                          </p:val>
                                        </p:tav>
                                      </p:tavLst>
                                    </p:anim>
                                    <p:anim calcmode="lin" valueType="num">
                                      <p:cBhvr>
                                        <p:cTn id="55" dur="400" fill="hold"/>
                                        <p:tgtEl>
                                          <p:spTgt spid="5">
                                            <p:graphicEl>
                                              <a:dgm id="{D549BFB8-1976-4567-B415-58F7AC7DC8A6}"/>
                                            </p:graphicEl>
                                          </p:spTgt>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5">
                                            <p:graphicEl>
                                              <a:dgm id="{D549BFB8-1976-4567-B415-58F7AC7DC8A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5">
                                            <p:graphicEl>
                                              <a:dgm id="{D549BFB8-1976-4567-B415-58F7AC7DC8A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8" presetID="43" presetClass="entr" presetSubtype="0" fill="hold" grpId="0" nodeType="withEffect">
                                  <p:stCondLst>
                                    <p:cond delay="0"/>
                                  </p:stCondLst>
                                  <p:childTnLst>
                                    <p:set>
                                      <p:cBhvr>
                                        <p:cTn id="59" dur="1" fill="hold">
                                          <p:stCondLst>
                                            <p:cond delay="0"/>
                                          </p:stCondLst>
                                        </p:cTn>
                                        <p:tgtEl>
                                          <p:spTgt spid="5">
                                            <p:graphicEl>
                                              <a:dgm id="{5FA4F5FD-A4C8-4D0A-9C7A-27E9E18EEE74}"/>
                                            </p:graphicEl>
                                          </p:spTgt>
                                        </p:tgtEl>
                                        <p:attrNameLst>
                                          <p:attrName>style.visibility</p:attrName>
                                        </p:attrNameLst>
                                      </p:cBhvr>
                                      <p:to>
                                        <p:strVal val="visible"/>
                                      </p:to>
                                    </p:set>
                                    <p:animEffect transition="in" filter="fade">
                                      <p:cBhvr>
                                        <p:cTn id="60" dur="100"/>
                                        <p:tgtEl>
                                          <p:spTgt spid="5">
                                            <p:graphicEl>
                                              <a:dgm id="{5FA4F5FD-A4C8-4D0A-9C7A-27E9E18EEE74}"/>
                                            </p:graphicEl>
                                          </p:spTgt>
                                        </p:tgtEl>
                                      </p:cBhvr>
                                    </p:animEffect>
                                    <p:anim calcmode="lin" valueType="num">
                                      <p:cBhvr>
                                        <p:cTn id="61" dur="400" fill="hold"/>
                                        <p:tgtEl>
                                          <p:spTgt spid="5">
                                            <p:graphicEl>
                                              <a:dgm id="{5FA4F5FD-A4C8-4D0A-9C7A-27E9E18EEE74}"/>
                                            </p:graphicEl>
                                          </p:spTgt>
                                        </p:tgtEl>
                                        <p:attrNameLst>
                                          <p:attrName>ppt_x</p:attrName>
                                        </p:attrNameLst>
                                      </p:cBhvr>
                                      <p:tavLst>
                                        <p:tav tm="0">
                                          <p:val>
                                            <p:strVal val="#ppt_x"/>
                                          </p:val>
                                        </p:tav>
                                        <p:tav tm="100000">
                                          <p:val>
                                            <p:strVal val="#ppt_x"/>
                                          </p:val>
                                        </p:tav>
                                      </p:tavLst>
                                    </p:anim>
                                    <p:anim calcmode="lin" valueType="num">
                                      <p:cBhvr>
                                        <p:cTn id="62" dur="400" fill="hold"/>
                                        <p:tgtEl>
                                          <p:spTgt spid="5">
                                            <p:graphicEl>
                                              <a:dgm id="{5FA4F5FD-A4C8-4D0A-9C7A-27E9E18EEE74}"/>
                                            </p:graphicEl>
                                          </p:spTgt>
                                        </p:tgtEl>
                                        <p:attrNameLst>
                                          <p:attrName>ppt_y</p:attrName>
                                        </p:attrNameLst>
                                      </p:cBhvr>
                                      <p:tavLst>
                                        <p:tav tm="0">
                                          <p:val>
                                            <p:strVal val="#ppt_y+0.31"/>
                                          </p:val>
                                        </p:tav>
                                        <p:tav tm="100000">
                                          <p:val>
                                            <p:strVal val="#ppt_y+0.31"/>
                                          </p:val>
                                        </p:tav>
                                      </p:tavLst>
                                    </p:anim>
                                    <p:anim calcmode="lin" valueType="num">
                                      <p:cBhvr>
                                        <p:cTn id="63" dur="600" decel="50000" fill="hold">
                                          <p:stCondLst>
                                            <p:cond delay="400"/>
                                          </p:stCondLst>
                                        </p:cTn>
                                        <p:tgtEl>
                                          <p:spTgt spid="5">
                                            <p:graphicEl>
                                              <a:dgm id="{5FA4F5FD-A4C8-4D0A-9C7A-27E9E18EEE7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600" decel="50000" fill="hold">
                                          <p:stCondLst>
                                            <p:cond delay="400"/>
                                          </p:stCondLst>
                                        </p:cTn>
                                        <p:tgtEl>
                                          <p:spTgt spid="5">
                                            <p:graphicEl>
                                              <a:dgm id="{5FA4F5FD-A4C8-4D0A-9C7A-27E9E18EEE7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5" presetID="43" presetClass="entr" presetSubtype="0" fill="hold" grpId="0" nodeType="withEffect">
                                  <p:stCondLst>
                                    <p:cond delay="0"/>
                                  </p:stCondLst>
                                  <p:childTnLst>
                                    <p:set>
                                      <p:cBhvr>
                                        <p:cTn id="66" dur="1" fill="hold">
                                          <p:stCondLst>
                                            <p:cond delay="0"/>
                                          </p:stCondLst>
                                        </p:cTn>
                                        <p:tgtEl>
                                          <p:spTgt spid="5">
                                            <p:graphicEl>
                                              <a:dgm id="{5C623F4A-8A67-4F93-8D91-7D4F926E88EB}"/>
                                            </p:graphicEl>
                                          </p:spTgt>
                                        </p:tgtEl>
                                        <p:attrNameLst>
                                          <p:attrName>style.visibility</p:attrName>
                                        </p:attrNameLst>
                                      </p:cBhvr>
                                      <p:to>
                                        <p:strVal val="visible"/>
                                      </p:to>
                                    </p:set>
                                    <p:animEffect transition="in" filter="fade">
                                      <p:cBhvr>
                                        <p:cTn id="67" dur="100"/>
                                        <p:tgtEl>
                                          <p:spTgt spid="5">
                                            <p:graphicEl>
                                              <a:dgm id="{5C623F4A-8A67-4F93-8D91-7D4F926E88EB}"/>
                                            </p:graphicEl>
                                          </p:spTgt>
                                        </p:tgtEl>
                                      </p:cBhvr>
                                    </p:animEffect>
                                    <p:anim calcmode="lin" valueType="num">
                                      <p:cBhvr>
                                        <p:cTn id="68" dur="400" fill="hold"/>
                                        <p:tgtEl>
                                          <p:spTgt spid="5">
                                            <p:graphicEl>
                                              <a:dgm id="{5C623F4A-8A67-4F93-8D91-7D4F926E88EB}"/>
                                            </p:graphicEl>
                                          </p:spTgt>
                                        </p:tgtEl>
                                        <p:attrNameLst>
                                          <p:attrName>ppt_x</p:attrName>
                                        </p:attrNameLst>
                                      </p:cBhvr>
                                      <p:tavLst>
                                        <p:tav tm="0">
                                          <p:val>
                                            <p:strVal val="#ppt_x"/>
                                          </p:val>
                                        </p:tav>
                                        <p:tav tm="100000">
                                          <p:val>
                                            <p:strVal val="#ppt_x"/>
                                          </p:val>
                                        </p:tav>
                                      </p:tavLst>
                                    </p:anim>
                                    <p:anim calcmode="lin" valueType="num">
                                      <p:cBhvr>
                                        <p:cTn id="69" dur="400" fill="hold"/>
                                        <p:tgtEl>
                                          <p:spTgt spid="5">
                                            <p:graphicEl>
                                              <a:dgm id="{5C623F4A-8A67-4F93-8D91-7D4F926E88EB}"/>
                                            </p:graphicEl>
                                          </p:spTgt>
                                        </p:tgtEl>
                                        <p:attrNameLst>
                                          <p:attrName>ppt_y</p:attrName>
                                        </p:attrNameLst>
                                      </p:cBhvr>
                                      <p:tavLst>
                                        <p:tav tm="0">
                                          <p:val>
                                            <p:strVal val="#ppt_y+0.31"/>
                                          </p:val>
                                        </p:tav>
                                        <p:tav tm="100000">
                                          <p:val>
                                            <p:strVal val="#ppt_y+0.31"/>
                                          </p:val>
                                        </p:tav>
                                      </p:tavLst>
                                    </p:anim>
                                    <p:anim calcmode="lin" valueType="num">
                                      <p:cBhvr>
                                        <p:cTn id="70" dur="600" decel="50000" fill="hold">
                                          <p:stCondLst>
                                            <p:cond delay="400"/>
                                          </p:stCondLst>
                                        </p:cTn>
                                        <p:tgtEl>
                                          <p:spTgt spid="5">
                                            <p:graphicEl>
                                              <a:dgm id="{5C623F4A-8A67-4F93-8D91-7D4F926E88E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1" dur="600" decel="50000" fill="hold">
                                          <p:stCondLst>
                                            <p:cond delay="400"/>
                                          </p:stCondLst>
                                        </p:cTn>
                                        <p:tgtEl>
                                          <p:spTgt spid="5">
                                            <p:graphicEl>
                                              <a:dgm id="{5C623F4A-8A67-4F93-8D91-7D4F926E88E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grpId="0" nodeType="clickEffect">
                                  <p:stCondLst>
                                    <p:cond delay="0"/>
                                  </p:stCondLst>
                                  <p:childTnLst>
                                    <p:set>
                                      <p:cBhvr>
                                        <p:cTn id="75" dur="1" fill="hold">
                                          <p:stCondLst>
                                            <p:cond delay="0"/>
                                          </p:stCondLst>
                                        </p:cTn>
                                        <p:tgtEl>
                                          <p:spTgt spid="5">
                                            <p:graphicEl>
                                              <a:dgm id="{B6464A07-D552-41DE-ADC6-2E228830228E}"/>
                                            </p:graphicEl>
                                          </p:spTgt>
                                        </p:tgtEl>
                                        <p:attrNameLst>
                                          <p:attrName>style.visibility</p:attrName>
                                        </p:attrNameLst>
                                      </p:cBhvr>
                                      <p:to>
                                        <p:strVal val="visible"/>
                                      </p:to>
                                    </p:set>
                                    <p:animEffect transition="in" filter="fade">
                                      <p:cBhvr>
                                        <p:cTn id="76" dur="100"/>
                                        <p:tgtEl>
                                          <p:spTgt spid="5">
                                            <p:graphicEl>
                                              <a:dgm id="{B6464A07-D552-41DE-ADC6-2E228830228E}"/>
                                            </p:graphicEl>
                                          </p:spTgt>
                                        </p:tgtEl>
                                      </p:cBhvr>
                                    </p:animEffect>
                                    <p:anim calcmode="lin" valueType="num">
                                      <p:cBhvr>
                                        <p:cTn id="77" dur="400" fill="hold"/>
                                        <p:tgtEl>
                                          <p:spTgt spid="5">
                                            <p:graphicEl>
                                              <a:dgm id="{B6464A07-D552-41DE-ADC6-2E228830228E}"/>
                                            </p:graphicEl>
                                          </p:spTgt>
                                        </p:tgtEl>
                                        <p:attrNameLst>
                                          <p:attrName>ppt_x</p:attrName>
                                        </p:attrNameLst>
                                      </p:cBhvr>
                                      <p:tavLst>
                                        <p:tav tm="0">
                                          <p:val>
                                            <p:strVal val="#ppt_x"/>
                                          </p:val>
                                        </p:tav>
                                        <p:tav tm="100000">
                                          <p:val>
                                            <p:strVal val="#ppt_x"/>
                                          </p:val>
                                        </p:tav>
                                      </p:tavLst>
                                    </p:anim>
                                    <p:anim calcmode="lin" valueType="num">
                                      <p:cBhvr>
                                        <p:cTn id="78" dur="400" fill="hold"/>
                                        <p:tgtEl>
                                          <p:spTgt spid="5">
                                            <p:graphicEl>
                                              <a:dgm id="{B6464A07-D552-41DE-ADC6-2E228830228E}"/>
                                            </p:graphicEl>
                                          </p:spTgt>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5">
                                            <p:graphicEl>
                                              <a:dgm id="{B6464A07-D552-41DE-ADC6-2E228830228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5">
                                            <p:graphicEl>
                                              <a:dgm id="{B6464A07-D552-41DE-ADC6-2E228830228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1" presetID="43" presetClass="entr" presetSubtype="0" fill="hold" grpId="0" nodeType="withEffect">
                                  <p:stCondLst>
                                    <p:cond delay="0"/>
                                  </p:stCondLst>
                                  <p:childTnLst>
                                    <p:set>
                                      <p:cBhvr>
                                        <p:cTn id="82" dur="1" fill="hold">
                                          <p:stCondLst>
                                            <p:cond delay="0"/>
                                          </p:stCondLst>
                                        </p:cTn>
                                        <p:tgtEl>
                                          <p:spTgt spid="5">
                                            <p:graphicEl>
                                              <a:dgm id="{14388F3D-7F6E-4F89-A658-D9B7B80874E9}"/>
                                            </p:graphicEl>
                                          </p:spTgt>
                                        </p:tgtEl>
                                        <p:attrNameLst>
                                          <p:attrName>style.visibility</p:attrName>
                                        </p:attrNameLst>
                                      </p:cBhvr>
                                      <p:to>
                                        <p:strVal val="visible"/>
                                      </p:to>
                                    </p:set>
                                    <p:animEffect transition="in" filter="fade">
                                      <p:cBhvr>
                                        <p:cTn id="83" dur="100"/>
                                        <p:tgtEl>
                                          <p:spTgt spid="5">
                                            <p:graphicEl>
                                              <a:dgm id="{14388F3D-7F6E-4F89-A658-D9B7B80874E9}"/>
                                            </p:graphicEl>
                                          </p:spTgt>
                                        </p:tgtEl>
                                      </p:cBhvr>
                                    </p:animEffect>
                                    <p:anim calcmode="lin" valueType="num">
                                      <p:cBhvr>
                                        <p:cTn id="84" dur="400" fill="hold"/>
                                        <p:tgtEl>
                                          <p:spTgt spid="5">
                                            <p:graphicEl>
                                              <a:dgm id="{14388F3D-7F6E-4F89-A658-D9B7B80874E9}"/>
                                            </p:graphicEl>
                                          </p:spTgt>
                                        </p:tgtEl>
                                        <p:attrNameLst>
                                          <p:attrName>ppt_x</p:attrName>
                                        </p:attrNameLst>
                                      </p:cBhvr>
                                      <p:tavLst>
                                        <p:tav tm="0">
                                          <p:val>
                                            <p:strVal val="#ppt_x"/>
                                          </p:val>
                                        </p:tav>
                                        <p:tav tm="100000">
                                          <p:val>
                                            <p:strVal val="#ppt_x"/>
                                          </p:val>
                                        </p:tav>
                                      </p:tavLst>
                                    </p:anim>
                                    <p:anim calcmode="lin" valueType="num">
                                      <p:cBhvr>
                                        <p:cTn id="85" dur="400" fill="hold"/>
                                        <p:tgtEl>
                                          <p:spTgt spid="5">
                                            <p:graphicEl>
                                              <a:dgm id="{14388F3D-7F6E-4F89-A658-D9B7B80874E9}"/>
                                            </p:graphicEl>
                                          </p:spTgt>
                                        </p:tgtEl>
                                        <p:attrNameLst>
                                          <p:attrName>ppt_y</p:attrName>
                                        </p:attrNameLst>
                                      </p:cBhvr>
                                      <p:tavLst>
                                        <p:tav tm="0">
                                          <p:val>
                                            <p:strVal val="#ppt_y+0.31"/>
                                          </p:val>
                                        </p:tav>
                                        <p:tav tm="100000">
                                          <p:val>
                                            <p:strVal val="#ppt_y+0.31"/>
                                          </p:val>
                                        </p:tav>
                                      </p:tavLst>
                                    </p:anim>
                                    <p:anim calcmode="lin" valueType="num">
                                      <p:cBhvr>
                                        <p:cTn id="86" dur="600" decel="50000" fill="hold">
                                          <p:stCondLst>
                                            <p:cond delay="400"/>
                                          </p:stCondLst>
                                        </p:cTn>
                                        <p:tgtEl>
                                          <p:spTgt spid="5">
                                            <p:graphicEl>
                                              <a:dgm id="{14388F3D-7F6E-4F89-A658-D9B7B80874E9}"/>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7" dur="600" decel="50000" fill="hold">
                                          <p:stCondLst>
                                            <p:cond delay="400"/>
                                          </p:stCondLst>
                                        </p:cTn>
                                        <p:tgtEl>
                                          <p:spTgt spid="5">
                                            <p:graphicEl>
                                              <a:dgm id="{14388F3D-7F6E-4F89-A658-D9B7B80874E9}"/>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88" presetID="43" presetClass="entr" presetSubtype="0" fill="hold" grpId="0" nodeType="withEffect">
                                  <p:stCondLst>
                                    <p:cond delay="0"/>
                                  </p:stCondLst>
                                  <p:childTnLst>
                                    <p:set>
                                      <p:cBhvr>
                                        <p:cTn id="89" dur="1" fill="hold">
                                          <p:stCondLst>
                                            <p:cond delay="0"/>
                                          </p:stCondLst>
                                        </p:cTn>
                                        <p:tgtEl>
                                          <p:spTgt spid="5">
                                            <p:graphicEl>
                                              <a:dgm id="{1A0F724B-3628-4DA8-88DD-5BED93FD4006}"/>
                                            </p:graphicEl>
                                          </p:spTgt>
                                        </p:tgtEl>
                                        <p:attrNameLst>
                                          <p:attrName>style.visibility</p:attrName>
                                        </p:attrNameLst>
                                      </p:cBhvr>
                                      <p:to>
                                        <p:strVal val="visible"/>
                                      </p:to>
                                    </p:set>
                                    <p:animEffect transition="in" filter="fade">
                                      <p:cBhvr>
                                        <p:cTn id="90" dur="100"/>
                                        <p:tgtEl>
                                          <p:spTgt spid="5">
                                            <p:graphicEl>
                                              <a:dgm id="{1A0F724B-3628-4DA8-88DD-5BED93FD4006}"/>
                                            </p:graphicEl>
                                          </p:spTgt>
                                        </p:tgtEl>
                                      </p:cBhvr>
                                    </p:animEffect>
                                    <p:anim calcmode="lin" valueType="num">
                                      <p:cBhvr>
                                        <p:cTn id="91" dur="400" fill="hold"/>
                                        <p:tgtEl>
                                          <p:spTgt spid="5">
                                            <p:graphicEl>
                                              <a:dgm id="{1A0F724B-3628-4DA8-88DD-5BED93FD4006}"/>
                                            </p:graphicEl>
                                          </p:spTgt>
                                        </p:tgtEl>
                                        <p:attrNameLst>
                                          <p:attrName>ppt_x</p:attrName>
                                        </p:attrNameLst>
                                      </p:cBhvr>
                                      <p:tavLst>
                                        <p:tav tm="0">
                                          <p:val>
                                            <p:strVal val="#ppt_x"/>
                                          </p:val>
                                        </p:tav>
                                        <p:tav tm="100000">
                                          <p:val>
                                            <p:strVal val="#ppt_x"/>
                                          </p:val>
                                        </p:tav>
                                      </p:tavLst>
                                    </p:anim>
                                    <p:anim calcmode="lin" valueType="num">
                                      <p:cBhvr>
                                        <p:cTn id="92" dur="400" fill="hold"/>
                                        <p:tgtEl>
                                          <p:spTgt spid="5">
                                            <p:graphicEl>
                                              <a:dgm id="{1A0F724B-3628-4DA8-88DD-5BED93FD4006}"/>
                                            </p:graphicEl>
                                          </p:spTgt>
                                        </p:tgtEl>
                                        <p:attrNameLst>
                                          <p:attrName>ppt_y</p:attrName>
                                        </p:attrNameLst>
                                      </p:cBhvr>
                                      <p:tavLst>
                                        <p:tav tm="0">
                                          <p:val>
                                            <p:strVal val="#ppt_y+0.31"/>
                                          </p:val>
                                        </p:tav>
                                        <p:tav tm="100000">
                                          <p:val>
                                            <p:strVal val="#ppt_y+0.31"/>
                                          </p:val>
                                        </p:tav>
                                      </p:tavLst>
                                    </p:anim>
                                    <p:anim calcmode="lin" valueType="num">
                                      <p:cBhvr>
                                        <p:cTn id="93" dur="600" decel="50000" fill="hold">
                                          <p:stCondLst>
                                            <p:cond delay="400"/>
                                          </p:stCondLst>
                                        </p:cTn>
                                        <p:tgtEl>
                                          <p:spTgt spid="5">
                                            <p:graphicEl>
                                              <a:dgm id="{1A0F724B-3628-4DA8-88DD-5BED93FD400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4" dur="600" decel="50000" fill="hold">
                                          <p:stCondLst>
                                            <p:cond delay="400"/>
                                          </p:stCondLst>
                                        </p:cTn>
                                        <p:tgtEl>
                                          <p:spTgt spid="5">
                                            <p:graphicEl>
                                              <a:dgm id="{1A0F724B-3628-4DA8-88DD-5BED93FD400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3" presetClass="entr" presetSubtype="0" fill="hold" grpId="0" nodeType="clickEffect">
                                  <p:stCondLst>
                                    <p:cond delay="0"/>
                                  </p:stCondLst>
                                  <p:childTnLst>
                                    <p:set>
                                      <p:cBhvr>
                                        <p:cTn id="98" dur="1" fill="hold">
                                          <p:stCondLst>
                                            <p:cond delay="0"/>
                                          </p:stCondLst>
                                        </p:cTn>
                                        <p:tgtEl>
                                          <p:spTgt spid="5">
                                            <p:graphicEl>
                                              <a:dgm id="{454D7687-F74B-481B-A01C-BFC0E45B47F3}"/>
                                            </p:graphicEl>
                                          </p:spTgt>
                                        </p:tgtEl>
                                        <p:attrNameLst>
                                          <p:attrName>style.visibility</p:attrName>
                                        </p:attrNameLst>
                                      </p:cBhvr>
                                      <p:to>
                                        <p:strVal val="visible"/>
                                      </p:to>
                                    </p:set>
                                    <p:animEffect transition="in" filter="fade">
                                      <p:cBhvr>
                                        <p:cTn id="99" dur="100"/>
                                        <p:tgtEl>
                                          <p:spTgt spid="5">
                                            <p:graphicEl>
                                              <a:dgm id="{454D7687-F74B-481B-A01C-BFC0E45B47F3}"/>
                                            </p:graphicEl>
                                          </p:spTgt>
                                        </p:tgtEl>
                                      </p:cBhvr>
                                    </p:animEffect>
                                    <p:anim calcmode="lin" valueType="num">
                                      <p:cBhvr>
                                        <p:cTn id="100" dur="400" fill="hold"/>
                                        <p:tgtEl>
                                          <p:spTgt spid="5">
                                            <p:graphicEl>
                                              <a:dgm id="{454D7687-F74B-481B-A01C-BFC0E45B47F3}"/>
                                            </p:graphicEl>
                                          </p:spTgt>
                                        </p:tgtEl>
                                        <p:attrNameLst>
                                          <p:attrName>ppt_x</p:attrName>
                                        </p:attrNameLst>
                                      </p:cBhvr>
                                      <p:tavLst>
                                        <p:tav tm="0">
                                          <p:val>
                                            <p:strVal val="#ppt_x"/>
                                          </p:val>
                                        </p:tav>
                                        <p:tav tm="100000">
                                          <p:val>
                                            <p:strVal val="#ppt_x"/>
                                          </p:val>
                                        </p:tav>
                                      </p:tavLst>
                                    </p:anim>
                                    <p:anim calcmode="lin" valueType="num">
                                      <p:cBhvr>
                                        <p:cTn id="101" dur="400" fill="hold"/>
                                        <p:tgtEl>
                                          <p:spTgt spid="5">
                                            <p:graphicEl>
                                              <a:dgm id="{454D7687-F74B-481B-A01C-BFC0E45B47F3}"/>
                                            </p:graphicEl>
                                          </p:spTgt>
                                        </p:tgtEl>
                                        <p:attrNameLst>
                                          <p:attrName>ppt_y</p:attrName>
                                        </p:attrNameLst>
                                      </p:cBhvr>
                                      <p:tavLst>
                                        <p:tav tm="0">
                                          <p:val>
                                            <p:strVal val="#ppt_y+0.31"/>
                                          </p:val>
                                        </p:tav>
                                        <p:tav tm="100000">
                                          <p:val>
                                            <p:strVal val="#ppt_y+0.31"/>
                                          </p:val>
                                        </p:tav>
                                      </p:tavLst>
                                    </p:anim>
                                    <p:anim calcmode="lin" valueType="num">
                                      <p:cBhvr>
                                        <p:cTn id="102" dur="600" decel="50000" fill="hold">
                                          <p:stCondLst>
                                            <p:cond delay="400"/>
                                          </p:stCondLst>
                                        </p:cTn>
                                        <p:tgtEl>
                                          <p:spTgt spid="5">
                                            <p:graphicEl>
                                              <a:dgm id="{454D7687-F74B-481B-A01C-BFC0E45B47F3}"/>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3" dur="600" decel="50000" fill="hold">
                                          <p:stCondLst>
                                            <p:cond delay="400"/>
                                          </p:stCondLst>
                                        </p:cTn>
                                        <p:tgtEl>
                                          <p:spTgt spid="5">
                                            <p:graphicEl>
                                              <a:dgm id="{454D7687-F74B-481B-A01C-BFC0E45B47F3}"/>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04" presetID="43" presetClass="entr" presetSubtype="0" fill="hold" grpId="0" nodeType="withEffect">
                                  <p:stCondLst>
                                    <p:cond delay="0"/>
                                  </p:stCondLst>
                                  <p:childTnLst>
                                    <p:set>
                                      <p:cBhvr>
                                        <p:cTn id="105" dur="1" fill="hold">
                                          <p:stCondLst>
                                            <p:cond delay="0"/>
                                          </p:stCondLst>
                                        </p:cTn>
                                        <p:tgtEl>
                                          <p:spTgt spid="5">
                                            <p:graphicEl>
                                              <a:dgm id="{20CB08FF-A501-4923-B414-5692B0FC1698}"/>
                                            </p:graphicEl>
                                          </p:spTgt>
                                        </p:tgtEl>
                                        <p:attrNameLst>
                                          <p:attrName>style.visibility</p:attrName>
                                        </p:attrNameLst>
                                      </p:cBhvr>
                                      <p:to>
                                        <p:strVal val="visible"/>
                                      </p:to>
                                    </p:set>
                                    <p:animEffect transition="in" filter="fade">
                                      <p:cBhvr>
                                        <p:cTn id="106" dur="100"/>
                                        <p:tgtEl>
                                          <p:spTgt spid="5">
                                            <p:graphicEl>
                                              <a:dgm id="{20CB08FF-A501-4923-B414-5692B0FC1698}"/>
                                            </p:graphicEl>
                                          </p:spTgt>
                                        </p:tgtEl>
                                      </p:cBhvr>
                                    </p:animEffect>
                                    <p:anim calcmode="lin" valueType="num">
                                      <p:cBhvr>
                                        <p:cTn id="107" dur="400" fill="hold"/>
                                        <p:tgtEl>
                                          <p:spTgt spid="5">
                                            <p:graphicEl>
                                              <a:dgm id="{20CB08FF-A501-4923-B414-5692B0FC1698}"/>
                                            </p:graphicEl>
                                          </p:spTgt>
                                        </p:tgtEl>
                                        <p:attrNameLst>
                                          <p:attrName>ppt_x</p:attrName>
                                        </p:attrNameLst>
                                      </p:cBhvr>
                                      <p:tavLst>
                                        <p:tav tm="0">
                                          <p:val>
                                            <p:strVal val="#ppt_x"/>
                                          </p:val>
                                        </p:tav>
                                        <p:tav tm="100000">
                                          <p:val>
                                            <p:strVal val="#ppt_x"/>
                                          </p:val>
                                        </p:tav>
                                      </p:tavLst>
                                    </p:anim>
                                    <p:anim calcmode="lin" valueType="num">
                                      <p:cBhvr>
                                        <p:cTn id="108" dur="400" fill="hold"/>
                                        <p:tgtEl>
                                          <p:spTgt spid="5">
                                            <p:graphicEl>
                                              <a:dgm id="{20CB08FF-A501-4923-B414-5692B0FC1698}"/>
                                            </p:graphicEl>
                                          </p:spTgt>
                                        </p:tgtEl>
                                        <p:attrNameLst>
                                          <p:attrName>ppt_y</p:attrName>
                                        </p:attrNameLst>
                                      </p:cBhvr>
                                      <p:tavLst>
                                        <p:tav tm="0">
                                          <p:val>
                                            <p:strVal val="#ppt_y+0.31"/>
                                          </p:val>
                                        </p:tav>
                                        <p:tav tm="100000">
                                          <p:val>
                                            <p:strVal val="#ppt_y+0.31"/>
                                          </p:val>
                                        </p:tav>
                                      </p:tavLst>
                                    </p:anim>
                                    <p:anim calcmode="lin" valueType="num">
                                      <p:cBhvr>
                                        <p:cTn id="109" dur="600" decel="50000" fill="hold">
                                          <p:stCondLst>
                                            <p:cond delay="400"/>
                                          </p:stCondLst>
                                        </p:cTn>
                                        <p:tgtEl>
                                          <p:spTgt spid="5">
                                            <p:graphicEl>
                                              <a:dgm id="{20CB08FF-A501-4923-B414-5692B0FC1698}"/>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0" dur="600" decel="50000" fill="hold">
                                          <p:stCondLst>
                                            <p:cond delay="400"/>
                                          </p:stCondLst>
                                        </p:cTn>
                                        <p:tgtEl>
                                          <p:spTgt spid="5">
                                            <p:graphicEl>
                                              <a:dgm id="{20CB08FF-A501-4923-B414-5692B0FC1698}"/>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11" presetID="43" presetClass="entr" presetSubtype="0" fill="hold" grpId="0" nodeType="withEffect">
                                  <p:stCondLst>
                                    <p:cond delay="0"/>
                                  </p:stCondLst>
                                  <p:childTnLst>
                                    <p:set>
                                      <p:cBhvr>
                                        <p:cTn id="112" dur="1" fill="hold">
                                          <p:stCondLst>
                                            <p:cond delay="0"/>
                                          </p:stCondLst>
                                        </p:cTn>
                                        <p:tgtEl>
                                          <p:spTgt spid="5">
                                            <p:graphicEl>
                                              <a:dgm id="{BB717256-4169-4115-8F3C-23608258AF7B}"/>
                                            </p:graphicEl>
                                          </p:spTgt>
                                        </p:tgtEl>
                                        <p:attrNameLst>
                                          <p:attrName>style.visibility</p:attrName>
                                        </p:attrNameLst>
                                      </p:cBhvr>
                                      <p:to>
                                        <p:strVal val="visible"/>
                                      </p:to>
                                    </p:set>
                                    <p:animEffect transition="in" filter="fade">
                                      <p:cBhvr>
                                        <p:cTn id="113" dur="100"/>
                                        <p:tgtEl>
                                          <p:spTgt spid="5">
                                            <p:graphicEl>
                                              <a:dgm id="{BB717256-4169-4115-8F3C-23608258AF7B}"/>
                                            </p:graphicEl>
                                          </p:spTgt>
                                        </p:tgtEl>
                                      </p:cBhvr>
                                    </p:animEffect>
                                    <p:anim calcmode="lin" valueType="num">
                                      <p:cBhvr>
                                        <p:cTn id="114" dur="400" fill="hold"/>
                                        <p:tgtEl>
                                          <p:spTgt spid="5">
                                            <p:graphicEl>
                                              <a:dgm id="{BB717256-4169-4115-8F3C-23608258AF7B}"/>
                                            </p:graphicEl>
                                          </p:spTgt>
                                        </p:tgtEl>
                                        <p:attrNameLst>
                                          <p:attrName>ppt_x</p:attrName>
                                        </p:attrNameLst>
                                      </p:cBhvr>
                                      <p:tavLst>
                                        <p:tav tm="0">
                                          <p:val>
                                            <p:strVal val="#ppt_x"/>
                                          </p:val>
                                        </p:tav>
                                        <p:tav tm="100000">
                                          <p:val>
                                            <p:strVal val="#ppt_x"/>
                                          </p:val>
                                        </p:tav>
                                      </p:tavLst>
                                    </p:anim>
                                    <p:anim calcmode="lin" valueType="num">
                                      <p:cBhvr>
                                        <p:cTn id="115" dur="400" fill="hold"/>
                                        <p:tgtEl>
                                          <p:spTgt spid="5">
                                            <p:graphicEl>
                                              <a:dgm id="{BB717256-4169-4115-8F3C-23608258AF7B}"/>
                                            </p:graphicEl>
                                          </p:spTgt>
                                        </p:tgtEl>
                                        <p:attrNameLst>
                                          <p:attrName>ppt_y</p:attrName>
                                        </p:attrNameLst>
                                      </p:cBhvr>
                                      <p:tavLst>
                                        <p:tav tm="0">
                                          <p:val>
                                            <p:strVal val="#ppt_y+0.31"/>
                                          </p:val>
                                        </p:tav>
                                        <p:tav tm="100000">
                                          <p:val>
                                            <p:strVal val="#ppt_y+0.31"/>
                                          </p:val>
                                        </p:tav>
                                      </p:tavLst>
                                    </p:anim>
                                    <p:anim calcmode="lin" valueType="num">
                                      <p:cBhvr>
                                        <p:cTn id="116" dur="600" decel="50000" fill="hold">
                                          <p:stCondLst>
                                            <p:cond delay="400"/>
                                          </p:stCondLst>
                                        </p:cTn>
                                        <p:tgtEl>
                                          <p:spTgt spid="5">
                                            <p:graphicEl>
                                              <a:dgm id="{BB717256-4169-4115-8F3C-23608258AF7B}"/>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7" dur="600" decel="50000" fill="hold">
                                          <p:stCondLst>
                                            <p:cond delay="400"/>
                                          </p:stCondLst>
                                        </p:cTn>
                                        <p:tgtEl>
                                          <p:spTgt spid="5">
                                            <p:graphicEl>
                                              <a:dgm id="{BB717256-4169-4115-8F3C-23608258AF7B}"/>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63DC-C10F-C34D-B220-3C13F731EE4A}"/>
              </a:ext>
            </a:extLst>
          </p:cNvPr>
          <p:cNvSpPr>
            <a:spLocks noGrp="1"/>
          </p:cNvSpPr>
          <p:nvPr>
            <p:ph type="title"/>
          </p:nvPr>
        </p:nvSpPr>
        <p:spPr>
          <a:xfrm>
            <a:off x="628650" y="365125"/>
            <a:ext cx="7886700" cy="1325563"/>
          </a:xfrm>
        </p:spPr>
        <p:txBody>
          <a:bodyPr>
            <a:normAutofit fontScale="90000"/>
          </a:bodyPr>
          <a:lstStyle/>
          <a:p>
            <a:r>
              <a:rPr lang="es-ES_tradnl" dirty="0"/>
              <a:t>Presupuestando beneficios para empleados</a:t>
            </a:r>
            <a:r>
              <a:rPr lang="en-US" dirty="0"/>
              <a:t>
</a:t>
            </a:r>
          </a:p>
        </p:txBody>
      </p:sp>
      <p:graphicFrame>
        <p:nvGraphicFramePr>
          <p:cNvPr id="5" name="Content Placeholder 2">
            <a:extLst>
              <a:ext uri="{FF2B5EF4-FFF2-40B4-BE49-F238E27FC236}">
                <a16:creationId xmlns:a16="http://schemas.microsoft.com/office/drawing/2014/main" id="{FEC66E70-2EBA-4668-8131-5320F2697638}"/>
              </a:ext>
            </a:extLst>
          </p:cNvPr>
          <p:cNvGraphicFramePr>
            <a:graphicFrameLocks noGrp="1"/>
          </p:cNvGraphicFramePr>
          <p:nvPr>
            <p:ph idx="1"/>
            <p:extLst>
              <p:ext uri="{D42A27DB-BD31-4B8C-83A1-F6EECF244321}">
                <p14:modId xmlns:p14="http://schemas.microsoft.com/office/powerpoint/2010/main" val="5072846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63DB599-E54C-9C40-9CB0-44A6ED9C8CE9}"/>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61AAEF26-24AF-1A48-9709-4BEBF8BE586E}"/>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63DAB0E0-3A11-3648-858C-7C213CE3795A}"/>
              </a:ext>
            </a:extLst>
          </p:cNvPr>
          <p:cNvSpPr>
            <a:spLocks noGrp="1"/>
          </p:cNvSpPr>
          <p:nvPr>
            <p:ph type="sldNum" sz="quarter" idx="12"/>
          </p:nvPr>
        </p:nvSpPr>
        <p:spPr/>
        <p:txBody>
          <a:bodyPr/>
          <a:lstStyle/>
          <a:p>
            <a:fld id="{90A315C9-270A-4245-BC30-42DBCB42D4D1}" type="slidenum">
              <a:rPr lang="en-US" smtClean="0"/>
              <a:t>14</a:t>
            </a:fld>
            <a:endParaRPr lang="en-US"/>
          </a:p>
        </p:txBody>
      </p:sp>
    </p:spTree>
    <p:extLst>
      <p:ext uri="{BB962C8B-B14F-4D97-AF65-F5344CB8AC3E}">
        <p14:creationId xmlns:p14="http://schemas.microsoft.com/office/powerpoint/2010/main" val="424163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graphicEl>
                                              <a:dgm id="{B3C6D10F-D413-4FE3-83A9-DDB0F1F17D2A}"/>
                                            </p:graphicEl>
                                          </p:spTgt>
                                        </p:tgtEl>
                                        <p:attrNameLst>
                                          <p:attrName>style.visibility</p:attrName>
                                        </p:attrNameLst>
                                      </p:cBhvr>
                                      <p:to>
                                        <p:strVal val="visible"/>
                                      </p:to>
                                    </p:set>
                                    <p:animEffect transition="in" filter="strips(downLeft)">
                                      <p:cBhvr>
                                        <p:cTn id="7" dur="500"/>
                                        <p:tgtEl>
                                          <p:spTgt spid="5">
                                            <p:graphicEl>
                                              <a:dgm id="{B3C6D10F-D413-4FE3-83A9-DDB0F1F17D2A}"/>
                                            </p:graphic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graphicEl>
                                              <a:dgm id="{2AF48CF1-B415-4ABD-B295-0697AAD4DBFC}"/>
                                            </p:graphicEl>
                                          </p:spTgt>
                                        </p:tgtEl>
                                        <p:attrNameLst>
                                          <p:attrName>style.visibility</p:attrName>
                                        </p:attrNameLst>
                                      </p:cBhvr>
                                      <p:to>
                                        <p:strVal val="visible"/>
                                      </p:to>
                                    </p:set>
                                    <p:animEffect transition="in" filter="strips(downLeft)">
                                      <p:cBhvr>
                                        <p:cTn id="10" dur="500"/>
                                        <p:tgtEl>
                                          <p:spTgt spid="5">
                                            <p:graphicEl>
                                              <a:dgm id="{2AF48CF1-B415-4ABD-B295-0697AAD4DBFC}"/>
                                            </p:graphic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graphicEl>
                                              <a:dgm id="{93DC7078-2476-4510-8171-43E73E52996B}"/>
                                            </p:graphicEl>
                                          </p:spTgt>
                                        </p:tgtEl>
                                        <p:attrNameLst>
                                          <p:attrName>style.visibility</p:attrName>
                                        </p:attrNameLst>
                                      </p:cBhvr>
                                      <p:to>
                                        <p:strVal val="visible"/>
                                      </p:to>
                                    </p:set>
                                    <p:animEffect transition="in" filter="strips(downLeft)">
                                      <p:cBhvr>
                                        <p:cTn id="13" dur="500"/>
                                        <p:tgtEl>
                                          <p:spTgt spid="5">
                                            <p:graphicEl>
                                              <a:dgm id="{93DC7078-2476-4510-8171-43E73E52996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graphicEl>
                                              <a:dgm id="{57164A50-BB49-49B9-B364-2FD687188DE7}"/>
                                            </p:graphicEl>
                                          </p:spTgt>
                                        </p:tgtEl>
                                        <p:attrNameLst>
                                          <p:attrName>style.visibility</p:attrName>
                                        </p:attrNameLst>
                                      </p:cBhvr>
                                      <p:to>
                                        <p:strVal val="visible"/>
                                      </p:to>
                                    </p:set>
                                    <p:animEffect transition="in" filter="strips(downLeft)">
                                      <p:cBhvr>
                                        <p:cTn id="18" dur="500"/>
                                        <p:tgtEl>
                                          <p:spTgt spid="5">
                                            <p:graphicEl>
                                              <a:dgm id="{57164A50-BB49-49B9-B364-2FD687188DE7}"/>
                                            </p:graphic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graphicEl>
                                              <a:dgm id="{0D48B4D7-2347-42F2-8843-7C2752F20974}"/>
                                            </p:graphicEl>
                                          </p:spTgt>
                                        </p:tgtEl>
                                        <p:attrNameLst>
                                          <p:attrName>style.visibility</p:attrName>
                                        </p:attrNameLst>
                                      </p:cBhvr>
                                      <p:to>
                                        <p:strVal val="visible"/>
                                      </p:to>
                                    </p:set>
                                    <p:animEffect transition="in" filter="strips(downLeft)">
                                      <p:cBhvr>
                                        <p:cTn id="21" dur="500"/>
                                        <p:tgtEl>
                                          <p:spTgt spid="5">
                                            <p:graphicEl>
                                              <a:dgm id="{0D48B4D7-2347-42F2-8843-7C2752F20974}"/>
                                            </p:graphicEl>
                                          </p:spTgt>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5">
                                            <p:graphicEl>
                                              <a:dgm id="{23E585FD-1753-4619-8F9E-9B393A574D7A}"/>
                                            </p:graphicEl>
                                          </p:spTgt>
                                        </p:tgtEl>
                                        <p:attrNameLst>
                                          <p:attrName>style.visibility</p:attrName>
                                        </p:attrNameLst>
                                      </p:cBhvr>
                                      <p:to>
                                        <p:strVal val="visible"/>
                                      </p:to>
                                    </p:set>
                                    <p:animEffect transition="in" filter="strips(downLeft)">
                                      <p:cBhvr>
                                        <p:cTn id="24" dur="500"/>
                                        <p:tgtEl>
                                          <p:spTgt spid="5">
                                            <p:graphicEl>
                                              <a:dgm id="{23E585FD-1753-4619-8F9E-9B393A574D7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5">
                                            <p:graphicEl>
                                              <a:dgm id="{BBADF0C3-33F1-45EF-89A8-AF4C13EF32B3}"/>
                                            </p:graphicEl>
                                          </p:spTgt>
                                        </p:tgtEl>
                                        <p:attrNameLst>
                                          <p:attrName>style.visibility</p:attrName>
                                        </p:attrNameLst>
                                      </p:cBhvr>
                                      <p:to>
                                        <p:strVal val="visible"/>
                                      </p:to>
                                    </p:set>
                                    <p:animEffect transition="in" filter="strips(downLeft)">
                                      <p:cBhvr>
                                        <p:cTn id="29" dur="500"/>
                                        <p:tgtEl>
                                          <p:spTgt spid="5">
                                            <p:graphicEl>
                                              <a:dgm id="{BBADF0C3-33F1-45EF-89A8-AF4C13EF32B3}"/>
                                            </p:graphicEl>
                                          </p:spTgt>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5">
                                            <p:graphicEl>
                                              <a:dgm id="{900ECD76-B880-4C5F-91B7-D36A30005F56}"/>
                                            </p:graphicEl>
                                          </p:spTgt>
                                        </p:tgtEl>
                                        <p:attrNameLst>
                                          <p:attrName>style.visibility</p:attrName>
                                        </p:attrNameLst>
                                      </p:cBhvr>
                                      <p:to>
                                        <p:strVal val="visible"/>
                                      </p:to>
                                    </p:set>
                                    <p:animEffect transition="in" filter="strips(downLeft)">
                                      <p:cBhvr>
                                        <p:cTn id="32" dur="500"/>
                                        <p:tgtEl>
                                          <p:spTgt spid="5">
                                            <p:graphicEl>
                                              <a:dgm id="{900ECD76-B880-4C5F-91B7-D36A30005F56}"/>
                                            </p:graphicEl>
                                          </p:spTgt>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5">
                                            <p:graphicEl>
                                              <a:dgm id="{E2EFCD32-C6B9-4428-B878-3F3747DB8BFA}"/>
                                            </p:graphicEl>
                                          </p:spTgt>
                                        </p:tgtEl>
                                        <p:attrNameLst>
                                          <p:attrName>style.visibility</p:attrName>
                                        </p:attrNameLst>
                                      </p:cBhvr>
                                      <p:to>
                                        <p:strVal val="visible"/>
                                      </p:to>
                                    </p:set>
                                    <p:animEffect transition="in" filter="strips(downLeft)">
                                      <p:cBhvr>
                                        <p:cTn id="35" dur="500"/>
                                        <p:tgtEl>
                                          <p:spTgt spid="5">
                                            <p:graphicEl>
                                              <a:dgm id="{E2EFCD32-C6B9-4428-B878-3F3747DB8BF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
                                            <p:graphicEl>
                                              <a:dgm id="{E1D18830-5F9E-4AAF-BBCF-23D1B7DBCC1E}"/>
                                            </p:graphicEl>
                                          </p:spTgt>
                                        </p:tgtEl>
                                        <p:attrNameLst>
                                          <p:attrName>style.visibility</p:attrName>
                                        </p:attrNameLst>
                                      </p:cBhvr>
                                      <p:to>
                                        <p:strVal val="visible"/>
                                      </p:to>
                                    </p:set>
                                    <p:animEffect transition="in" filter="strips(downLeft)">
                                      <p:cBhvr>
                                        <p:cTn id="40" dur="500"/>
                                        <p:tgtEl>
                                          <p:spTgt spid="5">
                                            <p:graphicEl>
                                              <a:dgm id="{E1D18830-5F9E-4AAF-BBCF-23D1B7DBCC1E}"/>
                                            </p:graphicEl>
                                          </p:spTgt>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5">
                                            <p:graphicEl>
                                              <a:dgm id="{B15601C6-D832-4733-9138-CB8B2E5DB1BB}"/>
                                            </p:graphicEl>
                                          </p:spTgt>
                                        </p:tgtEl>
                                        <p:attrNameLst>
                                          <p:attrName>style.visibility</p:attrName>
                                        </p:attrNameLst>
                                      </p:cBhvr>
                                      <p:to>
                                        <p:strVal val="visible"/>
                                      </p:to>
                                    </p:set>
                                    <p:animEffect transition="in" filter="strips(downLeft)">
                                      <p:cBhvr>
                                        <p:cTn id="43" dur="500"/>
                                        <p:tgtEl>
                                          <p:spTgt spid="5">
                                            <p:graphicEl>
                                              <a:dgm id="{B15601C6-D832-4733-9138-CB8B2E5DB1BB}"/>
                                            </p:graphicEl>
                                          </p:spTgt>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5">
                                            <p:graphicEl>
                                              <a:dgm id="{E7E3DE75-45BF-4DD6-9C8F-51642FE15C45}"/>
                                            </p:graphicEl>
                                          </p:spTgt>
                                        </p:tgtEl>
                                        <p:attrNameLst>
                                          <p:attrName>style.visibility</p:attrName>
                                        </p:attrNameLst>
                                      </p:cBhvr>
                                      <p:to>
                                        <p:strVal val="visible"/>
                                      </p:to>
                                    </p:set>
                                    <p:animEffect transition="in" filter="strips(downLeft)">
                                      <p:cBhvr>
                                        <p:cTn id="46" dur="500"/>
                                        <p:tgtEl>
                                          <p:spTgt spid="5">
                                            <p:graphicEl>
                                              <a:dgm id="{E7E3DE75-45BF-4DD6-9C8F-51642FE15C4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5">
                                            <p:graphicEl>
                                              <a:dgm id="{F10387E1-494A-47D0-8381-413107C7B77D}"/>
                                            </p:graphicEl>
                                          </p:spTgt>
                                        </p:tgtEl>
                                        <p:attrNameLst>
                                          <p:attrName>style.visibility</p:attrName>
                                        </p:attrNameLst>
                                      </p:cBhvr>
                                      <p:to>
                                        <p:strVal val="visible"/>
                                      </p:to>
                                    </p:set>
                                    <p:animEffect transition="in" filter="strips(downLeft)">
                                      <p:cBhvr>
                                        <p:cTn id="51" dur="500"/>
                                        <p:tgtEl>
                                          <p:spTgt spid="5">
                                            <p:graphicEl>
                                              <a:dgm id="{F10387E1-494A-47D0-8381-413107C7B77D}"/>
                                            </p:graphicEl>
                                          </p:spTgt>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5">
                                            <p:graphicEl>
                                              <a:dgm id="{203E3DA8-5F91-4C85-86ED-97CB4A3EBD44}"/>
                                            </p:graphicEl>
                                          </p:spTgt>
                                        </p:tgtEl>
                                        <p:attrNameLst>
                                          <p:attrName>style.visibility</p:attrName>
                                        </p:attrNameLst>
                                      </p:cBhvr>
                                      <p:to>
                                        <p:strVal val="visible"/>
                                      </p:to>
                                    </p:set>
                                    <p:animEffect transition="in" filter="strips(downLeft)">
                                      <p:cBhvr>
                                        <p:cTn id="54" dur="500"/>
                                        <p:tgtEl>
                                          <p:spTgt spid="5">
                                            <p:graphicEl>
                                              <a:dgm id="{203E3DA8-5F91-4C85-86ED-97CB4A3EBD44}"/>
                                            </p:graphicEl>
                                          </p:spTgt>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5">
                                            <p:graphicEl>
                                              <a:dgm id="{81611189-090C-4A28-98A4-F94CAB3A844C}"/>
                                            </p:graphicEl>
                                          </p:spTgt>
                                        </p:tgtEl>
                                        <p:attrNameLst>
                                          <p:attrName>style.visibility</p:attrName>
                                        </p:attrNameLst>
                                      </p:cBhvr>
                                      <p:to>
                                        <p:strVal val="visible"/>
                                      </p:to>
                                    </p:set>
                                    <p:animEffect transition="in" filter="strips(downLeft)">
                                      <p:cBhvr>
                                        <p:cTn id="57" dur="500"/>
                                        <p:tgtEl>
                                          <p:spTgt spid="5">
                                            <p:graphicEl>
                                              <a:dgm id="{81611189-090C-4A28-98A4-F94CAB3A844C}"/>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5">
                                            <p:graphicEl>
                                              <a:dgm id="{6BAF280A-6406-44DF-8AA7-B7491364511D}"/>
                                            </p:graphicEl>
                                          </p:spTgt>
                                        </p:tgtEl>
                                        <p:attrNameLst>
                                          <p:attrName>style.visibility</p:attrName>
                                        </p:attrNameLst>
                                      </p:cBhvr>
                                      <p:to>
                                        <p:strVal val="visible"/>
                                      </p:to>
                                    </p:set>
                                    <p:animEffect transition="in" filter="strips(downLeft)">
                                      <p:cBhvr>
                                        <p:cTn id="62" dur="500"/>
                                        <p:tgtEl>
                                          <p:spTgt spid="5">
                                            <p:graphicEl>
                                              <a:dgm id="{6BAF280A-6406-44DF-8AA7-B7491364511D}"/>
                                            </p:graphicEl>
                                          </p:spTgt>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5">
                                            <p:graphicEl>
                                              <a:dgm id="{74392A2B-7651-452B-AECC-2B4E1A9261C4}"/>
                                            </p:graphicEl>
                                          </p:spTgt>
                                        </p:tgtEl>
                                        <p:attrNameLst>
                                          <p:attrName>style.visibility</p:attrName>
                                        </p:attrNameLst>
                                      </p:cBhvr>
                                      <p:to>
                                        <p:strVal val="visible"/>
                                      </p:to>
                                    </p:set>
                                    <p:animEffect transition="in" filter="strips(downLeft)">
                                      <p:cBhvr>
                                        <p:cTn id="65" dur="500"/>
                                        <p:tgtEl>
                                          <p:spTgt spid="5">
                                            <p:graphicEl>
                                              <a:dgm id="{74392A2B-7651-452B-AECC-2B4E1A9261C4}"/>
                                            </p:graphicEl>
                                          </p:spTgt>
                                        </p:tgtEl>
                                      </p:cBhvr>
                                    </p:animEffect>
                                  </p:childTnLst>
                                </p:cTn>
                              </p:par>
                              <p:par>
                                <p:cTn id="66" presetID="18" presetClass="entr" presetSubtype="12" fill="hold" grpId="0" nodeType="withEffect">
                                  <p:stCondLst>
                                    <p:cond delay="0"/>
                                  </p:stCondLst>
                                  <p:childTnLst>
                                    <p:set>
                                      <p:cBhvr>
                                        <p:cTn id="67" dur="1" fill="hold">
                                          <p:stCondLst>
                                            <p:cond delay="0"/>
                                          </p:stCondLst>
                                        </p:cTn>
                                        <p:tgtEl>
                                          <p:spTgt spid="5">
                                            <p:graphicEl>
                                              <a:dgm id="{39905ED5-F527-42CC-9BBD-6750EA39A379}"/>
                                            </p:graphicEl>
                                          </p:spTgt>
                                        </p:tgtEl>
                                        <p:attrNameLst>
                                          <p:attrName>style.visibility</p:attrName>
                                        </p:attrNameLst>
                                      </p:cBhvr>
                                      <p:to>
                                        <p:strVal val="visible"/>
                                      </p:to>
                                    </p:set>
                                    <p:animEffect transition="in" filter="strips(downLeft)">
                                      <p:cBhvr>
                                        <p:cTn id="68" dur="500"/>
                                        <p:tgtEl>
                                          <p:spTgt spid="5">
                                            <p:graphicEl>
                                              <a:dgm id="{39905ED5-F527-42CC-9BBD-6750EA39A379}"/>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5">
                                            <p:graphicEl>
                                              <a:dgm id="{C39CF6BF-589E-4776-8442-4286FF8CC16A}"/>
                                            </p:graphicEl>
                                          </p:spTgt>
                                        </p:tgtEl>
                                        <p:attrNameLst>
                                          <p:attrName>style.visibility</p:attrName>
                                        </p:attrNameLst>
                                      </p:cBhvr>
                                      <p:to>
                                        <p:strVal val="visible"/>
                                      </p:to>
                                    </p:set>
                                    <p:animEffect transition="in" filter="strips(downLeft)">
                                      <p:cBhvr>
                                        <p:cTn id="73" dur="500"/>
                                        <p:tgtEl>
                                          <p:spTgt spid="5">
                                            <p:graphicEl>
                                              <a:dgm id="{C39CF6BF-589E-4776-8442-4286FF8CC16A}"/>
                                            </p:graphicEl>
                                          </p:spTgt>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5">
                                            <p:graphicEl>
                                              <a:dgm id="{618A7849-F377-432B-A080-E0DFBACBB449}"/>
                                            </p:graphicEl>
                                          </p:spTgt>
                                        </p:tgtEl>
                                        <p:attrNameLst>
                                          <p:attrName>style.visibility</p:attrName>
                                        </p:attrNameLst>
                                      </p:cBhvr>
                                      <p:to>
                                        <p:strVal val="visible"/>
                                      </p:to>
                                    </p:set>
                                    <p:animEffect transition="in" filter="strips(downLeft)">
                                      <p:cBhvr>
                                        <p:cTn id="76" dur="500"/>
                                        <p:tgtEl>
                                          <p:spTgt spid="5">
                                            <p:graphicEl>
                                              <a:dgm id="{618A7849-F377-432B-A080-E0DFBACBB449}"/>
                                            </p:graphicEl>
                                          </p:spTgt>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5">
                                            <p:graphicEl>
                                              <a:dgm id="{7BFF5DCB-8923-4A00-A57E-A508715AEC5B}"/>
                                            </p:graphicEl>
                                          </p:spTgt>
                                        </p:tgtEl>
                                        <p:attrNameLst>
                                          <p:attrName>style.visibility</p:attrName>
                                        </p:attrNameLst>
                                      </p:cBhvr>
                                      <p:to>
                                        <p:strVal val="visible"/>
                                      </p:to>
                                    </p:set>
                                    <p:animEffect transition="in" filter="strips(downLeft)">
                                      <p:cBhvr>
                                        <p:cTn id="79" dur="500"/>
                                        <p:tgtEl>
                                          <p:spTgt spid="5">
                                            <p:graphicEl>
                                              <a:dgm id="{7BFF5DCB-8923-4A00-A57E-A508715AEC5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5">
                                            <p:graphicEl>
                                              <a:dgm id="{B279636E-052A-4823-A7AC-E4017D4F2530}"/>
                                            </p:graphicEl>
                                          </p:spTgt>
                                        </p:tgtEl>
                                        <p:attrNameLst>
                                          <p:attrName>style.visibility</p:attrName>
                                        </p:attrNameLst>
                                      </p:cBhvr>
                                      <p:to>
                                        <p:strVal val="visible"/>
                                      </p:to>
                                    </p:set>
                                    <p:animEffect transition="in" filter="strips(downLeft)">
                                      <p:cBhvr>
                                        <p:cTn id="84" dur="500"/>
                                        <p:tgtEl>
                                          <p:spTgt spid="5">
                                            <p:graphicEl>
                                              <a:dgm id="{B279636E-052A-4823-A7AC-E4017D4F2530}"/>
                                            </p:graphicEl>
                                          </p:spTgt>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5">
                                            <p:graphicEl>
                                              <a:dgm id="{81D73DF0-26A9-4177-A6EA-75793C5E3C5F}"/>
                                            </p:graphicEl>
                                          </p:spTgt>
                                        </p:tgtEl>
                                        <p:attrNameLst>
                                          <p:attrName>style.visibility</p:attrName>
                                        </p:attrNameLst>
                                      </p:cBhvr>
                                      <p:to>
                                        <p:strVal val="visible"/>
                                      </p:to>
                                    </p:set>
                                    <p:animEffect transition="in" filter="strips(downLeft)">
                                      <p:cBhvr>
                                        <p:cTn id="87" dur="500"/>
                                        <p:tgtEl>
                                          <p:spTgt spid="5">
                                            <p:graphicEl>
                                              <a:dgm id="{81D73DF0-26A9-4177-A6EA-75793C5E3C5F}"/>
                                            </p:graphicEl>
                                          </p:spTgt>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5">
                                            <p:graphicEl>
                                              <a:dgm id="{AB92A010-99F8-4A05-A3A3-CA2235DBFC69}"/>
                                            </p:graphicEl>
                                          </p:spTgt>
                                        </p:tgtEl>
                                        <p:attrNameLst>
                                          <p:attrName>style.visibility</p:attrName>
                                        </p:attrNameLst>
                                      </p:cBhvr>
                                      <p:to>
                                        <p:strVal val="visible"/>
                                      </p:to>
                                    </p:set>
                                    <p:animEffect transition="in" filter="strips(downLeft)">
                                      <p:cBhvr>
                                        <p:cTn id="90" dur="500"/>
                                        <p:tgtEl>
                                          <p:spTgt spid="5">
                                            <p:graphicEl>
                                              <a:dgm id="{AB92A010-99F8-4A05-A3A3-CA2235DBFC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933F-5C20-8040-A8AA-A5783F8D00D4}"/>
              </a:ext>
            </a:extLst>
          </p:cNvPr>
          <p:cNvSpPr>
            <a:spLocks noGrp="1"/>
          </p:cNvSpPr>
          <p:nvPr>
            <p:ph type="title"/>
          </p:nvPr>
        </p:nvSpPr>
        <p:spPr>
          <a:xfrm>
            <a:off x="628650" y="365125"/>
            <a:ext cx="7886700" cy="1325563"/>
          </a:xfrm>
        </p:spPr>
        <p:txBody>
          <a:bodyPr>
            <a:normAutofit fontScale="90000"/>
          </a:bodyPr>
          <a:lstStyle/>
          <a:p>
            <a:r>
              <a:rPr lang="es-ES_tradnl" dirty="0"/>
              <a:t>Las ayudas marginales para empleados 
</a:t>
            </a:r>
          </a:p>
        </p:txBody>
      </p:sp>
      <p:graphicFrame>
        <p:nvGraphicFramePr>
          <p:cNvPr id="5" name="Content Placeholder 2">
            <a:extLst>
              <a:ext uri="{FF2B5EF4-FFF2-40B4-BE49-F238E27FC236}">
                <a16:creationId xmlns:a16="http://schemas.microsoft.com/office/drawing/2014/main" id="{15418D62-3807-49E6-9748-AB9C58483E10}"/>
              </a:ext>
            </a:extLst>
          </p:cNvPr>
          <p:cNvGraphicFramePr>
            <a:graphicFrameLocks noGrp="1"/>
          </p:cNvGraphicFramePr>
          <p:nvPr>
            <p:ph idx="1"/>
            <p:extLst>
              <p:ext uri="{D42A27DB-BD31-4B8C-83A1-F6EECF244321}">
                <p14:modId xmlns:p14="http://schemas.microsoft.com/office/powerpoint/2010/main" val="21573472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3B61730-CEE2-E049-A750-16C07AE220B1}"/>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7B79FEF2-ED0B-F64A-8C45-DAB96E88EC93}"/>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D5331514-491C-9A4C-97C9-4809F32303A0}"/>
              </a:ext>
            </a:extLst>
          </p:cNvPr>
          <p:cNvSpPr>
            <a:spLocks noGrp="1"/>
          </p:cNvSpPr>
          <p:nvPr>
            <p:ph type="sldNum" sz="quarter" idx="12"/>
          </p:nvPr>
        </p:nvSpPr>
        <p:spPr/>
        <p:txBody>
          <a:bodyPr/>
          <a:lstStyle/>
          <a:p>
            <a:fld id="{90A315C9-270A-4245-BC30-42DBCB42D4D1}" type="slidenum">
              <a:rPr lang="en-US" smtClean="0"/>
              <a:t>15</a:t>
            </a:fld>
            <a:endParaRPr lang="en-US"/>
          </a:p>
        </p:txBody>
      </p:sp>
    </p:spTree>
    <p:extLst>
      <p:ext uri="{BB962C8B-B14F-4D97-AF65-F5344CB8AC3E}">
        <p14:creationId xmlns:p14="http://schemas.microsoft.com/office/powerpoint/2010/main" val="14476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graphicEl>
                                              <a:dgm id="{CCE56825-1973-4A6A-B8DA-C55E570D51B7}"/>
                                            </p:graphicEl>
                                          </p:spTgt>
                                        </p:tgtEl>
                                        <p:attrNameLst>
                                          <p:attrName>style.visibility</p:attrName>
                                        </p:attrNameLst>
                                      </p:cBhvr>
                                      <p:to>
                                        <p:strVal val="visible"/>
                                      </p:to>
                                    </p:set>
                                    <p:anim calcmode="lin" valueType="num">
                                      <p:cBhvr additive="base">
                                        <p:cTn id="7" dur="500"/>
                                        <p:tgtEl>
                                          <p:spTgt spid="5">
                                            <p:graphicEl>
                                              <a:dgm id="{CCE56825-1973-4A6A-B8DA-C55E570D51B7}"/>
                                            </p:graphicEl>
                                          </p:spTgt>
                                        </p:tgtEl>
                                        <p:attrNameLst>
                                          <p:attrName>ppt_y</p:attrName>
                                        </p:attrNameLst>
                                      </p:cBhvr>
                                      <p:tavLst>
                                        <p:tav tm="0">
                                          <p:val>
                                            <p:strVal val="#ppt_y+#ppt_h*1.125000"/>
                                          </p:val>
                                        </p:tav>
                                        <p:tav tm="100000">
                                          <p:val>
                                            <p:strVal val="#ppt_y"/>
                                          </p:val>
                                        </p:tav>
                                      </p:tavLst>
                                    </p:anim>
                                    <p:animEffect transition="in" filter="wipe(up)">
                                      <p:cBhvr>
                                        <p:cTn id="8" dur="500"/>
                                        <p:tgtEl>
                                          <p:spTgt spid="5">
                                            <p:graphicEl>
                                              <a:dgm id="{CCE56825-1973-4A6A-B8DA-C55E570D51B7}"/>
                                            </p:graphic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graphicEl>
                                              <a:dgm id="{2EABBC9A-A29D-430F-88CE-36A21DDFE775}"/>
                                            </p:graphicEl>
                                          </p:spTgt>
                                        </p:tgtEl>
                                        <p:attrNameLst>
                                          <p:attrName>style.visibility</p:attrName>
                                        </p:attrNameLst>
                                      </p:cBhvr>
                                      <p:to>
                                        <p:strVal val="visible"/>
                                      </p:to>
                                    </p:set>
                                    <p:anim calcmode="lin" valueType="num">
                                      <p:cBhvr additive="base">
                                        <p:cTn id="11" dur="500"/>
                                        <p:tgtEl>
                                          <p:spTgt spid="5">
                                            <p:graphicEl>
                                              <a:dgm id="{2EABBC9A-A29D-430F-88CE-36A21DDFE775}"/>
                                            </p:graphicEl>
                                          </p:spTgt>
                                        </p:tgtEl>
                                        <p:attrNameLst>
                                          <p:attrName>ppt_y</p:attrName>
                                        </p:attrNameLst>
                                      </p:cBhvr>
                                      <p:tavLst>
                                        <p:tav tm="0">
                                          <p:val>
                                            <p:strVal val="#ppt_y+#ppt_h*1.125000"/>
                                          </p:val>
                                        </p:tav>
                                        <p:tav tm="100000">
                                          <p:val>
                                            <p:strVal val="#ppt_y"/>
                                          </p:val>
                                        </p:tav>
                                      </p:tavLst>
                                    </p:anim>
                                    <p:animEffect transition="in" filter="wipe(up)">
                                      <p:cBhvr>
                                        <p:cTn id="12" dur="500"/>
                                        <p:tgtEl>
                                          <p:spTgt spid="5">
                                            <p:graphicEl>
                                              <a:dgm id="{2EABBC9A-A29D-430F-88CE-36A21DDFE775}"/>
                                            </p:graphic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
                                            <p:graphicEl>
                                              <a:dgm id="{16A12160-8B5E-4FCE-A463-96952EAF563D}"/>
                                            </p:graphicEl>
                                          </p:spTgt>
                                        </p:tgtEl>
                                        <p:attrNameLst>
                                          <p:attrName>style.visibility</p:attrName>
                                        </p:attrNameLst>
                                      </p:cBhvr>
                                      <p:to>
                                        <p:strVal val="visible"/>
                                      </p:to>
                                    </p:set>
                                    <p:anim calcmode="lin" valueType="num">
                                      <p:cBhvr additive="base">
                                        <p:cTn id="15" dur="500"/>
                                        <p:tgtEl>
                                          <p:spTgt spid="5">
                                            <p:graphicEl>
                                              <a:dgm id="{16A12160-8B5E-4FCE-A463-96952EAF563D}"/>
                                            </p:graphicEl>
                                          </p:spTgt>
                                        </p:tgtEl>
                                        <p:attrNameLst>
                                          <p:attrName>ppt_y</p:attrName>
                                        </p:attrNameLst>
                                      </p:cBhvr>
                                      <p:tavLst>
                                        <p:tav tm="0">
                                          <p:val>
                                            <p:strVal val="#ppt_y+#ppt_h*1.125000"/>
                                          </p:val>
                                        </p:tav>
                                        <p:tav tm="100000">
                                          <p:val>
                                            <p:strVal val="#ppt_y"/>
                                          </p:val>
                                        </p:tav>
                                      </p:tavLst>
                                    </p:anim>
                                    <p:animEffect transition="in" filter="wipe(up)">
                                      <p:cBhvr>
                                        <p:cTn id="16" dur="500"/>
                                        <p:tgtEl>
                                          <p:spTgt spid="5">
                                            <p:graphicEl>
                                              <a:dgm id="{16A12160-8B5E-4FCE-A463-96952EAF563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graphicEl>
                                              <a:dgm id="{784A6B2B-B40E-4179-9BAF-B0C2335D1AE2}"/>
                                            </p:graphicEl>
                                          </p:spTgt>
                                        </p:tgtEl>
                                        <p:attrNameLst>
                                          <p:attrName>style.visibility</p:attrName>
                                        </p:attrNameLst>
                                      </p:cBhvr>
                                      <p:to>
                                        <p:strVal val="visible"/>
                                      </p:to>
                                    </p:set>
                                    <p:anim calcmode="lin" valueType="num">
                                      <p:cBhvr additive="base">
                                        <p:cTn id="21" dur="500"/>
                                        <p:tgtEl>
                                          <p:spTgt spid="5">
                                            <p:graphicEl>
                                              <a:dgm id="{784A6B2B-B40E-4179-9BAF-B0C2335D1AE2}"/>
                                            </p:graphicEl>
                                          </p:spTgt>
                                        </p:tgtEl>
                                        <p:attrNameLst>
                                          <p:attrName>ppt_y</p:attrName>
                                        </p:attrNameLst>
                                      </p:cBhvr>
                                      <p:tavLst>
                                        <p:tav tm="0">
                                          <p:val>
                                            <p:strVal val="#ppt_y+#ppt_h*1.125000"/>
                                          </p:val>
                                        </p:tav>
                                        <p:tav tm="100000">
                                          <p:val>
                                            <p:strVal val="#ppt_y"/>
                                          </p:val>
                                        </p:tav>
                                      </p:tavLst>
                                    </p:anim>
                                    <p:animEffect transition="in" filter="wipe(up)">
                                      <p:cBhvr>
                                        <p:cTn id="22" dur="500"/>
                                        <p:tgtEl>
                                          <p:spTgt spid="5">
                                            <p:graphicEl>
                                              <a:dgm id="{784A6B2B-B40E-4179-9BAF-B0C2335D1AE2}"/>
                                            </p:graphic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graphicEl>
                                              <a:dgm id="{E85D378A-34D9-42C1-A4B7-8E68607E086F}"/>
                                            </p:graphicEl>
                                          </p:spTgt>
                                        </p:tgtEl>
                                        <p:attrNameLst>
                                          <p:attrName>style.visibility</p:attrName>
                                        </p:attrNameLst>
                                      </p:cBhvr>
                                      <p:to>
                                        <p:strVal val="visible"/>
                                      </p:to>
                                    </p:set>
                                    <p:anim calcmode="lin" valueType="num">
                                      <p:cBhvr additive="base">
                                        <p:cTn id="25" dur="500"/>
                                        <p:tgtEl>
                                          <p:spTgt spid="5">
                                            <p:graphicEl>
                                              <a:dgm id="{E85D378A-34D9-42C1-A4B7-8E68607E086F}"/>
                                            </p:graphicEl>
                                          </p:spTgt>
                                        </p:tgtEl>
                                        <p:attrNameLst>
                                          <p:attrName>ppt_y</p:attrName>
                                        </p:attrNameLst>
                                      </p:cBhvr>
                                      <p:tavLst>
                                        <p:tav tm="0">
                                          <p:val>
                                            <p:strVal val="#ppt_y+#ppt_h*1.125000"/>
                                          </p:val>
                                        </p:tav>
                                        <p:tav tm="100000">
                                          <p:val>
                                            <p:strVal val="#ppt_y"/>
                                          </p:val>
                                        </p:tav>
                                      </p:tavLst>
                                    </p:anim>
                                    <p:animEffect transition="in" filter="wipe(up)">
                                      <p:cBhvr>
                                        <p:cTn id="26" dur="500"/>
                                        <p:tgtEl>
                                          <p:spTgt spid="5">
                                            <p:graphicEl>
                                              <a:dgm id="{E85D378A-34D9-42C1-A4B7-8E68607E086F}"/>
                                            </p:graphic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5">
                                            <p:graphicEl>
                                              <a:dgm id="{5B5A607B-D844-4C53-BA88-582E37C90A01}"/>
                                            </p:graphicEl>
                                          </p:spTgt>
                                        </p:tgtEl>
                                        <p:attrNameLst>
                                          <p:attrName>style.visibility</p:attrName>
                                        </p:attrNameLst>
                                      </p:cBhvr>
                                      <p:to>
                                        <p:strVal val="visible"/>
                                      </p:to>
                                    </p:set>
                                    <p:anim calcmode="lin" valueType="num">
                                      <p:cBhvr additive="base">
                                        <p:cTn id="29" dur="500"/>
                                        <p:tgtEl>
                                          <p:spTgt spid="5">
                                            <p:graphicEl>
                                              <a:dgm id="{5B5A607B-D844-4C53-BA88-582E37C90A01}"/>
                                            </p:graphicEl>
                                          </p:spTgt>
                                        </p:tgtEl>
                                        <p:attrNameLst>
                                          <p:attrName>ppt_y</p:attrName>
                                        </p:attrNameLst>
                                      </p:cBhvr>
                                      <p:tavLst>
                                        <p:tav tm="0">
                                          <p:val>
                                            <p:strVal val="#ppt_y+#ppt_h*1.125000"/>
                                          </p:val>
                                        </p:tav>
                                        <p:tav tm="100000">
                                          <p:val>
                                            <p:strVal val="#ppt_y"/>
                                          </p:val>
                                        </p:tav>
                                      </p:tavLst>
                                    </p:anim>
                                    <p:animEffect transition="in" filter="wipe(up)">
                                      <p:cBhvr>
                                        <p:cTn id="30" dur="500"/>
                                        <p:tgtEl>
                                          <p:spTgt spid="5">
                                            <p:graphicEl>
                                              <a:dgm id="{5B5A607B-D844-4C53-BA88-582E37C90A0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5">
                                            <p:graphicEl>
                                              <a:dgm id="{D9214BDF-BD49-4923-BB9D-14BEF89A9743}"/>
                                            </p:graphicEl>
                                          </p:spTgt>
                                        </p:tgtEl>
                                        <p:attrNameLst>
                                          <p:attrName>style.visibility</p:attrName>
                                        </p:attrNameLst>
                                      </p:cBhvr>
                                      <p:to>
                                        <p:strVal val="visible"/>
                                      </p:to>
                                    </p:set>
                                    <p:anim calcmode="lin" valueType="num">
                                      <p:cBhvr additive="base">
                                        <p:cTn id="35" dur="500"/>
                                        <p:tgtEl>
                                          <p:spTgt spid="5">
                                            <p:graphicEl>
                                              <a:dgm id="{D9214BDF-BD49-4923-BB9D-14BEF89A9743}"/>
                                            </p:graphicEl>
                                          </p:spTgt>
                                        </p:tgtEl>
                                        <p:attrNameLst>
                                          <p:attrName>ppt_y</p:attrName>
                                        </p:attrNameLst>
                                      </p:cBhvr>
                                      <p:tavLst>
                                        <p:tav tm="0">
                                          <p:val>
                                            <p:strVal val="#ppt_y+#ppt_h*1.125000"/>
                                          </p:val>
                                        </p:tav>
                                        <p:tav tm="100000">
                                          <p:val>
                                            <p:strVal val="#ppt_y"/>
                                          </p:val>
                                        </p:tav>
                                      </p:tavLst>
                                    </p:anim>
                                    <p:animEffect transition="in" filter="wipe(up)">
                                      <p:cBhvr>
                                        <p:cTn id="36" dur="500"/>
                                        <p:tgtEl>
                                          <p:spTgt spid="5">
                                            <p:graphicEl>
                                              <a:dgm id="{D9214BDF-BD49-4923-BB9D-14BEF89A9743}"/>
                                            </p:graphicEl>
                                          </p:spTgt>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5">
                                            <p:graphicEl>
                                              <a:dgm id="{4259923A-08AE-4952-83AF-BB87B7D110BC}"/>
                                            </p:graphicEl>
                                          </p:spTgt>
                                        </p:tgtEl>
                                        <p:attrNameLst>
                                          <p:attrName>style.visibility</p:attrName>
                                        </p:attrNameLst>
                                      </p:cBhvr>
                                      <p:to>
                                        <p:strVal val="visible"/>
                                      </p:to>
                                    </p:set>
                                    <p:anim calcmode="lin" valueType="num">
                                      <p:cBhvr additive="base">
                                        <p:cTn id="39" dur="500"/>
                                        <p:tgtEl>
                                          <p:spTgt spid="5">
                                            <p:graphicEl>
                                              <a:dgm id="{4259923A-08AE-4952-83AF-BB87B7D110BC}"/>
                                            </p:graphicEl>
                                          </p:spTgt>
                                        </p:tgtEl>
                                        <p:attrNameLst>
                                          <p:attrName>ppt_y</p:attrName>
                                        </p:attrNameLst>
                                      </p:cBhvr>
                                      <p:tavLst>
                                        <p:tav tm="0">
                                          <p:val>
                                            <p:strVal val="#ppt_y+#ppt_h*1.125000"/>
                                          </p:val>
                                        </p:tav>
                                        <p:tav tm="100000">
                                          <p:val>
                                            <p:strVal val="#ppt_y"/>
                                          </p:val>
                                        </p:tav>
                                      </p:tavLst>
                                    </p:anim>
                                    <p:animEffect transition="in" filter="wipe(up)">
                                      <p:cBhvr>
                                        <p:cTn id="40" dur="500"/>
                                        <p:tgtEl>
                                          <p:spTgt spid="5">
                                            <p:graphicEl>
                                              <a:dgm id="{4259923A-08AE-4952-83AF-BB87B7D110BC}"/>
                                            </p:graphicEl>
                                          </p:spTgt>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
                                            <p:graphicEl>
                                              <a:dgm id="{3D372BCC-0918-4BF2-A02E-80CAAE1E1C6F}"/>
                                            </p:graphicEl>
                                          </p:spTgt>
                                        </p:tgtEl>
                                        <p:attrNameLst>
                                          <p:attrName>style.visibility</p:attrName>
                                        </p:attrNameLst>
                                      </p:cBhvr>
                                      <p:to>
                                        <p:strVal val="visible"/>
                                      </p:to>
                                    </p:set>
                                    <p:anim calcmode="lin" valueType="num">
                                      <p:cBhvr additive="base">
                                        <p:cTn id="43" dur="500"/>
                                        <p:tgtEl>
                                          <p:spTgt spid="5">
                                            <p:graphicEl>
                                              <a:dgm id="{3D372BCC-0918-4BF2-A02E-80CAAE1E1C6F}"/>
                                            </p:graphicEl>
                                          </p:spTgt>
                                        </p:tgtEl>
                                        <p:attrNameLst>
                                          <p:attrName>ppt_y</p:attrName>
                                        </p:attrNameLst>
                                      </p:cBhvr>
                                      <p:tavLst>
                                        <p:tav tm="0">
                                          <p:val>
                                            <p:strVal val="#ppt_y+#ppt_h*1.125000"/>
                                          </p:val>
                                        </p:tav>
                                        <p:tav tm="100000">
                                          <p:val>
                                            <p:strVal val="#ppt_y"/>
                                          </p:val>
                                        </p:tav>
                                      </p:tavLst>
                                    </p:anim>
                                    <p:animEffect transition="in" filter="wipe(up)">
                                      <p:cBhvr>
                                        <p:cTn id="44" dur="500"/>
                                        <p:tgtEl>
                                          <p:spTgt spid="5">
                                            <p:graphicEl>
                                              <a:dgm id="{3D372BCC-0918-4BF2-A02E-80CAAE1E1C6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
                                            <p:graphicEl>
                                              <a:dgm id="{79B1865B-A098-4A13-881A-39673A4AD62A}"/>
                                            </p:graphicEl>
                                          </p:spTgt>
                                        </p:tgtEl>
                                        <p:attrNameLst>
                                          <p:attrName>style.visibility</p:attrName>
                                        </p:attrNameLst>
                                      </p:cBhvr>
                                      <p:to>
                                        <p:strVal val="visible"/>
                                      </p:to>
                                    </p:set>
                                    <p:anim calcmode="lin" valueType="num">
                                      <p:cBhvr additive="base">
                                        <p:cTn id="49" dur="500"/>
                                        <p:tgtEl>
                                          <p:spTgt spid="5">
                                            <p:graphicEl>
                                              <a:dgm id="{79B1865B-A098-4A13-881A-39673A4AD62A}"/>
                                            </p:graphicEl>
                                          </p:spTgt>
                                        </p:tgtEl>
                                        <p:attrNameLst>
                                          <p:attrName>ppt_y</p:attrName>
                                        </p:attrNameLst>
                                      </p:cBhvr>
                                      <p:tavLst>
                                        <p:tav tm="0">
                                          <p:val>
                                            <p:strVal val="#ppt_y+#ppt_h*1.125000"/>
                                          </p:val>
                                        </p:tav>
                                        <p:tav tm="100000">
                                          <p:val>
                                            <p:strVal val="#ppt_y"/>
                                          </p:val>
                                        </p:tav>
                                      </p:tavLst>
                                    </p:anim>
                                    <p:animEffect transition="in" filter="wipe(up)">
                                      <p:cBhvr>
                                        <p:cTn id="50" dur="500"/>
                                        <p:tgtEl>
                                          <p:spTgt spid="5">
                                            <p:graphicEl>
                                              <a:dgm id="{79B1865B-A098-4A13-881A-39673A4AD62A}"/>
                                            </p:graphic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5">
                                            <p:graphicEl>
                                              <a:dgm id="{911F1D02-79B7-452E-AA87-801CA73D9A10}"/>
                                            </p:graphicEl>
                                          </p:spTgt>
                                        </p:tgtEl>
                                        <p:attrNameLst>
                                          <p:attrName>style.visibility</p:attrName>
                                        </p:attrNameLst>
                                      </p:cBhvr>
                                      <p:to>
                                        <p:strVal val="visible"/>
                                      </p:to>
                                    </p:set>
                                    <p:anim calcmode="lin" valueType="num">
                                      <p:cBhvr additive="base">
                                        <p:cTn id="53" dur="500"/>
                                        <p:tgtEl>
                                          <p:spTgt spid="5">
                                            <p:graphicEl>
                                              <a:dgm id="{911F1D02-79B7-452E-AA87-801CA73D9A10}"/>
                                            </p:graphicEl>
                                          </p:spTgt>
                                        </p:tgtEl>
                                        <p:attrNameLst>
                                          <p:attrName>ppt_y</p:attrName>
                                        </p:attrNameLst>
                                      </p:cBhvr>
                                      <p:tavLst>
                                        <p:tav tm="0">
                                          <p:val>
                                            <p:strVal val="#ppt_y+#ppt_h*1.125000"/>
                                          </p:val>
                                        </p:tav>
                                        <p:tav tm="100000">
                                          <p:val>
                                            <p:strVal val="#ppt_y"/>
                                          </p:val>
                                        </p:tav>
                                      </p:tavLst>
                                    </p:anim>
                                    <p:animEffect transition="in" filter="wipe(up)">
                                      <p:cBhvr>
                                        <p:cTn id="54" dur="500"/>
                                        <p:tgtEl>
                                          <p:spTgt spid="5">
                                            <p:graphicEl>
                                              <a:dgm id="{911F1D02-79B7-452E-AA87-801CA73D9A10}"/>
                                            </p:graphicEl>
                                          </p:spTgt>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5">
                                            <p:graphicEl>
                                              <a:dgm id="{C3D7714E-8922-495F-AA43-6B5F5CE79F91}"/>
                                            </p:graphicEl>
                                          </p:spTgt>
                                        </p:tgtEl>
                                        <p:attrNameLst>
                                          <p:attrName>style.visibility</p:attrName>
                                        </p:attrNameLst>
                                      </p:cBhvr>
                                      <p:to>
                                        <p:strVal val="visible"/>
                                      </p:to>
                                    </p:set>
                                    <p:anim calcmode="lin" valueType="num">
                                      <p:cBhvr additive="base">
                                        <p:cTn id="57" dur="500"/>
                                        <p:tgtEl>
                                          <p:spTgt spid="5">
                                            <p:graphicEl>
                                              <a:dgm id="{C3D7714E-8922-495F-AA43-6B5F5CE79F91}"/>
                                            </p:graphicEl>
                                          </p:spTgt>
                                        </p:tgtEl>
                                        <p:attrNameLst>
                                          <p:attrName>ppt_y</p:attrName>
                                        </p:attrNameLst>
                                      </p:cBhvr>
                                      <p:tavLst>
                                        <p:tav tm="0">
                                          <p:val>
                                            <p:strVal val="#ppt_y+#ppt_h*1.125000"/>
                                          </p:val>
                                        </p:tav>
                                        <p:tav tm="100000">
                                          <p:val>
                                            <p:strVal val="#ppt_y"/>
                                          </p:val>
                                        </p:tav>
                                      </p:tavLst>
                                    </p:anim>
                                    <p:animEffect transition="in" filter="wipe(up)">
                                      <p:cBhvr>
                                        <p:cTn id="58" dur="500"/>
                                        <p:tgtEl>
                                          <p:spTgt spid="5">
                                            <p:graphicEl>
                                              <a:dgm id="{C3D7714E-8922-495F-AA43-6B5F5CE79F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B1E13-36E4-444E-A6FB-5E602A8DF451}"/>
              </a:ext>
            </a:extLst>
          </p:cNvPr>
          <p:cNvSpPr>
            <a:spLocks noGrp="1"/>
          </p:cNvSpPr>
          <p:nvPr>
            <p:ph type="title"/>
          </p:nvPr>
        </p:nvSpPr>
        <p:spPr>
          <a:xfrm>
            <a:off x="628650" y="5529884"/>
            <a:ext cx="5789535" cy="1096331"/>
          </a:xfrm>
        </p:spPr>
        <p:txBody>
          <a:bodyPr>
            <a:normAutofit fontScale="90000"/>
          </a:bodyPr>
          <a:lstStyle/>
          <a:p>
            <a:r>
              <a:rPr lang="es-ES_tradnl" dirty="0"/>
              <a:t>Beneficios populares en el Campo Laboral</a:t>
            </a:r>
          </a:p>
        </p:txBody>
      </p:sp>
      <p:sp>
        <p:nvSpPr>
          <p:cNvPr id="11" name="Freeform: Shape 10">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88D05FED-AEE3-834F-8FA5-E6650BE30A75}"/>
              </a:ext>
            </a:extLst>
          </p:cNvPr>
          <p:cNvGraphicFramePr>
            <a:graphicFrameLocks noGrp="1"/>
          </p:cNvGraphicFramePr>
          <p:nvPr>
            <p:ph idx="1"/>
            <p:extLst>
              <p:ext uri="{D42A27DB-BD31-4B8C-83A1-F6EECF244321}">
                <p14:modId xmlns:p14="http://schemas.microsoft.com/office/powerpoint/2010/main" val="2904810964"/>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38ECED93-20CD-C449-93CA-AA471483D8FF}"/>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A7E3C347-FCE6-4348-8A01-2521F9DFDF54}"/>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A4F19BAC-A8FA-0145-9399-CE2662F85301}"/>
              </a:ext>
            </a:extLst>
          </p:cNvPr>
          <p:cNvSpPr>
            <a:spLocks noGrp="1"/>
          </p:cNvSpPr>
          <p:nvPr>
            <p:ph type="sldNum" sz="quarter" idx="12"/>
          </p:nvPr>
        </p:nvSpPr>
        <p:spPr/>
        <p:txBody>
          <a:bodyPr/>
          <a:lstStyle/>
          <a:p>
            <a:fld id="{90A315C9-270A-4245-BC30-42DBCB42D4D1}" type="slidenum">
              <a:rPr lang="en-US" smtClean="0"/>
              <a:t>16</a:t>
            </a:fld>
            <a:endParaRPr lang="en-US"/>
          </a:p>
        </p:txBody>
      </p:sp>
    </p:spTree>
    <p:extLst>
      <p:ext uri="{BB962C8B-B14F-4D97-AF65-F5344CB8AC3E}">
        <p14:creationId xmlns:p14="http://schemas.microsoft.com/office/powerpoint/2010/main" val="224721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graphicEl>
                                              <a:dgm id="{404CAED0-A8B0-AF47-840B-C584642F17A5}"/>
                                            </p:graphicEl>
                                          </p:spTgt>
                                        </p:tgtEl>
                                        <p:attrNameLst>
                                          <p:attrName>style.visibility</p:attrName>
                                        </p:attrNameLst>
                                      </p:cBhvr>
                                      <p:to>
                                        <p:strVal val="visible"/>
                                      </p:to>
                                    </p:set>
                                    <p:animEffect transition="in" filter="fade">
                                      <p:cBhvr>
                                        <p:cTn id="7" dur="100"/>
                                        <p:tgtEl>
                                          <p:spTgt spid="4">
                                            <p:graphicEl>
                                              <a:dgm id="{404CAED0-A8B0-AF47-840B-C584642F17A5}"/>
                                            </p:graphicEl>
                                          </p:spTgt>
                                        </p:tgtEl>
                                      </p:cBhvr>
                                    </p:animEffect>
                                    <p:anim calcmode="lin" valueType="num">
                                      <p:cBhvr>
                                        <p:cTn id="8" dur="400" fill="hold"/>
                                        <p:tgtEl>
                                          <p:spTgt spid="4">
                                            <p:graphicEl>
                                              <a:dgm id="{404CAED0-A8B0-AF47-840B-C584642F17A5}"/>
                                            </p:graphicEl>
                                          </p:spTgt>
                                        </p:tgtEl>
                                        <p:attrNameLst>
                                          <p:attrName>ppt_x</p:attrName>
                                        </p:attrNameLst>
                                      </p:cBhvr>
                                      <p:tavLst>
                                        <p:tav tm="0">
                                          <p:val>
                                            <p:strVal val="#ppt_x"/>
                                          </p:val>
                                        </p:tav>
                                        <p:tav tm="100000">
                                          <p:val>
                                            <p:strVal val="#ppt_x"/>
                                          </p:val>
                                        </p:tav>
                                      </p:tavLst>
                                    </p:anim>
                                    <p:anim calcmode="lin" valueType="num">
                                      <p:cBhvr>
                                        <p:cTn id="9" dur="400" fill="hold"/>
                                        <p:tgtEl>
                                          <p:spTgt spid="4">
                                            <p:graphicEl>
                                              <a:dgm id="{404CAED0-A8B0-AF47-840B-C584642F17A5}"/>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graphicEl>
                                              <a:dgm id="{404CAED0-A8B0-AF47-840B-C584642F17A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graphicEl>
                                              <a:dgm id="{404CAED0-A8B0-AF47-840B-C584642F17A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graphicEl>
                                              <a:dgm id="{A1C31D70-01C2-AD4B-82C2-3D1388639015}"/>
                                            </p:graphicEl>
                                          </p:spTgt>
                                        </p:tgtEl>
                                        <p:attrNameLst>
                                          <p:attrName>style.visibility</p:attrName>
                                        </p:attrNameLst>
                                      </p:cBhvr>
                                      <p:to>
                                        <p:strVal val="visible"/>
                                      </p:to>
                                    </p:set>
                                    <p:animEffect transition="in" filter="fade">
                                      <p:cBhvr>
                                        <p:cTn id="14" dur="100"/>
                                        <p:tgtEl>
                                          <p:spTgt spid="4">
                                            <p:graphicEl>
                                              <a:dgm id="{A1C31D70-01C2-AD4B-82C2-3D1388639015}"/>
                                            </p:graphicEl>
                                          </p:spTgt>
                                        </p:tgtEl>
                                      </p:cBhvr>
                                    </p:animEffect>
                                    <p:anim calcmode="lin" valueType="num">
                                      <p:cBhvr>
                                        <p:cTn id="15" dur="400" fill="hold"/>
                                        <p:tgtEl>
                                          <p:spTgt spid="4">
                                            <p:graphicEl>
                                              <a:dgm id="{A1C31D70-01C2-AD4B-82C2-3D1388639015}"/>
                                            </p:graphicEl>
                                          </p:spTgt>
                                        </p:tgtEl>
                                        <p:attrNameLst>
                                          <p:attrName>ppt_x</p:attrName>
                                        </p:attrNameLst>
                                      </p:cBhvr>
                                      <p:tavLst>
                                        <p:tav tm="0">
                                          <p:val>
                                            <p:strVal val="#ppt_x"/>
                                          </p:val>
                                        </p:tav>
                                        <p:tav tm="100000">
                                          <p:val>
                                            <p:strVal val="#ppt_x"/>
                                          </p:val>
                                        </p:tav>
                                      </p:tavLst>
                                    </p:anim>
                                    <p:anim calcmode="lin" valueType="num">
                                      <p:cBhvr>
                                        <p:cTn id="16" dur="400" fill="hold"/>
                                        <p:tgtEl>
                                          <p:spTgt spid="4">
                                            <p:graphicEl>
                                              <a:dgm id="{A1C31D70-01C2-AD4B-82C2-3D1388639015}"/>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graphicEl>
                                              <a:dgm id="{A1C31D70-01C2-AD4B-82C2-3D1388639015}"/>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graphicEl>
                                              <a:dgm id="{A1C31D70-01C2-AD4B-82C2-3D1388639015}"/>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4">
                                            <p:graphicEl>
                                              <a:dgm id="{D22EDBC4-99E5-7047-BA78-CABDCAA0C75E}"/>
                                            </p:graphicEl>
                                          </p:spTgt>
                                        </p:tgtEl>
                                        <p:attrNameLst>
                                          <p:attrName>style.visibility</p:attrName>
                                        </p:attrNameLst>
                                      </p:cBhvr>
                                      <p:to>
                                        <p:strVal val="visible"/>
                                      </p:to>
                                    </p:set>
                                    <p:animEffect transition="in" filter="fade">
                                      <p:cBhvr>
                                        <p:cTn id="23" dur="100"/>
                                        <p:tgtEl>
                                          <p:spTgt spid="4">
                                            <p:graphicEl>
                                              <a:dgm id="{D22EDBC4-99E5-7047-BA78-CABDCAA0C75E}"/>
                                            </p:graphicEl>
                                          </p:spTgt>
                                        </p:tgtEl>
                                      </p:cBhvr>
                                    </p:animEffect>
                                    <p:anim calcmode="lin" valueType="num">
                                      <p:cBhvr>
                                        <p:cTn id="24" dur="400" fill="hold"/>
                                        <p:tgtEl>
                                          <p:spTgt spid="4">
                                            <p:graphicEl>
                                              <a:dgm id="{D22EDBC4-99E5-7047-BA78-CABDCAA0C75E}"/>
                                            </p:graphicEl>
                                          </p:spTgt>
                                        </p:tgtEl>
                                        <p:attrNameLst>
                                          <p:attrName>ppt_x</p:attrName>
                                        </p:attrNameLst>
                                      </p:cBhvr>
                                      <p:tavLst>
                                        <p:tav tm="0">
                                          <p:val>
                                            <p:strVal val="#ppt_x"/>
                                          </p:val>
                                        </p:tav>
                                        <p:tav tm="100000">
                                          <p:val>
                                            <p:strVal val="#ppt_x"/>
                                          </p:val>
                                        </p:tav>
                                      </p:tavLst>
                                    </p:anim>
                                    <p:anim calcmode="lin" valueType="num">
                                      <p:cBhvr>
                                        <p:cTn id="25" dur="400" fill="hold"/>
                                        <p:tgtEl>
                                          <p:spTgt spid="4">
                                            <p:graphicEl>
                                              <a:dgm id="{D22EDBC4-99E5-7047-BA78-CABDCAA0C75E}"/>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graphicEl>
                                              <a:dgm id="{D22EDBC4-99E5-7047-BA78-CABDCAA0C75E}"/>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graphicEl>
                                              <a:dgm id="{D22EDBC4-99E5-7047-BA78-CABDCAA0C75E}"/>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4">
                                            <p:graphicEl>
                                              <a:dgm id="{134567BD-B13D-1F47-8991-C000E9BEC08C}"/>
                                            </p:graphicEl>
                                          </p:spTgt>
                                        </p:tgtEl>
                                        <p:attrNameLst>
                                          <p:attrName>style.visibility</p:attrName>
                                        </p:attrNameLst>
                                      </p:cBhvr>
                                      <p:to>
                                        <p:strVal val="visible"/>
                                      </p:to>
                                    </p:set>
                                    <p:animEffect transition="in" filter="fade">
                                      <p:cBhvr>
                                        <p:cTn id="32" dur="100"/>
                                        <p:tgtEl>
                                          <p:spTgt spid="4">
                                            <p:graphicEl>
                                              <a:dgm id="{134567BD-B13D-1F47-8991-C000E9BEC08C}"/>
                                            </p:graphicEl>
                                          </p:spTgt>
                                        </p:tgtEl>
                                      </p:cBhvr>
                                    </p:animEffect>
                                    <p:anim calcmode="lin" valueType="num">
                                      <p:cBhvr>
                                        <p:cTn id="33" dur="400" fill="hold"/>
                                        <p:tgtEl>
                                          <p:spTgt spid="4">
                                            <p:graphicEl>
                                              <a:dgm id="{134567BD-B13D-1F47-8991-C000E9BEC08C}"/>
                                            </p:graphicEl>
                                          </p:spTgt>
                                        </p:tgtEl>
                                        <p:attrNameLst>
                                          <p:attrName>ppt_x</p:attrName>
                                        </p:attrNameLst>
                                      </p:cBhvr>
                                      <p:tavLst>
                                        <p:tav tm="0">
                                          <p:val>
                                            <p:strVal val="#ppt_x"/>
                                          </p:val>
                                        </p:tav>
                                        <p:tav tm="100000">
                                          <p:val>
                                            <p:strVal val="#ppt_x"/>
                                          </p:val>
                                        </p:tav>
                                      </p:tavLst>
                                    </p:anim>
                                    <p:anim calcmode="lin" valueType="num">
                                      <p:cBhvr>
                                        <p:cTn id="34" dur="400" fill="hold"/>
                                        <p:tgtEl>
                                          <p:spTgt spid="4">
                                            <p:graphicEl>
                                              <a:dgm id="{134567BD-B13D-1F47-8991-C000E9BEC08C}"/>
                                            </p:graphic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graphicEl>
                                              <a:dgm id="{134567BD-B13D-1F47-8991-C000E9BEC08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graphicEl>
                                              <a:dgm id="{134567BD-B13D-1F47-8991-C000E9BEC08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4">
                                            <p:graphicEl>
                                              <a:dgm id="{7AD33E3C-651D-F342-B2F3-916DF1405C3C}"/>
                                            </p:graphicEl>
                                          </p:spTgt>
                                        </p:tgtEl>
                                        <p:attrNameLst>
                                          <p:attrName>style.visibility</p:attrName>
                                        </p:attrNameLst>
                                      </p:cBhvr>
                                      <p:to>
                                        <p:strVal val="visible"/>
                                      </p:to>
                                    </p:set>
                                    <p:animEffect transition="in" filter="fade">
                                      <p:cBhvr>
                                        <p:cTn id="41" dur="100"/>
                                        <p:tgtEl>
                                          <p:spTgt spid="4">
                                            <p:graphicEl>
                                              <a:dgm id="{7AD33E3C-651D-F342-B2F3-916DF1405C3C}"/>
                                            </p:graphicEl>
                                          </p:spTgt>
                                        </p:tgtEl>
                                      </p:cBhvr>
                                    </p:animEffect>
                                    <p:anim calcmode="lin" valueType="num">
                                      <p:cBhvr>
                                        <p:cTn id="42" dur="400" fill="hold"/>
                                        <p:tgtEl>
                                          <p:spTgt spid="4">
                                            <p:graphicEl>
                                              <a:dgm id="{7AD33E3C-651D-F342-B2F3-916DF1405C3C}"/>
                                            </p:graphicEl>
                                          </p:spTgt>
                                        </p:tgtEl>
                                        <p:attrNameLst>
                                          <p:attrName>ppt_x</p:attrName>
                                        </p:attrNameLst>
                                      </p:cBhvr>
                                      <p:tavLst>
                                        <p:tav tm="0">
                                          <p:val>
                                            <p:strVal val="#ppt_x"/>
                                          </p:val>
                                        </p:tav>
                                        <p:tav tm="100000">
                                          <p:val>
                                            <p:strVal val="#ppt_x"/>
                                          </p:val>
                                        </p:tav>
                                      </p:tavLst>
                                    </p:anim>
                                    <p:anim calcmode="lin" valueType="num">
                                      <p:cBhvr>
                                        <p:cTn id="43" dur="400" fill="hold"/>
                                        <p:tgtEl>
                                          <p:spTgt spid="4">
                                            <p:graphicEl>
                                              <a:dgm id="{7AD33E3C-651D-F342-B2F3-916DF1405C3C}"/>
                                            </p:graphic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graphicEl>
                                              <a:dgm id="{7AD33E3C-651D-F342-B2F3-916DF1405C3C}"/>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graphicEl>
                                              <a:dgm id="{7AD33E3C-651D-F342-B2F3-916DF1405C3C}"/>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4">
                                            <p:graphicEl>
                                              <a:dgm id="{5406296B-9A83-8542-BDC8-F289E07099B1}"/>
                                            </p:graphicEl>
                                          </p:spTgt>
                                        </p:tgtEl>
                                        <p:attrNameLst>
                                          <p:attrName>style.visibility</p:attrName>
                                        </p:attrNameLst>
                                      </p:cBhvr>
                                      <p:to>
                                        <p:strVal val="visible"/>
                                      </p:to>
                                    </p:set>
                                    <p:animEffect transition="in" filter="fade">
                                      <p:cBhvr>
                                        <p:cTn id="50" dur="100"/>
                                        <p:tgtEl>
                                          <p:spTgt spid="4">
                                            <p:graphicEl>
                                              <a:dgm id="{5406296B-9A83-8542-BDC8-F289E07099B1}"/>
                                            </p:graphicEl>
                                          </p:spTgt>
                                        </p:tgtEl>
                                      </p:cBhvr>
                                    </p:animEffect>
                                    <p:anim calcmode="lin" valueType="num">
                                      <p:cBhvr>
                                        <p:cTn id="51" dur="400" fill="hold"/>
                                        <p:tgtEl>
                                          <p:spTgt spid="4">
                                            <p:graphicEl>
                                              <a:dgm id="{5406296B-9A83-8542-BDC8-F289E07099B1}"/>
                                            </p:graphicEl>
                                          </p:spTgt>
                                        </p:tgtEl>
                                        <p:attrNameLst>
                                          <p:attrName>ppt_x</p:attrName>
                                        </p:attrNameLst>
                                      </p:cBhvr>
                                      <p:tavLst>
                                        <p:tav tm="0">
                                          <p:val>
                                            <p:strVal val="#ppt_x"/>
                                          </p:val>
                                        </p:tav>
                                        <p:tav tm="100000">
                                          <p:val>
                                            <p:strVal val="#ppt_x"/>
                                          </p:val>
                                        </p:tav>
                                      </p:tavLst>
                                    </p:anim>
                                    <p:anim calcmode="lin" valueType="num">
                                      <p:cBhvr>
                                        <p:cTn id="52" dur="400" fill="hold"/>
                                        <p:tgtEl>
                                          <p:spTgt spid="4">
                                            <p:graphicEl>
                                              <a:dgm id="{5406296B-9A83-8542-BDC8-F289E07099B1}"/>
                                            </p:graphic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4">
                                            <p:graphicEl>
                                              <a:dgm id="{5406296B-9A83-8542-BDC8-F289E07099B1}"/>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4">
                                            <p:graphicEl>
                                              <a:dgm id="{5406296B-9A83-8542-BDC8-F289E07099B1}"/>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83F109-0DEC-E847-8054-A6600FADA750}"/>
              </a:ext>
            </a:extLst>
          </p:cNvPr>
          <p:cNvSpPr>
            <a:spLocks noGrp="1"/>
          </p:cNvSpPr>
          <p:nvPr>
            <p:ph type="title"/>
          </p:nvPr>
        </p:nvSpPr>
        <p:spPr>
          <a:xfrm>
            <a:off x="628650" y="875709"/>
            <a:ext cx="7886700" cy="715556"/>
          </a:xfrm>
        </p:spPr>
        <p:txBody>
          <a:bodyPr>
            <a:normAutofit fontScale="90000"/>
          </a:bodyPr>
          <a:lstStyle/>
          <a:p>
            <a:pPr algn="ctr"/>
            <a:r>
              <a:rPr lang="es-ES_tradnl" sz="3600" dirty="0">
                <a:solidFill>
                  <a:schemeClr val="bg1"/>
                </a:solidFill>
              </a:rPr>
              <a:t>Fomentando la salud financiera de los Empleados </a:t>
            </a:r>
            <a:r>
              <a:rPr lang="en-US" sz="3600" dirty="0">
                <a:solidFill>
                  <a:schemeClr val="bg1"/>
                </a:solidFill>
              </a:rPr>
              <a:t>
</a:t>
            </a:r>
            <a:endParaRPr lang="en-US" sz="2800" dirty="0">
              <a:solidFill>
                <a:schemeClr val="bg1"/>
              </a:solidFill>
            </a:endParaRPr>
          </a:p>
        </p:txBody>
      </p:sp>
      <p:graphicFrame>
        <p:nvGraphicFramePr>
          <p:cNvPr id="5" name="Content Placeholder 2">
            <a:extLst>
              <a:ext uri="{FF2B5EF4-FFF2-40B4-BE49-F238E27FC236}">
                <a16:creationId xmlns:a16="http://schemas.microsoft.com/office/drawing/2014/main" id="{BA7471CF-5190-4AA0-B72D-6D0B19A30D43}"/>
              </a:ext>
            </a:extLst>
          </p:cNvPr>
          <p:cNvGraphicFramePr>
            <a:graphicFrameLocks noGrp="1"/>
          </p:cNvGraphicFramePr>
          <p:nvPr>
            <p:ph idx="1"/>
            <p:extLst>
              <p:ext uri="{D42A27DB-BD31-4B8C-83A1-F6EECF244321}">
                <p14:modId xmlns:p14="http://schemas.microsoft.com/office/powerpoint/2010/main" val="724059900"/>
              </p:ext>
            </p:extLst>
          </p:nvPr>
        </p:nvGraphicFramePr>
        <p:xfrm>
          <a:off x="628650" y="2166938"/>
          <a:ext cx="7886700" cy="345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6619EA1-CD13-BB44-8332-C34C1E7CDFFC}"/>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27A3E485-5F20-2045-B55E-85E0870C9ED3}"/>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FAFD3740-B43F-C64B-AD57-44F612BB18B9}"/>
              </a:ext>
            </a:extLst>
          </p:cNvPr>
          <p:cNvSpPr>
            <a:spLocks noGrp="1"/>
          </p:cNvSpPr>
          <p:nvPr>
            <p:ph type="sldNum" sz="quarter" idx="12"/>
          </p:nvPr>
        </p:nvSpPr>
        <p:spPr/>
        <p:txBody>
          <a:bodyPr/>
          <a:lstStyle/>
          <a:p>
            <a:fld id="{90A315C9-270A-4245-BC30-42DBCB42D4D1}" type="slidenum">
              <a:rPr lang="en-US" smtClean="0"/>
              <a:t>17</a:t>
            </a:fld>
            <a:endParaRPr lang="en-US"/>
          </a:p>
        </p:txBody>
      </p:sp>
    </p:spTree>
    <p:extLst>
      <p:ext uri="{BB962C8B-B14F-4D97-AF65-F5344CB8AC3E}">
        <p14:creationId xmlns:p14="http://schemas.microsoft.com/office/powerpoint/2010/main" val="250877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C7CC4F07-D8A1-9048-B44A-072F3C3B3803}"/>
                                            </p:graphicEl>
                                          </p:spTgt>
                                        </p:tgtEl>
                                        <p:attrNameLst>
                                          <p:attrName>style.visibility</p:attrName>
                                        </p:attrNameLst>
                                      </p:cBhvr>
                                      <p:to>
                                        <p:strVal val="visible"/>
                                      </p:to>
                                    </p:set>
                                    <p:anim calcmode="lin" valueType="num">
                                      <p:cBhvr additive="base">
                                        <p:cTn id="7" dur="500" fill="hold"/>
                                        <p:tgtEl>
                                          <p:spTgt spid="5">
                                            <p:graphicEl>
                                              <a:dgm id="{C7CC4F07-D8A1-9048-B44A-072F3C3B38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C7CC4F07-D8A1-9048-B44A-072F3C3B380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C35D077A-1C17-6149-8497-A0D3094EAE3C}"/>
                                            </p:graphicEl>
                                          </p:spTgt>
                                        </p:tgtEl>
                                        <p:attrNameLst>
                                          <p:attrName>style.visibility</p:attrName>
                                        </p:attrNameLst>
                                      </p:cBhvr>
                                      <p:to>
                                        <p:strVal val="visible"/>
                                      </p:to>
                                    </p:set>
                                    <p:anim calcmode="lin" valueType="num">
                                      <p:cBhvr additive="base">
                                        <p:cTn id="13" dur="500" fill="hold"/>
                                        <p:tgtEl>
                                          <p:spTgt spid="5">
                                            <p:graphicEl>
                                              <a:dgm id="{C35D077A-1C17-6149-8497-A0D3094EAE3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C35D077A-1C17-6149-8497-A0D3094EAE3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79DA749-197D-BD46-A764-057F34FAE13C}"/>
                                            </p:graphicEl>
                                          </p:spTgt>
                                        </p:tgtEl>
                                        <p:attrNameLst>
                                          <p:attrName>style.visibility</p:attrName>
                                        </p:attrNameLst>
                                      </p:cBhvr>
                                      <p:to>
                                        <p:strVal val="visible"/>
                                      </p:to>
                                    </p:set>
                                    <p:anim calcmode="lin" valueType="num">
                                      <p:cBhvr additive="base">
                                        <p:cTn id="19" dur="500" fill="hold"/>
                                        <p:tgtEl>
                                          <p:spTgt spid="5">
                                            <p:graphicEl>
                                              <a:dgm id="{F79DA749-197D-BD46-A764-057F34FAE13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79DA749-197D-BD46-A764-057F34FAE13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757E8840-36D7-104C-913E-33F69EBBF04E}"/>
                                            </p:graphicEl>
                                          </p:spTgt>
                                        </p:tgtEl>
                                        <p:attrNameLst>
                                          <p:attrName>style.visibility</p:attrName>
                                        </p:attrNameLst>
                                      </p:cBhvr>
                                      <p:to>
                                        <p:strVal val="visible"/>
                                      </p:to>
                                    </p:set>
                                    <p:anim calcmode="lin" valueType="num">
                                      <p:cBhvr additive="base">
                                        <p:cTn id="25" dur="500" fill="hold"/>
                                        <p:tgtEl>
                                          <p:spTgt spid="5">
                                            <p:graphicEl>
                                              <a:dgm id="{757E8840-36D7-104C-913E-33F69EBBF04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757E8840-36D7-104C-913E-33F69EBBF04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B6F9E035-3C8B-EA47-A06B-AC438435CF64}"/>
                                            </p:graphicEl>
                                          </p:spTgt>
                                        </p:tgtEl>
                                        <p:attrNameLst>
                                          <p:attrName>style.visibility</p:attrName>
                                        </p:attrNameLst>
                                      </p:cBhvr>
                                      <p:to>
                                        <p:strVal val="visible"/>
                                      </p:to>
                                    </p:set>
                                    <p:anim calcmode="lin" valueType="num">
                                      <p:cBhvr additive="base">
                                        <p:cTn id="31" dur="500" fill="hold"/>
                                        <p:tgtEl>
                                          <p:spTgt spid="5">
                                            <p:graphicEl>
                                              <a:dgm id="{B6F9E035-3C8B-EA47-A06B-AC438435CF6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B6F9E035-3C8B-EA47-A06B-AC438435CF6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2BF469F7-D18B-FE43-A430-3C90F4D1C8CD}"/>
                                            </p:graphicEl>
                                          </p:spTgt>
                                        </p:tgtEl>
                                        <p:attrNameLst>
                                          <p:attrName>style.visibility</p:attrName>
                                        </p:attrNameLst>
                                      </p:cBhvr>
                                      <p:to>
                                        <p:strVal val="visible"/>
                                      </p:to>
                                    </p:set>
                                    <p:anim calcmode="lin" valueType="num">
                                      <p:cBhvr additive="base">
                                        <p:cTn id="37" dur="500" fill="hold"/>
                                        <p:tgtEl>
                                          <p:spTgt spid="5">
                                            <p:graphicEl>
                                              <a:dgm id="{2BF469F7-D18B-FE43-A430-3C90F4D1C8C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BF469F7-D18B-FE43-A430-3C90F4D1C8C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17C1637-F2DE-594A-9E79-7CDD9341C75F}"/>
              </a:ext>
            </a:extLst>
          </p:cNvPr>
          <p:cNvSpPr>
            <a:spLocks noGrp="1"/>
          </p:cNvSpPr>
          <p:nvPr>
            <p:ph type="title"/>
          </p:nvPr>
        </p:nvSpPr>
        <p:spPr>
          <a:xfrm>
            <a:off x="884419" y="826680"/>
            <a:ext cx="7375161" cy="1325563"/>
          </a:xfrm>
        </p:spPr>
        <p:txBody>
          <a:bodyPr>
            <a:normAutofit/>
          </a:bodyPr>
          <a:lstStyle/>
          <a:p>
            <a:pPr algn="ctr"/>
            <a:r>
              <a:rPr lang="es-ES_tradnl" sz="3500" dirty="0">
                <a:solidFill>
                  <a:srgbClr val="FFFFFF"/>
                </a:solidFill>
              </a:rPr>
              <a:t>Consejos</a:t>
            </a:r>
            <a:r>
              <a:rPr lang="en-US" sz="3500" dirty="0">
                <a:solidFill>
                  <a:srgbClr val="FFFFFF"/>
                </a:solidFill>
              </a:rPr>
              <a:t>
</a:t>
            </a:r>
          </a:p>
        </p:txBody>
      </p:sp>
      <p:graphicFrame>
        <p:nvGraphicFramePr>
          <p:cNvPr id="5" name="Content Placeholder 2">
            <a:extLst>
              <a:ext uri="{FF2B5EF4-FFF2-40B4-BE49-F238E27FC236}">
                <a16:creationId xmlns:a16="http://schemas.microsoft.com/office/drawing/2014/main" id="{43EE98F0-E28B-4C6A-A2D4-C24A138FAAE7}"/>
              </a:ext>
            </a:extLst>
          </p:cNvPr>
          <p:cNvGraphicFramePr>
            <a:graphicFrameLocks noGrp="1"/>
          </p:cNvGraphicFramePr>
          <p:nvPr>
            <p:ph idx="1"/>
            <p:extLst>
              <p:ext uri="{D42A27DB-BD31-4B8C-83A1-F6EECF244321}">
                <p14:modId xmlns:p14="http://schemas.microsoft.com/office/powerpoint/2010/main" val="1049742434"/>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4936827-C414-8F45-A9FE-6C1859259B32}"/>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2AA4ADC7-05EC-F043-8798-56DE57F4615C}"/>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9D8D53C9-1172-2F42-89F8-9351B422210C}"/>
              </a:ext>
            </a:extLst>
          </p:cNvPr>
          <p:cNvSpPr>
            <a:spLocks noGrp="1"/>
          </p:cNvSpPr>
          <p:nvPr>
            <p:ph type="sldNum" sz="quarter" idx="12"/>
          </p:nvPr>
        </p:nvSpPr>
        <p:spPr/>
        <p:txBody>
          <a:bodyPr/>
          <a:lstStyle/>
          <a:p>
            <a:fld id="{90A315C9-270A-4245-BC30-42DBCB42D4D1}" type="slidenum">
              <a:rPr lang="en-US" smtClean="0"/>
              <a:t>18</a:t>
            </a:fld>
            <a:endParaRPr lang="en-US"/>
          </a:p>
        </p:txBody>
      </p:sp>
    </p:spTree>
    <p:extLst>
      <p:ext uri="{BB962C8B-B14F-4D97-AF65-F5344CB8AC3E}">
        <p14:creationId xmlns:p14="http://schemas.microsoft.com/office/powerpoint/2010/main" val="23652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graphicEl>
                                              <a:dgm id="{23B1A1BC-11B3-C14B-8E92-250AE9486AF4}"/>
                                            </p:graphicEl>
                                          </p:spTgt>
                                        </p:tgtEl>
                                        <p:attrNameLst>
                                          <p:attrName>style.visibility</p:attrName>
                                        </p:attrNameLst>
                                      </p:cBhvr>
                                      <p:to>
                                        <p:strVal val="visible"/>
                                      </p:to>
                                    </p:set>
                                    <p:anim calcmode="lin" valueType="num">
                                      <p:cBhvr>
                                        <p:cTn id="7" dur="1000" fill="hold"/>
                                        <p:tgtEl>
                                          <p:spTgt spid="5">
                                            <p:graphicEl>
                                              <a:dgm id="{23B1A1BC-11B3-C14B-8E92-250AE9486AF4}"/>
                                            </p:graphicEl>
                                          </p:spTgt>
                                        </p:tgtEl>
                                        <p:attrNameLst>
                                          <p:attrName>ppt_w</p:attrName>
                                        </p:attrNameLst>
                                      </p:cBhvr>
                                      <p:tavLst>
                                        <p:tav tm="0">
                                          <p:val>
                                            <p:strVal val="#ppt_w*0.70"/>
                                          </p:val>
                                        </p:tav>
                                        <p:tav tm="100000">
                                          <p:val>
                                            <p:strVal val="#ppt_w"/>
                                          </p:val>
                                        </p:tav>
                                      </p:tavLst>
                                    </p:anim>
                                    <p:anim calcmode="lin" valueType="num">
                                      <p:cBhvr>
                                        <p:cTn id="8" dur="1000" fill="hold"/>
                                        <p:tgtEl>
                                          <p:spTgt spid="5">
                                            <p:graphicEl>
                                              <a:dgm id="{23B1A1BC-11B3-C14B-8E92-250AE9486AF4}"/>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23B1A1BC-11B3-C14B-8E92-250AE9486AF4}"/>
                                            </p:graphic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graphicEl>
                                              <a:dgm id="{1BF56189-1EC6-2642-8E7E-D17ABF47705B}"/>
                                            </p:graphicEl>
                                          </p:spTgt>
                                        </p:tgtEl>
                                        <p:attrNameLst>
                                          <p:attrName>style.visibility</p:attrName>
                                        </p:attrNameLst>
                                      </p:cBhvr>
                                      <p:to>
                                        <p:strVal val="visible"/>
                                      </p:to>
                                    </p:set>
                                    <p:anim calcmode="lin" valueType="num">
                                      <p:cBhvr>
                                        <p:cTn id="12" dur="1000" fill="hold"/>
                                        <p:tgtEl>
                                          <p:spTgt spid="5">
                                            <p:graphicEl>
                                              <a:dgm id="{1BF56189-1EC6-2642-8E7E-D17ABF47705B}"/>
                                            </p:graphicEl>
                                          </p:spTgt>
                                        </p:tgtEl>
                                        <p:attrNameLst>
                                          <p:attrName>ppt_w</p:attrName>
                                        </p:attrNameLst>
                                      </p:cBhvr>
                                      <p:tavLst>
                                        <p:tav tm="0">
                                          <p:val>
                                            <p:strVal val="#ppt_w*0.70"/>
                                          </p:val>
                                        </p:tav>
                                        <p:tav tm="100000">
                                          <p:val>
                                            <p:strVal val="#ppt_w"/>
                                          </p:val>
                                        </p:tav>
                                      </p:tavLst>
                                    </p:anim>
                                    <p:anim calcmode="lin" valueType="num">
                                      <p:cBhvr>
                                        <p:cTn id="13" dur="1000" fill="hold"/>
                                        <p:tgtEl>
                                          <p:spTgt spid="5">
                                            <p:graphicEl>
                                              <a:dgm id="{1BF56189-1EC6-2642-8E7E-D17ABF47705B}"/>
                                            </p:graphicEl>
                                          </p:spTgt>
                                        </p:tgtEl>
                                        <p:attrNameLst>
                                          <p:attrName>ppt_h</p:attrName>
                                        </p:attrNameLst>
                                      </p:cBhvr>
                                      <p:tavLst>
                                        <p:tav tm="0">
                                          <p:val>
                                            <p:strVal val="#ppt_h"/>
                                          </p:val>
                                        </p:tav>
                                        <p:tav tm="100000">
                                          <p:val>
                                            <p:strVal val="#ppt_h"/>
                                          </p:val>
                                        </p:tav>
                                      </p:tavLst>
                                    </p:anim>
                                    <p:animEffect transition="in" filter="fade">
                                      <p:cBhvr>
                                        <p:cTn id="14" dur="1000"/>
                                        <p:tgtEl>
                                          <p:spTgt spid="5">
                                            <p:graphicEl>
                                              <a:dgm id="{1BF56189-1EC6-2642-8E7E-D17ABF47705B}"/>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graphicEl>
                                              <a:dgm id="{9535385C-2501-F543-BD0C-276677434B34}"/>
                                            </p:graphicEl>
                                          </p:spTgt>
                                        </p:tgtEl>
                                        <p:attrNameLst>
                                          <p:attrName>style.visibility</p:attrName>
                                        </p:attrNameLst>
                                      </p:cBhvr>
                                      <p:to>
                                        <p:strVal val="visible"/>
                                      </p:to>
                                    </p:set>
                                    <p:anim calcmode="lin" valueType="num">
                                      <p:cBhvr>
                                        <p:cTn id="19" dur="1000" fill="hold"/>
                                        <p:tgtEl>
                                          <p:spTgt spid="5">
                                            <p:graphicEl>
                                              <a:dgm id="{9535385C-2501-F543-BD0C-276677434B34}"/>
                                            </p:graphicEl>
                                          </p:spTgt>
                                        </p:tgtEl>
                                        <p:attrNameLst>
                                          <p:attrName>ppt_w</p:attrName>
                                        </p:attrNameLst>
                                      </p:cBhvr>
                                      <p:tavLst>
                                        <p:tav tm="0">
                                          <p:val>
                                            <p:strVal val="#ppt_w*0.70"/>
                                          </p:val>
                                        </p:tav>
                                        <p:tav tm="100000">
                                          <p:val>
                                            <p:strVal val="#ppt_w"/>
                                          </p:val>
                                        </p:tav>
                                      </p:tavLst>
                                    </p:anim>
                                    <p:anim calcmode="lin" valueType="num">
                                      <p:cBhvr>
                                        <p:cTn id="20" dur="1000" fill="hold"/>
                                        <p:tgtEl>
                                          <p:spTgt spid="5">
                                            <p:graphicEl>
                                              <a:dgm id="{9535385C-2501-F543-BD0C-276677434B34}"/>
                                            </p:graphicEl>
                                          </p:spTgt>
                                        </p:tgtEl>
                                        <p:attrNameLst>
                                          <p:attrName>ppt_h</p:attrName>
                                        </p:attrNameLst>
                                      </p:cBhvr>
                                      <p:tavLst>
                                        <p:tav tm="0">
                                          <p:val>
                                            <p:strVal val="#ppt_h"/>
                                          </p:val>
                                        </p:tav>
                                        <p:tav tm="100000">
                                          <p:val>
                                            <p:strVal val="#ppt_h"/>
                                          </p:val>
                                        </p:tav>
                                      </p:tavLst>
                                    </p:anim>
                                    <p:animEffect transition="in" filter="fade">
                                      <p:cBhvr>
                                        <p:cTn id="21" dur="1000"/>
                                        <p:tgtEl>
                                          <p:spTgt spid="5">
                                            <p:graphicEl>
                                              <a:dgm id="{9535385C-2501-F543-BD0C-276677434B34}"/>
                                            </p:graphic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
                                            <p:graphicEl>
                                              <a:dgm id="{524CD308-93BC-B944-B400-63633EFB3CA0}"/>
                                            </p:graphicEl>
                                          </p:spTgt>
                                        </p:tgtEl>
                                        <p:attrNameLst>
                                          <p:attrName>style.visibility</p:attrName>
                                        </p:attrNameLst>
                                      </p:cBhvr>
                                      <p:to>
                                        <p:strVal val="visible"/>
                                      </p:to>
                                    </p:set>
                                    <p:anim calcmode="lin" valueType="num">
                                      <p:cBhvr>
                                        <p:cTn id="24" dur="1000" fill="hold"/>
                                        <p:tgtEl>
                                          <p:spTgt spid="5">
                                            <p:graphicEl>
                                              <a:dgm id="{524CD308-93BC-B944-B400-63633EFB3CA0}"/>
                                            </p:graphicEl>
                                          </p:spTgt>
                                        </p:tgtEl>
                                        <p:attrNameLst>
                                          <p:attrName>ppt_w</p:attrName>
                                        </p:attrNameLst>
                                      </p:cBhvr>
                                      <p:tavLst>
                                        <p:tav tm="0">
                                          <p:val>
                                            <p:strVal val="#ppt_w*0.70"/>
                                          </p:val>
                                        </p:tav>
                                        <p:tav tm="100000">
                                          <p:val>
                                            <p:strVal val="#ppt_w"/>
                                          </p:val>
                                        </p:tav>
                                      </p:tavLst>
                                    </p:anim>
                                    <p:anim calcmode="lin" valueType="num">
                                      <p:cBhvr>
                                        <p:cTn id="25" dur="1000" fill="hold"/>
                                        <p:tgtEl>
                                          <p:spTgt spid="5">
                                            <p:graphicEl>
                                              <a:dgm id="{524CD308-93BC-B944-B400-63633EFB3CA0}"/>
                                            </p:graphicEl>
                                          </p:spTgt>
                                        </p:tgtEl>
                                        <p:attrNameLst>
                                          <p:attrName>ppt_h</p:attrName>
                                        </p:attrNameLst>
                                      </p:cBhvr>
                                      <p:tavLst>
                                        <p:tav tm="0">
                                          <p:val>
                                            <p:strVal val="#ppt_h"/>
                                          </p:val>
                                        </p:tav>
                                        <p:tav tm="100000">
                                          <p:val>
                                            <p:strVal val="#ppt_h"/>
                                          </p:val>
                                        </p:tav>
                                      </p:tavLst>
                                    </p:anim>
                                    <p:animEffect transition="in" filter="fade">
                                      <p:cBhvr>
                                        <p:cTn id="26" dur="1000"/>
                                        <p:tgtEl>
                                          <p:spTgt spid="5">
                                            <p:graphicEl>
                                              <a:dgm id="{524CD308-93BC-B944-B400-63633EFB3C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6064EC-1914-064C-AD72-EDFCF9A12B56}"/>
              </a:ext>
            </a:extLst>
          </p:cNvPr>
          <p:cNvSpPr>
            <a:spLocks noGrp="1"/>
          </p:cNvSpPr>
          <p:nvPr>
            <p:ph type="ctrTitle"/>
          </p:nvPr>
        </p:nvSpPr>
        <p:spPr/>
        <p:txBody>
          <a:bodyPr/>
          <a:lstStyle/>
          <a:p>
            <a:r>
              <a:rPr lang="es-ES_tradnl" dirty="0"/>
              <a:t>[Preguntas y respuestas]</a:t>
            </a:r>
          </a:p>
        </p:txBody>
      </p:sp>
      <p:sp>
        <p:nvSpPr>
          <p:cNvPr id="5" name="Subtitle 4">
            <a:extLst>
              <a:ext uri="{FF2B5EF4-FFF2-40B4-BE49-F238E27FC236}">
                <a16:creationId xmlns:a16="http://schemas.microsoft.com/office/drawing/2014/main" id="{B187E323-0292-E44A-B4AF-9E47B4DE792C}"/>
              </a:ext>
            </a:extLst>
          </p:cNvPr>
          <p:cNvSpPr>
            <a:spLocks noGrp="1"/>
          </p:cNvSpPr>
          <p:nvPr>
            <p:ph type="subTitle" idx="1"/>
          </p:nvPr>
        </p:nvSpPr>
        <p:spPr/>
        <p:txBody>
          <a:bodyPr/>
          <a:lstStyle/>
          <a:p>
            <a:r>
              <a:rPr lang="en-US" dirty="0"/>
              <a:t>¡Gracias!
</a:t>
            </a:r>
          </a:p>
        </p:txBody>
      </p:sp>
    </p:spTree>
    <p:extLst>
      <p:ext uri="{BB962C8B-B14F-4D97-AF65-F5344CB8AC3E}">
        <p14:creationId xmlns:p14="http://schemas.microsoft.com/office/powerpoint/2010/main" val="201491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3F04E5-A06A-9042-B838-903FC98B4EBA}"/>
              </a:ext>
            </a:extLst>
          </p:cNvPr>
          <p:cNvSpPr>
            <a:spLocks noGrp="1"/>
          </p:cNvSpPr>
          <p:nvPr>
            <p:ph type="title"/>
          </p:nvPr>
        </p:nvSpPr>
        <p:spPr>
          <a:xfrm>
            <a:off x="647271" y="1012004"/>
            <a:ext cx="2562119" cy="4795408"/>
          </a:xfrm>
        </p:spPr>
        <p:txBody>
          <a:bodyPr>
            <a:normAutofit/>
          </a:bodyPr>
          <a:lstStyle/>
          <a:p>
            <a:r>
              <a:rPr lang="es-ES_tradnl" sz="3400" dirty="0">
                <a:solidFill>
                  <a:srgbClr val="FFFFFF"/>
                </a:solidFill>
              </a:rPr>
              <a:t>Preámbulo de la presentación
</a:t>
            </a:r>
          </a:p>
        </p:txBody>
      </p:sp>
      <p:graphicFrame>
        <p:nvGraphicFramePr>
          <p:cNvPr id="5" name="Content Placeholder 2">
            <a:extLst>
              <a:ext uri="{FF2B5EF4-FFF2-40B4-BE49-F238E27FC236}">
                <a16:creationId xmlns:a16="http://schemas.microsoft.com/office/drawing/2014/main" id="{582F8FB3-3599-4A39-836B-6CCD777012BC}"/>
              </a:ext>
            </a:extLst>
          </p:cNvPr>
          <p:cNvGraphicFramePr>
            <a:graphicFrameLocks noGrp="1"/>
          </p:cNvGraphicFramePr>
          <p:nvPr>
            <p:ph idx="1"/>
            <p:extLst>
              <p:ext uri="{D42A27DB-BD31-4B8C-83A1-F6EECF244321}">
                <p14:modId xmlns:p14="http://schemas.microsoft.com/office/powerpoint/2010/main" val="189962204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21E0B650-217B-8440-BF52-6D88375D512D}"/>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5C8102CE-3680-3A43-B06F-C23067A4540B}"/>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92FB20DB-6FA5-9349-A89F-1D551B5B724A}"/>
              </a:ext>
            </a:extLst>
          </p:cNvPr>
          <p:cNvSpPr>
            <a:spLocks noGrp="1"/>
          </p:cNvSpPr>
          <p:nvPr>
            <p:ph type="sldNum" sz="quarter" idx="12"/>
          </p:nvPr>
        </p:nvSpPr>
        <p:spPr/>
        <p:txBody>
          <a:bodyPr/>
          <a:lstStyle/>
          <a:p>
            <a:fld id="{90A315C9-270A-4245-BC30-42DBCB42D4D1}" type="slidenum">
              <a:rPr lang="en-US" smtClean="0"/>
              <a:t>2</a:t>
            </a:fld>
            <a:endParaRPr lang="en-US"/>
          </a:p>
        </p:txBody>
      </p:sp>
    </p:spTree>
    <p:extLst>
      <p:ext uri="{BB962C8B-B14F-4D97-AF65-F5344CB8AC3E}">
        <p14:creationId xmlns:p14="http://schemas.microsoft.com/office/powerpoint/2010/main" val="44651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A32379F0-43F0-4849-993A-4DBA747ECB97}"/>
                                            </p:graphicEl>
                                          </p:spTgt>
                                        </p:tgtEl>
                                        <p:attrNameLst>
                                          <p:attrName>style.visibility</p:attrName>
                                        </p:attrNameLst>
                                      </p:cBhvr>
                                      <p:to>
                                        <p:strVal val="visible"/>
                                      </p:to>
                                    </p:set>
                                    <p:animEffect transition="in" filter="fade">
                                      <p:cBhvr>
                                        <p:cTn id="7" dur="1000"/>
                                        <p:tgtEl>
                                          <p:spTgt spid="5">
                                            <p:graphicEl>
                                              <a:dgm id="{A32379F0-43F0-4849-993A-4DBA747ECB97}"/>
                                            </p:graphicEl>
                                          </p:spTgt>
                                        </p:tgtEl>
                                      </p:cBhvr>
                                    </p:animEffect>
                                    <p:anim calcmode="lin" valueType="num">
                                      <p:cBhvr>
                                        <p:cTn id="8" dur="1000" fill="hold"/>
                                        <p:tgtEl>
                                          <p:spTgt spid="5">
                                            <p:graphicEl>
                                              <a:dgm id="{A32379F0-43F0-4849-993A-4DBA747ECB9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A32379F0-43F0-4849-993A-4DBA747ECB9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13546F10-D90A-6A46-8656-438DF91B1D9B}"/>
                                            </p:graphicEl>
                                          </p:spTgt>
                                        </p:tgtEl>
                                        <p:attrNameLst>
                                          <p:attrName>style.visibility</p:attrName>
                                        </p:attrNameLst>
                                      </p:cBhvr>
                                      <p:to>
                                        <p:strVal val="visible"/>
                                      </p:to>
                                    </p:set>
                                    <p:animEffect transition="in" filter="fade">
                                      <p:cBhvr>
                                        <p:cTn id="14" dur="1000"/>
                                        <p:tgtEl>
                                          <p:spTgt spid="5">
                                            <p:graphicEl>
                                              <a:dgm id="{13546F10-D90A-6A46-8656-438DF91B1D9B}"/>
                                            </p:graphicEl>
                                          </p:spTgt>
                                        </p:tgtEl>
                                      </p:cBhvr>
                                    </p:animEffect>
                                    <p:anim calcmode="lin" valueType="num">
                                      <p:cBhvr>
                                        <p:cTn id="15" dur="1000" fill="hold"/>
                                        <p:tgtEl>
                                          <p:spTgt spid="5">
                                            <p:graphicEl>
                                              <a:dgm id="{13546F10-D90A-6A46-8656-438DF91B1D9B}"/>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13546F10-D90A-6A46-8656-438DF91B1D9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FA5292-469C-2045-89DB-E5319EB392A8}"/>
              </a:ext>
            </a:extLst>
          </p:cNvPr>
          <p:cNvSpPr>
            <a:spLocks noGrp="1"/>
          </p:cNvSpPr>
          <p:nvPr>
            <p:ph type="title"/>
          </p:nvPr>
        </p:nvSpPr>
        <p:spPr>
          <a:xfrm>
            <a:off x="647271" y="1012004"/>
            <a:ext cx="2562119" cy="4795408"/>
          </a:xfrm>
        </p:spPr>
        <p:txBody>
          <a:bodyPr>
            <a:normAutofit/>
          </a:bodyPr>
          <a:lstStyle/>
          <a:p>
            <a:r>
              <a:rPr lang="es-ES_tradnl" sz="3100" dirty="0">
                <a:solidFill>
                  <a:srgbClr val="FFFFFF"/>
                </a:solidFill>
              </a:rPr>
              <a:t>Filosofía de la remuneración en la Iglesia Adventista del séptimo día</a:t>
            </a:r>
            <a:r>
              <a:rPr lang="en-US" sz="3100" dirty="0">
                <a:solidFill>
                  <a:srgbClr val="FFFFFF"/>
                </a:solidFill>
              </a:rPr>
              <a:t>
</a:t>
            </a:r>
          </a:p>
        </p:txBody>
      </p:sp>
      <p:graphicFrame>
        <p:nvGraphicFramePr>
          <p:cNvPr id="5" name="Content Placeholder 2">
            <a:extLst>
              <a:ext uri="{FF2B5EF4-FFF2-40B4-BE49-F238E27FC236}">
                <a16:creationId xmlns:a16="http://schemas.microsoft.com/office/drawing/2014/main" id="{28C2840B-F0D2-4613-B60B-0ED60A9624CF}"/>
              </a:ext>
            </a:extLst>
          </p:cNvPr>
          <p:cNvGraphicFramePr>
            <a:graphicFrameLocks noGrp="1"/>
          </p:cNvGraphicFramePr>
          <p:nvPr>
            <p:ph idx="1"/>
            <p:extLst>
              <p:ext uri="{D42A27DB-BD31-4B8C-83A1-F6EECF244321}">
                <p14:modId xmlns:p14="http://schemas.microsoft.com/office/powerpoint/2010/main" val="417527761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155EFAB-2C2A-8545-8396-75D44FB4DE24}"/>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DFE9B2AA-DABC-394E-89AE-49899E5C4C40}"/>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5FE50FC0-0C72-7843-9EBD-43307721C205}"/>
              </a:ext>
            </a:extLst>
          </p:cNvPr>
          <p:cNvSpPr>
            <a:spLocks noGrp="1"/>
          </p:cNvSpPr>
          <p:nvPr>
            <p:ph type="sldNum" sz="quarter" idx="12"/>
          </p:nvPr>
        </p:nvSpPr>
        <p:spPr/>
        <p:txBody>
          <a:bodyPr/>
          <a:lstStyle/>
          <a:p>
            <a:fld id="{90A315C9-270A-4245-BC30-42DBCB42D4D1}" type="slidenum">
              <a:rPr lang="en-US" smtClean="0"/>
              <a:t>3</a:t>
            </a:fld>
            <a:endParaRPr lang="en-US"/>
          </a:p>
        </p:txBody>
      </p:sp>
    </p:spTree>
    <p:extLst>
      <p:ext uri="{BB962C8B-B14F-4D97-AF65-F5344CB8AC3E}">
        <p14:creationId xmlns:p14="http://schemas.microsoft.com/office/powerpoint/2010/main" val="13185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graphicEl>
                                              <a:dgm id="{B1CA88BD-13E2-4231-AFD5-E83EA4786BF4}"/>
                                            </p:graphicEl>
                                          </p:spTgt>
                                        </p:tgtEl>
                                        <p:attrNameLst>
                                          <p:attrName>style.visibility</p:attrName>
                                        </p:attrNameLst>
                                      </p:cBhvr>
                                      <p:to>
                                        <p:strVal val="visible"/>
                                      </p:to>
                                    </p:set>
                                    <p:animEffect transition="in" filter="fade">
                                      <p:cBhvr>
                                        <p:cTn id="7" dur="100"/>
                                        <p:tgtEl>
                                          <p:spTgt spid="5">
                                            <p:graphicEl>
                                              <a:dgm id="{B1CA88BD-13E2-4231-AFD5-E83EA4786BF4}"/>
                                            </p:graphicEl>
                                          </p:spTgt>
                                        </p:tgtEl>
                                      </p:cBhvr>
                                    </p:animEffect>
                                    <p:anim calcmode="lin" valueType="num">
                                      <p:cBhvr>
                                        <p:cTn id="8" dur="400" fill="hold"/>
                                        <p:tgtEl>
                                          <p:spTgt spid="5">
                                            <p:graphicEl>
                                              <a:dgm id="{B1CA88BD-13E2-4231-AFD5-E83EA4786BF4}"/>
                                            </p:graphicEl>
                                          </p:spTgt>
                                        </p:tgtEl>
                                        <p:attrNameLst>
                                          <p:attrName>ppt_x</p:attrName>
                                        </p:attrNameLst>
                                      </p:cBhvr>
                                      <p:tavLst>
                                        <p:tav tm="0">
                                          <p:val>
                                            <p:strVal val="#ppt_x"/>
                                          </p:val>
                                        </p:tav>
                                        <p:tav tm="100000">
                                          <p:val>
                                            <p:strVal val="#ppt_x"/>
                                          </p:val>
                                        </p:tav>
                                      </p:tavLst>
                                    </p:anim>
                                    <p:anim calcmode="lin" valueType="num">
                                      <p:cBhvr>
                                        <p:cTn id="9" dur="400" fill="hold"/>
                                        <p:tgtEl>
                                          <p:spTgt spid="5">
                                            <p:graphicEl>
                                              <a:dgm id="{B1CA88BD-13E2-4231-AFD5-E83EA4786BF4}"/>
                                            </p:graphic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graphicEl>
                                              <a:dgm id="{B1CA88BD-13E2-4231-AFD5-E83EA4786BF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graphicEl>
                                              <a:dgm id="{B1CA88BD-13E2-4231-AFD5-E83EA4786BF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5">
                                            <p:graphicEl>
                                              <a:dgm id="{DC1A769F-F7A4-44EC-A72C-0DE7BD6CF4B2}"/>
                                            </p:graphicEl>
                                          </p:spTgt>
                                        </p:tgtEl>
                                        <p:attrNameLst>
                                          <p:attrName>style.visibility</p:attrName>
                                        </p:attrNameLst>
                                      </p:cBhvr>
                                      <p:to>
                                        <p:strVal val="visible"/>
                                      </p:to>
                                    </p:set>
                                    <p:animEffect transition="in" filter="fade">
                                      <p:cBhvr>
                                        <p:cTn id="14" dur="100"/>
                                        <p:tgtEl>
                                          <p:spTgt spid="5">
                                            <p:graphicEl>
                                              <a:dgm id="{DC1A769F-F7A4-44EC-A72C-0DE7BD6CF4B2}"/>
                                            </p:graphicEl>
                                          </p:spTgt>
                                        </p:tgtEl>
                                      </p:cBhvr>
                                    </p:animEffect>
                                    <p:anim calcmode="lin" valueType="num">
                                      <p:cBhvr>
                                        <p:cTn id="15" dur="400" fill="hold"/>
                                        <p:tgtEl>
                                          <p:spTgt spid="5">
                                            <p:graphicEl>
                                              <a:dgm id="{DC1A769F-F7A4-44EC-A72C-0DE7BD6CF4B2}"/>
                                            </p:graphicEl>
                                          </p:spTgt>
                                        </p:tgtEl>
                                        <p:attrNameLst>
                                          <p:attrName>ppt_x</p:attrName>
                                        </p:attrNameLst>
                                      </p:cBhvr>
                                      <p:tavLst>
                                        <p:tav tm="0">
                                          <p:val>
                                            <p:strVal val="#ppt_x"/>
                                          </p:val>
                                        </p:tav>
                                        <p:tav tm="100000">
                                          <p:val>
                                            <p:strVal val="#ppt_x"/>
                                          </p:val>
                                        </p:tav>
                                      </p:tavLst>
                                    </p:anim>
                                    <p:anim calcmode="lin" valueType="num">
                                      <p:cBhvr>
                                        <p:cTn id="16" dur="400" fill="hold"/>
                                        <p:tgtEl>
                                          <p:spTgt spid="5">
                                            <p:graphicEl>
                                              <a:dgm id="{DC1A769F-F7A4-44EC-A72C-0DE7BD6CF4B2}"/>
                                            </p:graphic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5">
                                            <p:graphicEl>
                                              <a:dgm id="{DC1A769F-F7A4-44EC-A72C-0DE7BD6CF4B2}"/>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5">
                                            <p:graphicEl>
                                              <a:dgm id="{DC1A769F-F7A4-44EC-A72C-0DE7BD6CF4B2}"/>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graphicEl>
                                              <a:dgm id="{35DC1E74-901C-4727-8316-C33838135FAD}"/>
                                            </p:graphicEl>
                                          </p:spTgt>
                                        </p:tgtEl>
                                        <p:attrNameLst>
                                          <p:attrName>style.visibility</p:attrName>
                                        </p:attrNameLst>
                                      </p:cBhvr>
                                      <p:to>
                                        <p:strVal val="visible"/>
                                      </p:to>
                                    </p:set>
                                    <p:animEffect transition="in" filter="fade">
                                      <p:cBhvr>
                                        <p:cTn id="23" dur="100"/>
                                        <p:tgtEl>
                                          <p:spTgt spid="5">
                                            <p:graphicEl>
                                              <a:dgm id="{35DC1E74-901C-4727-8316-C33838135FAD}"/>
                                            </p:graphicEl>
                                          </p:spTgt>
                                        </p:tgtEl>
                                      </p:cBhvr>
                                    </p:animEffect>
                                    <p:anim calcmode="lin" valueType="num">
                                      <p:cBhvr>
                                        <p:cTn id="24" dur="400" fill="hold"/>
                                        <p:tgtEl>
                                          <p:spTgt spid="5">
                                            <p:graphicEl>
                                              <a:dgm id="{35DC1E74-901C-4727-8316-C33838135FAD}"/>
                                            </p:graphicEl>
                                          </p:spTgt>
                                        </p:tgtEl>
                                        <p:attrNameLst>
                                          <p:attrName>ppt_x</p:attrName>
                                        </p:attrNameLst>
                                      </p:cBhvr>
                                      <p:tavLst>
                                        <p:tav tm="0">
                                          <p:val>
                                            <p:strVal val="#ppt_x"/>
                                          </p:val>
                                        </p:tav>
                                        <p:tav tm="100000">
                                          <p:val>
                                            <p:strVal val="#ppt_x"/>
                                          </p:val>
                                        </p:tav>
                                      </p:tavLst>
                                    </p:anim>
                                    <p:anim calcmode="lin" valueType="num">
                                      <p:cBhvr>
                                        <p:cTn id="25" dur="400" fill="hold"/>
                                        <p:tgtEl>
                                          <p:spTgt spid="5">
                                            <p:graphicEl>
                                              <a:dgm id="{35DC1E74-901C-4727-8316-C33838135FAD}"/>
                                            </p:graphic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graphicEl>
                                              <a:dgm id="{35DC1E74-901C-4727-8316-C33838135FAD}"/>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graphicEl>
                                              <a:dgm id="{35DC1E74-901C-4727-8316-C33838135FAD}"/>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grpId="0" nodeType="withEffect">
                                  <p:stCondLst>
                                    <p:cond delay="0"/>
                                  </p:stCondLst>
                                  <p:childTnLst>
                                    <p:set>
                                      <p:cBhvr>
                                        <p:cTn id="29" dur="1" fill="hold">
                                          <p:stCondLst>
                                            <p:cond delay="0"/>
                                          </p:stCondLst>
                                        </p:cTn>
                                        <p:tgtEl>
                                          <p:spTgt spid="5">
                                            <p:graphicEl>
                                              <a:dgm id="{5CB19A5B-7677-422B-AC7F-D9432914D106}"/>
                                            </p:graphicEl>
                                          </p:spTgt>
                                        </p:tgtEl>
                                        <p:attrNameLst>
                                          <p:attrName>style.visibility</p:attrName>
                                        </p:attrNameLst>
                                      </p:cBhvr>
                                      <p:to>
                                        <p:strVal val="visible"/>
                                      </p:to>
                                    </p:set>
                                    <p:animEffect transition="in" filter="fade">
                                      <p:cBhvr>
                                        <p:cTn id="30" dur="100"/>
                                        <p:tgtEl>
                                          <p:spTgt spid="5">
                                            <p:graphicEl>
                                              <a:dgm id="{5CB19A5B-7677-422B-AC7F-D9432914D106}"/>
                                            </p:graphicEl>
                                          </p:spTgt>
                                        </p:tgtEl>
                                      </p:cBhvr>
                                    </p:animEffect>
                                    <p:anim calcmode="lin" valueType="num">
                                      <p:cBhvr>
                                        <p:cTn id="31" dur="400" fill="hold"/>
                                        <p:tgtEl>
                                          <p:spTgt spid="5">
                                            <p:graphicEl>
                                              <a:dgm id="{5CB19A5B-7677-422B-AC7F-D9432914D106}"/>
                                            </p:graphicEl>
                                          </p:spTgt>
                                        </p:tgtEl>
                                        <p:attrNameLst>
                                          <p:attrName>ppt_x</p:attrName>
                                        </p:attrNameLst>
                                      </p:cBhvr>
                                      <p:tavLst>
                                        <p:tav tm="0">
                                          <p:val>
                                            <p:strVal val="#ppt_x"/>
                                          </p:val>
                                        </p:tav>
                                        <p:tav tm="100000">
                                          <p:val>
                                            <p:strVal val="#ppt_x"/>
                                          </p:val>
                                        </p:tav>
                                      </p:tavLst>
                                    </p:anim>
                                    <p:anim calcmode="lin" valueType="num">
                                      <p:cBhvr>
                                        <p:cTn id="32" dur="400" fill="hold"/>
                                        <p:tgtEl>
                                          <p:spTgt spid="5">
                                            <p:graphicEl>
                                              <a:dgm id="{5CB19A5B-7677-422B-AC7F-D9432914D106}"/>
                                            </p:graphic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graphicEl>
                                              <a:dgm id="{5CB19A5B-7677-422B-AC7F-D9432914D106}"/>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graphicEl>
                                              <a:dgm id="{5CB19A5B-7677-422B-AC7F-D9432914D106}"/>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FFA5292-469C-2045-89DB-E5319EB392A8}"/>
              </a:ext>
            </a:extLst>
          </p:cNvPr>
          <p:cNvSpPr>
            <a:spLocks noGrp="1"/>
          </p:cNvSpPr>
          <p:nvPr>
            <p:ph type="title"/>
          </p:nvPr>
        </p:nvSpPr>
        <p:spPr>
          <a:xfrm>
            <a:off x="581025" y="762000"/>
            <a:ext cx="2819400" cy="3340100"/>
          </a:xfrm>
        </p:spPr>
        <p:txBody>
          <a:bodyPr>
            <a:normAutofit/>
          </a:bodyPr>
          <a:lstStyle/>
          <a:p>
            <a:r>
              <a:rPr lang="es-ES_tradnl" sz="3400" dirty="0">
                <a:solidFill>
                  <a:srgbClr val="FFFFFF"/>
                </a:solidFill>
              </a:rPr>
              <a:t>Filosofía de la remuneración en la Iglesia Adventista del séptimo día</a:t>
            </a:r>
            <a:r>
              <a:rPr lang="en-US" sz="3400" dirty="0">
                <a:solidFill>
                  <a:srgbClr val="FFFFFF"/>
                </a:solidFill>
              </a:rPr>
              <a:t>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Group">
            <a:extLst>
              <a:ext uri="{FF2B5EF4-FFF2-40B4-BE49-F238E27FC236}">
                <a16:creationId xmlns:a16="http://schemas.microsoft.com/office/drawing/2014/main" id="{5C9F001B-7110-4248-9883-CC37204DE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56CB5D9F-E002-2F41-8CFB-D8760209C56E}"/>
              </a:ext>
            </a:extLst>
          </p:cNvPr>
          <p:cNvSpPr>
            <a:spLocks noGrp="1"/>
          </p:cNvSpPr>
          <p:nvPr>
            <p:ph idx="1"/>
          </p:nvPr>
        </p:nvSpPr>
        <p:spPr>
          <a:xfrm>
            <a:off x="5743577" y="795548"/>
            <a:ext cx="2819398" cy="5275603"/>
          </a:xfrm>
        </p:spPr>
        <p:txBody>
          <a:bodyPr anchor="ctr">
            <a:normAutofit/>
          </a:bodyPr>
          <a:lstStyle/>
          <a:p>
            <a:pPr marL="0" indent="0">
              <a:buNone/>
            </a:pPr>
            <a:r>
              <a:rPr lang="es-ES_tradnl" sz="2000" dirty="0"/>
              <a:t>La escala de remuneración se basa en la clasificación de puestos de trabajo sin discriminación por raza, origen nacional, discapacidad física, sexo o edad.</a:t>
            </a:r>
            <a:r>
              <a:rPr lang="en-US" sz="2000" dirty="0"/>
              <a:t>
</a:t>
            </a:r>
            <a:endParaRPr lang="en-US" sz="1700" dirty="0"/>
          </a:p>
        </p:txBody>
      </p:sp>
      <p:sp>
        <p:nvSpPr>
          <p:cNvPr id="4" name="Date Placeholder 3">
            <a:extLst>
              <a:ext uri="{FF2B5EF4-FFF2-40B4-BE49-F238E27FC236}">
                <a16:creationId xmlns:a16="http://schemas.microsoft.com/office/drawing/2014/main" id="{DAA72711-362D-F842-B652-8F86568CBE7B}"/>
              </a:ext>
            </a:extLst>
          </p:cNvPr>
          <p:cNvSpPr>
            <a:spLocks noGrp="1"/>
          </p:cNvSpPr>
          <p:nvPr>
            <p:ph type="dt" sz="half" idx="10"/>
          </p:nvPr>
        </p:nvSpPr>
        <p:spPr/>
        <p:txBody>
          <a:bodyPr/>
          <a:lstStyle/>
          <a:p>
            <a:r>
              <a:rPr lang="en-US"/>
              <a:t>July 15-17, 2019</a:t>
            </a:r>
          </a:p>
        </p:txBody>
      </p:sp>
      <p:sp>
        <p:nvSpPr>
          <p:cNvPr id="5" name="Footer Placeholder 4">
            <a:extLst>
              <a:ext uri="{FF2B5EF4-FFF2-40B4-BE49-F238E27FC236}">
                <a16:creationId xmlns:a16="http://schemas.microsoft.com/office/drawing/2014/main" id="{FCCFC8FE-F101-D54B-A2A2-A5A9ADE55F2C}"/>
              </a:ext>
            </a:extLst>
          </p:cNvPr>
          <p:cNvSpPr>
            <a:spLocks noGrp="1"/>
          </p:cNvSpPr>
          <p:nvPr>
            <p:ph type="ftr" sz="quarter" idx="11"/>
          </p:nvPr>
        </p:nvSpPr>
        <p:spPr/>
        <p:txBody>
          <a:bodyPr/>
          <a:lstStyle/>
          <a:p>
            <a:r>
              <a:rPr lang="en-US"/>
              <a:t>Interamerican Division-3rd Annual SeLD Conference</a:t>
            </a:r>
          </a:p>
        </p:txBody>
      </p:sp>
      <p:sp>
        <p:nvSpPr>
          <p:cNvPr id="6" name="Slide Number Placeholder 5">
            <a:extLst>
              <a:ext uri="{FF2B5EF4-FFF2-40B4-BE49-F238E27FC236}">
                <a16:creationId xmlns:a16="http://schemas.microsoft.com/office/drawing/2014/main" id="{AA6975AE-88D2-B642-94C5-882634014004}"/>
              </a:ext>
            </a:extLst>
          </p:cNvPr>
          <p:cNvSpPr>
            <a:spLocks noGrp="1"/>
          </p:cNvSpPr>
          <p:nvPr>
            <p:ph type="sldNum" sz="quarter" idx="12"/>
          </p:nvPr>
        </p:nvSpPr>
        <p:spPr/>
        <p:txBody>
          <a:bodyPr/>
          <a:lstStyle/>
          <a:p>
            <a:fld id="{90A315C9-270A-4245-BC30-42DBCB42D4D1}" type="slidenum">
              <a:rPr lang="en-US" smtClean="0"/>
              <a:t>4</a:t>
            </a:fld>
            <a:endParaRPr lang="en-US"/>
          </a:p>
        </p:txBody>
      </p:sp>
    </p:spTree>
    <p:extLst>
      <p:ext uri="{BB962C8B-B14F-4D97-AF65-F5344CB8AC3E}">
        <p14:creationId xmlns:p14="http://schemas.microsoft.com/office/powerpoint/2010/main" val="338946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C15DCD5-ED0C-9B49-BAF2-C92CAECE0681}"/>
              </a:ext>
            </a:extLst>
          </p:cNvPr>
          <p:cNvSpPr>
            <a:spLocks noGrp="1"/>
          </p:cNvSpPr>
          <p:nvPr>
            <p:ph type="title"/>
          </p:nvPr>
        </p:nvSpPr>
        <p:spPr>
          <a:xfrm>
            <a:off x="678657" y="2415322"/>
            <a:ext cx="2588798" cy="2399869"/>
          </a:xfrm>
        </p:spPr>
        <p:txBody>
          <a:bodyPr>
            <a:normAutofit/>
          </a:bodyPr>
          <a:lstStyle/>
          <a:p>
            <a:pPr algn="ctr"/>
            <a:r>
              <a:rPr lang="es-ES_tradnl" sz="3200" dirty="0">
                <a:solidFill>
                  <a:srgbClr val="FFFFFF"/>
                </a:solidFill>
              </a:rPr>
              <a:t>Objetivo de la escala de remuneración</a:t>
            </a:r>
            <a:r>
              <a:rPr lang="en-US" sz="3200" dirty="0">
                <a:solidFill>
                  <a:srgbClr val="FFFFFF"/>
                </a:solidFill>
              </a:rPr>
              <a:t>
</a:t>
            </a:r>
          </a:p>
        </p:txBody>
      </p:sp>
      <p:sp>
        <p:nvSpPr>
          <p:cNvPr id="3" name="Content Placeholder 2">
            <a:extLst>
              <a:ext uri="{FF2B5EF4-FFF2-40B4-BE49-F238E27FC236}">
                <a16:creationId xmlns:a16="http://schemas.microsoft.com/office/drawing/2014/main" id="{F7F09484-6F7C-0E4B-946A-C13DEE0FE94A}"/>
              </a:ext>
            </a:extLst>
          </p:cNvPr>
          <p:cNvSpPr>
            <a:spLocks noGrp="1"/>
          </p:cNvSpPr>
          <p:nvPr>
            <p:ph idx="1"/>
          </p:nvPr>
        </p:nvSpPr>
        <p:spPr>
          <a:xfrm>
            <a:off x="3840480" y="804672"/>
            <a:ext cx="4711446" cy="5248656"/>
          </a:xfrm>
        </p:spPr>
        <p:txBody>
          <a:bodyPr anchor="ctr">
            <a:normAutofit/>
          </a:bodyPr>
          <a:lstStyle/>
          <a:p>
            <a:pPr marL="0" indent="0">
              <a:buNone/>
            </a:pPr>
            <a:r>
              <a:rPr lang="es-ES_tradnl" sz="2000" dirty="0"/>
              <a:t>El objetivo de la escala de remuneración </a:t>
            </a:r>
            <a:r>
              <a:rPr lang="es-ES_tradnl" sz="2000" dirty="0" err="1"/>
              <a:t>denominacional</a:t>
            </a:r>
            <a:r>
              <a:rPr lang="es-ES_tradnl" sz="2000" dirty="0"/>
              <a:t> es proporcionar a los empleados un ingreso adecuado mientras procuran proporcionar un nivel razonable de confort.
</a:t>
            </a:r>
            <a:endParaRPr lang="es-ES_tradnl" sz="1700" dirty="0"/>
          </a:p>
        </p:txBody>
      </p:sp>
      <p:sp>
        <p:nvSpPr>
          <p:cNvPr id="4" name="Date Placeholder 3">
            <a:extLst>
              <a:ext uri="{FF2B5EF4-FFF2-40B4-BE49-F238E27FC236}">
                <a16:creationId xmlns:a16="http://schemas.microsoft.com/office/drawing/2014/main" id="{C057956B-9C48-6A4C-991A-19C1D103F628}"/>
              </a:ext>
            </a:extLst>
          </p:cNvPr>
          <p:cNvSpPr>
            <a:spLocks noGrp="1"/>
          </p:cNvSpPr>
          <p:nvPr>
            <p:ph type="dt" sz="half" idx="10"/>
          </p:nvPr>
        </p:nvSpPr>
        <p:spPr/>
        <p:txBody>
          <a:bodyPr/>
          <a:lstStyle/>
          <a:p>
            <a:r>
              <a:rPr lang="en-US"/>
              <a:t>July 15-17, 2019</a:t>
            </a:r>
          </a:p>
        </p:txBody>
      </p:sp>
      <p:sp>
        <p:nvSpPr>
          <p:cNvPr id="5" name="Footer Placeholder 4">
            <a:extLst>
              <a:ext uri="{FF2B5EF4-FFF2-40B4-BE49-F238E27FC236}">
                <a16:creationId xmlns:a16="http://schemas.microsoft.com/office/drawing/2014/main" id="{CA7164C6-4EB6-1D4D-BD96-A22C85407556}"/>
              </a:ext>
            </a:extLst>
          </p:cNvPr>
          <p:cNvSpPr>
            <a:spLocks noGrp="1"/>
          </p:cNvSpPr>
          <p:nvPr>
            <p:ph type="ftr" sz="quarter" idx="11"/>
          </p:nvPr>
        </p:nvSpPr>
        <p:spPr/>
        <p:txBody>
          <a:bodyPr/>
          <a:lstStyle/>
          <a:p>
            <a:r>
              <a:rPr lang="en-US"/>
              <a:t>Interamerican Division-3rd Annual SeLD Conference</a:t>
            </a:r>
          </a:p>
        </p:txBody>
      </p:sp>
      <p:sp>
        <p:nvSpPr>
          <p:cNvPr id="6" name="Slide Number Placeholder 5">
            <a:extLst>
              <a:ext uri="{FF2B5EF4-FFF2-40B4-BE49-F238E27FC236}">
                <a16:creationId xmlns:a16="http://schemas.microsoft.com/office/drawing/2014/main" id="{76C6BB47-696E-904F-A688-6D36CD2BE51E}"/>
              </a:ext>
            </a:extLst>
          </p:cNvPr>
          <p:cNvSpPr>
            <a:spLocks noGrp="1"/>
          </p:cNvSpPr>
          <p:nvPr>
            <p:ph type="sldNum" sz="quarter" idx="12"/>
          </p:nvPr>
        </p:nvSpPr>
        <p:spPr/>
        <p:txBody>
          <a:bodyPr/>
          <a:lstStyle/>
          <a:p>
            <a:fld id="{90A315C9-270A-4245-BC30-42DBCB42D4D1}" type="slidenum">
              <a:rPr lang="en-US" smtClean="0"/>
              <a:t>5</a:t>
            </a:fld>
            <a:endParaRPr lang="en-US"/>
          </a:p>
        </p:txBody>
      </p:sp>
    </p:spTree>
    <p:extLst>
      <p:ext uri="{BB962C8B-B14F-4D97-AF65-F5344CB8AC3E}">
        <p14:creationId xmlns:p14="http://schemas.microsoft.com/office/powerpoint/2010/main" val="37939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09595AB9-58EC-694B-83B6-46F2BC69D723}"/>
              </a:ext>
            </a:extLst>
          </p:cNvPr>
          <p:cNvSpPr>
            <a:spLocks noGrp="1"/>
          </p:cNvSpPr>
          <p:nvPr>
            <p:ph type="title"/>
          </p:nvPr>
        </p:nvSpPr>
        <p:spPr>
          <a:xfrm>
            <a:off x="581025" y="762000"/>
            <a:ext cx="2819400" cy="3340100"/>
          </a:xfrm>
        </p:spPr>
        <p:txBody>
          <a:bodyPr>
            <a:normAutofit/>
          </a:bodyPr>
          <a:lstStyle/>
          <a:p>
            <a:r>
              <a:rPr lang="es-ES_tradnl" sz="3700" dirty="0">
                <a:solidFill>
                  <a:srgbClr val="FFFFFF"/>
                </a:solidFill>
              </a:rPr>
              <a:t>Liderazgo: Orientado a la organización </a:t>
            </a:r>
            <a:r>
              <a:rPr lang="en-US" sz="3700" dirty="0">
                <a:solidFill>
                  <a:srgbClr val="FFFFFF"/>
                </a:solidFill>
              </a:rPr>
              <a:t>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Users">
            <a:extLst>
              <a:ext uri="{FF2B5EF4-FFF2-40B4-BE49-F238E27FC236}">
                <a16:creationId xmlns:a16="http://schemas.microsoft.com/office/drawing/2014/main" id="{586FA4FB-E39C-451B-AF79-B3DE65994B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AF57D9AD-25BE-F74B-8C76-E30B4BE42A07}"/>
              </a:ext>
            </a:extLst>
          </p:cNvPr>
          <p:cNvSpPr>
            <a:spLocks noGrp="1"/>
          </p:cNvSpPr>
          <p:nvPr>
            <p:ph idx="1"/>
          </p:nvPr>
        </p:nvSpPr>
        <p:spPr>
          <a:xfrm>
            <a:off x="5743577" y="795548"/>
            <a:ext cx="2819398" cy="5275603"/>
          </a:xfrm>
        </p:spPr>
        <p:txBody>
          <a:bodyPr anchor="ctr">
            <a:normAutofit/>
          </a:bodyPr>
          <a:lstStyle/>
          <a:p>
            <a:pPr marL="0" indent="0">
              <a:buNone/>
            </a:pPr>
            <a:r>
              <a:rPr lang="es-ES_tradnl" sz="2000" dirty="0"/>
              <a:t>La estructura organizativa afecta a su cultura y prácticas de empleo y normalmente se produce cuando los ingresos, las tradiciones y el modelo de negocio de la empresa son los únicos factores importantes para el liderazgo. </a:t>
            </a:r>
            <a:r>
              <a:rPr lang="en-US" sz="2000" dirty="0"/>
              <a:t>
</a:t>
            </a:r>
            <a:endParaRPr lang="en-US" sz="2000" strike="sngStrike" dirty="0"/>
          </a:p>
        </p:txBody>
      </p:sp>
      <p:sp>
        <p:nvSpPr>
          <p:cNvPr id="4" name="Date Placeholder 3">
            <a:extLst>
              <a:ext uri="{FF2B5EF4-FFF2-40B4-BE49-F238E27FC236}">
                <a16:creationId xmlns:a16="http://schemas.microsoft.com/office/drawing/2014/main" id="{C1C29E46-AC66-4040-A23A-5E49C78CAD74}"/>
              </a:ext>
            </a:extLst>
          </p:cNvPr>
          <p:cNvSpPr>
            <a:spLocks noGrp="1"/>
          </p:cNvSpPr>
          <p:nvPr>
            <p:ph type="dt" sz="half" idx="10"/>
          </p:nvPr>
        </p:nvSpPr>
        <p:spPr/>
        <p:txBody>
          <a:bodyPr/>
          <a:lstStyle/>
          <a:p>
            <a:r>
              <a:rPr lang="en-US"/>
              <a:t>July 15-17, 2019</a:t>
            </a:r>
          </a:p>
        </p:txBody>
      </p:sp>
      <p:sp>
        <p:nvSpPr>
          <p:cNvPr id="5" name="Footer Placeholder 4">
            <a:extLst>
              <a:ext uri="{FF2B5EF4-FFF2-40B4-BE49-F238E27FC236}">
                <a16:creationId xmlns:a16="http://schemas.microsoft.com/office/drawing/2014/main" id="{EE38B5BE-A419-7B43-ABDC-223CF7C551C9}"/>
              </a:ext>
            </a:extLst>
          </p:cNvPr>
          <p:cNvSpPr>
            <a:spLocks noGrp="1"/>
          </p:cNvSpPr>
          <p:nvPr>
            <p:ph type="ftr" sz="quarter" idx="11"/>
          </p:nvPr>
        </p:nvSpPr>
        <p:spPr/>
        <p:txBody>
          <a:bodyPr/>
          <a:lstStyle/>
          <a:p>
            <a:r>
              <a:rPr lang="en-US"/>
              <a:t>Interamerican Division-3rd Annual SeLD Conference</a:t>
            </a:r>
          </a:p>
        </p:txBody>
      </p:sp>
      <p:sp>
        <p:nvSpPr>
          <p:cNvPr id="6" name="Slide Number Placeholder 5">
            <a:extLst>
              <a:ext uri="{FF2B5EF4-FFF2-40B4-BE49-F238E27FC236}">
                <a16:creationId xmlns:a16="http://schemas.microsoft.com/office/drawing/2014/main" id="{9CADF5CE-CC6E-AC4D-9EA2-74AD63439351}"/>
              </a:ext>
            </a:extLst>
          </p:cNvPr>
          <p:cNvSpPr>
            <a:spLocks noGrp="1"/>
          </p:cNvSpPr>
          <p:nvPr>
            <p:ph type="sldNum" sz="quarter" idx="12"/>
          </p:nvPr>
        </p:nvSpPr>
        <p:spPr/>
        <p:txBody>
          <a:bodyPr/>
          <a:lstStyle/>
          <a:p>
            <a:fld id="{90A315C9-270A-4245-BC30-42DBCB42D4D1}" type="slidenum">
              <a:rPr lang="en-US" smtClean="0"/>
              <a:t>6</a:t>
            </a:fld>
            <a:endParaRPr lang="en-US"/>
          </a:p>
        </p:txBody>
      </p:sp>
    </p:spTree>
    <p:extLst>
      <p:ext uri="{BB962C8B-B14F-4D97-AF65-F5344CB8AC3E}">
        <p14:creationId xmlns:p14="http://schemas.microsoft.com/office/powerpoint/2010/main" val="43199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C7399FF-FCCE-E74D-9ED2-4D29DCB5CB20}"/>
              </a:ext>
            </a:extLst>
          </p:cNvPr>
          <p:cNvSpPr>
            <a:spLocks noGrp="1"/>
          </p:cNvSpPr>
          <p:nvPr>
            <p:ph type="title"/>
          </p:nvPr>
        </p:nvSpPr>
        <p:spPr>
          <a:xfrm>
            <a:off x="581025" y="762000"/>
            <a:ext cx="2819400" cy="3340100"/>
          </a:xfrm>
        </p:spPr>
        <p:txBody>
          <a:bodyPr>
            <a:normAutofit/>
          </a:bodyPr>
          <a:lstStyle/>
          <a:p>
            <a:r>
              <a:rPr lang="es-ES_tradnl" dirty="0">
                <a:solidFill>
                  <a:srgbClr val="FFFFFF"/>
                </a:solidFill>
              </a:rPr>
              <a:t>Liderazgo: Orientado a los empleados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Users">
            <a:extLst>
              <a:ext uri="{FF2B5EF4-FFF2-40B4-BE49-F238E27FC236}">
                <a16:creationId xmlns:a16="http://schemas.microsoft.com/office/drawing/2014/main" id="{182AF68D-6EA6-46D3-8307-531D96974C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7625" y="2715061"/>
            <a:ext cx="1428753" cy="1428753"/>
          </a:xfrm>
          <a:prstGeom prst="rect">
            <a:avLst/>
          </a:prstGeom>
        </p:spPr>
      </p:pic>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A588C2D4-EB71-5641-A9DC-9BB58BD533DF}"/>
              </a:ext>
            </a:extLst>
          </p:cNvPr>
          <p:cNvSpPr>
            <a:spLocks noGrp="1"/>
          </p:cNvSpPr>
          <p:nvPr>
            <p:ph idx="1"/>
          </p:nvPr>
        </p:nvSpPr>
        <p:spPr>
          <a:xfrm>
            <a:off x="5743577" y="795548"/>
            <a:ext cx="2819398" cy="5275603"/>
          </a:xfrm>
        </p:spPr>
        <p:txBody>
          <a:bodyPr anchor="ctr">
            <a:normAutofit/>
          </a:bodyPr>
          <a:lstStyle/>
          <a:p>
            <a:pPr marL="0" indent="0">
              <a:buNone/>
            </a:pPr>
            <a:r>
              <a:rPr lang="es-ES_tradnl" sz="2000" dirty="0"/>
              <a:t>Es la preocupación por la gente, es un rasgo positivo en un administrador que se preocupa por la gente que trabaja para él. Generalmente, los empleados se motivan cuando saben que su líder se preocupa por ellos como personas. </a:t>
            </a:r>
            <a:r>
              <a:rPr lang="en-US" sz="2000" dirty="0"/>
              <a:t>
</a:t>
            </a:r>
          </a:p>
        </p:txBody>
      </p:sp>
      <p:sp>
        <p:nvSpPr>
          <p:cNvPr id="4" name="Date Placeholder 3">
            <a:extLst>
              <a:ext uri="{FF2B5EF4-FFF2-40B4-BE49-F238E27FC236}">
                <a16:creationId xmlns:a16="http://schemas.microsoft.com/office/drawing/2014/main" id="{B4A35C1A-92B0-224F-BCD1-A50BFA5FE86A}"/>
              </a:ext>
            </a:extLst>
          </p:cNvPr>
          <p:cNvSpPr>
            <a:spLocks noGrp="1"/>
          </p:cNvSpPr>
          <p:nvPr>
            <p:ph type="dt" sz="half" idx="10"/>
          </p:nvPr>
        </p:nvSpPr>
        <p:spPr/>
        <p:txBody>
          <a:bodyPr/>
          <a:lstStyle/>
          <a:p>
            <a:r>
              <a:rPr lang="en-US"/>
              <a:t>July 15-17, 2019</a:t>
            </a:r>
          </a:p>
        </p:txBody>
      </p:sp>
      <p:sp>
        <p:nvSpPr>
          <p:cNvPr id="5" name="Footer Placeholder 4">
            <a:extLst>
              <a:ext uri="{FF2B5EF4-FFF2-40B4-BE49-F238E27FC236}">
                <a16:creationId xmlns:a16="http://schemas.microsoft.com/office/drawing/2014/main" id="{859BACB7-5850-024C-8AE7-DB7250B03366}"/>
              </a:ext>
            </a:extLst>
          </p:cNvPr>
          <p:cNvSpPr>
            <a:spLocks noGrp="1"/>
          </p:cNvSpPr>
          <p:nvPr>
            <p:ph type="ftr" sz="quarter" idx="11"/>
          </p:nvPr>
        </p:nvSpPr>
        <p:spPr/>
        <p:txBody>
          <a:bodyPr/>
          <a:lstStyle/>
          <a:p>
            <a:r>
              <a:rPr lang="en-US"/>
              <a:t>Interamerican Division-3rd Annual SeLD Conference</a:t>
            </a:r>
          </a:p>
        </p:txBody>
      </p:sp>
      <p:sp>
        <p:nvSpPr>
          <p:cNvPr id="6" name="Slide Number Placeholder 5">
            <a:extLst>
              <a:ext uri="{FF2B5EF4-FFF2-40B4-BE49-F238E27FC236}">
                <a16:creationId xmlns:a16="http://schemas.microsoft.com/office/drawing/2014/main" id="{43DD16A8-82DB-1A44-BE37-79D8B5AA35BC}"/>
              </a:ext>
            </a:extLst>
          </p:cNvPr>
          <p:cNvSpPr>
            <a:spLocks noGrp="1"/>
          </p:cNvSpPr>
          <p:nvPr>
            <p:ph type="sldNum" sz="quarter" idx="12"/>
          </p:nvPr>
        </p:nvSpPr>
        <p:spPr/>
        <p:txBody>
          <a:bodyPr/>
          <a:lstStyle/>
          <a:p>
            <a:fld id="{90A315C9-270A-4245-BC30-42DBCB42D4D1}" type="slidenum">
              <a:rPr lang="en-US" smtClean="0"/>
              <a:t>7</a:t>
            </a:fld>
            <a:endParaRPr lang="en-US"/>
          </a:p>
        </p:txBody>
      </p:sp>
    </p:spTree>
    <p:extLst>
      <p:ext uri="{BB962C8B-B14F-4D97-AF65-F5344CB8AC3E}">
        <p14:creationId xmlns:p14="http://schemas.microsoft.com/office/powerpoint/2010/main" val="387050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C15DCD5-ED0C-9B49-BAF2-C92CAECE0681}"/>
              </a:ext>
            </a:extLst>
          </p:cNvPr>
          <p:cNvSpPr>
            <a:spLocks noGrp="1"/>
          </p:cNvSpPr>
          <p:nvPr>
            <p:ph type="title"/>
          </p:nvPr>
        </p:nvSpPr>
        <p:spPr>
          <a:xfrm>
            <a:off x="678657" y="2415322"/>
            <a:ext cx="2588798" cy="2399869"/>
          </a:xfrm>
        </p:spPr>
        <p:txBody>
          <a:bodyPr>
            <a:normAutofit/>
          </a:bodyPr>
          <a:lstStyle/>
          <a:p>
            <a:pPr algn="ctr"/>
            <a:r>
              <a:rPr lang="es-ES_tradnl" sz="3200">
                <a:solidFill>
                  <a:srgbClr val="262626"/>
                </a:solidFill>
              </a:rPr>
              <a:t>¿Qué son los beneficios de empleados? </a:t>
            </a:r>
            <a:r>
              <a:rPr lang="es-ES_tradnl" sz="3200">
                <a:solidFill>
                  <a:srgbClr val="FFFFFF"/>
                </a:solidFill>
              </a:rPr>
              <a:t>
</a:t>
            </a:r>
          </a:p>
        </p:txBody>
      </p:sp>
      <p:sp>
        <p:nvSpPr>
          <p:cNvPr id="3" name="Content Placeholder 2">
            <a:extLst>
              <a:ext uri="{FF2B5EF4-FFF2-40B4-BE49-F238E27FC236}">
                <a16:creationId xmlns:a16="http://schemas.microsoft.com/office/drawing/2014/main" id="{F7F09484-6F7C-0E4B-946A-C13DEE0FE94A}"/>
              </a:ext>
            </a:extLst>
          </p:cNvPr>
          <p:cNvSpPr>
            <a:spLocks noGrp="1"/>
          </p:cNvSpPr>
          <p:nvPr>
            <p:ph idx="1"/>
          </p:nvPr>
        </p:nvSpPr>
        <p:spPr>
          <a:xfrm>
            <a:off x="3840480" y="804672"/>
            <a:ext cx="4711446" cy="5248656"/>
          </a:xfrm>
        </p:spPr>
        <p:txBody>
          <a:bodyPr anchor="ctr">
            <a:normAutofit/>
          </a:bodyPr>
          <a:lstStyle/>
          <a:p>
            <a:pPr marL="0" indent="0">
              <a:buNone/>
            </a:pPr>
            <a:r>
              <a:rPr lang="es-ES_tradnl" sz="2000" dirty="0"/>
              <a:t>Los beneficios de los empleados se definen como compensación indirecta, no-efectivo o en el efectivo pagado a un empleado por encima y más allá del salario regular. SHRM 
</a:t>
            </a:r>
            <a:endParaRPr lang="es-ES_tradnl" sz="1700" dirty="0"/>
          </a:p>
        </p:txBody>
      </p:sp>
      <p:sp>
        <p:nvSpPr>
          <p:cNvPr id="4" name="Date Placeholder 3">
            <a:extLst>
              <a:ext uri="{FF2B5EF4-FFF2-40B4-BE49-F238E27FC236}">
                <a16:creationId xmlns:a16="http://schemas.microsoft.com/office/drawing/2014/main" id="{C057956B-9C48-6A4C-991A-19C1D103F628}"/>
              </a:ext>
            </a:extLst>
          </p:cNvPr>
          <p:cNvSpPr>
            <a:spLocks noGrp="1"/>
          </p:cNvSpPr>
          <p:nvPr>
            <p:ph type="dt" sz="half" idx="10"/>
          </p:nvPr>
        </p:nvSpPr>
        <p:spPr/>
        <p:txBody>
          <a:bodyPr/>
          <a:lstStyle/>
          <a:p>
            <a:r>
              <a:rPr lang="en-US"/>
              <a:t>July 15-17, 2019</a:t>
            </a:r>
          </a:p>
        </p:txBody>
      </p:sp>
      <p:sp>
        <p:nvSpPr>
          <p:cNvPr id="5" name="Footer Placeholder 4">
            <a:extLst>
              <a:ext uri="{FF2B5EF4-FFF2-40B4-BE49-F238E27FC236}">
                <a16:creationId xmlns:a16="http://schemas.microsoft.com/office/drawing/2014/main" id="{CA7164C6-4EB6-1D4D-BD96-A22C85407556}"/>
              </a:ext>
            </a:extLst>
          </p:cNvPr>
          <p:cNvSpPr>
            <a:spLocks noGrp="1"/>
          </p:cNvSpPr>
          <p:nvPr>
            <p:ph type="ftr" sz="quarter" idx="11"/>
          </p:nvPr>
        </p:nvSpPr>
        <p:spPr/>
        <p:txBody>
          <a:bodyPr/>
          <a:lstStyle/>
          <a:p>
            <a:r>
              <a:rPr lang="en-US"/>
              <a:t>Interamerican Division-3rd Annual SeLD Conference</a:t>
            </a:r>
          </a:p>
        </p:txBody>
      </p:sp>
      <p:sp>
        <p:nvSpPr>
          <p:cNvPr id="6" name="Slide Number Placeholder 5">
            <a:extLst>
              <a:ext uri="{FF2B5EF4-FFF2-40B4-BE49-F238E27FC236}">
                <a16:creationId xmlns:a16="http://schemas.microsoft.com/office/drawing/2014/main" id="{76C6BB47-696E-904F-A688-6D36CD2BE51E}"/>
              </a:ext>
            </a:extLst>
          </p:cNvPr>
          <p:cNvSpPr>
            <a:spLocks noGrp="1"/>
          </p:cNvSpPr>
          <p:nvPr>
            <p:ph type="sldNum" sz="quarter" idx="12"/>
          </p:nvPr>
        </p:nvSpPr>
        <p:spPr/>
        <p:txBody>
          <a:bodyPr/>
          <a:lstStyle/>
          <a:p>
            <a:fld id="{90A315C9-270A-4245-BC30-42DBCB42D4D1}" type="slidenum">
              <a:rPr lang="en-US" smtClean="0"/>
              <a:t>8</a:t>
            </a:fld>
            <a:endParaRPr lang="en-US"/>
          </a:p>
        </p:txBody>
      </p:sp>
    </p:spTree>
    <p:extLst>
      <p:ext uri="{BB962C8B-B14F-4D97-AF65-F5344CB8AC3E}">
        <p14:creationId xmlns:p14="http://schemas.microsoft.com/office/powerpoint/2010/main" val="80286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2E1086-B115-AD40-A461-97719E22E40C}"/>
              </a:ext>
            </a:extLst>
          </p:cNvPr>
          <p:cNvSpPr>
            <a:spLocks noGrp="1"/>
          </p:cNvSpPr>
          <p:nvPr>
            <p:ph type="title"/>
          </p:nvPr>
        </p:nvSpPr>
        <p:spPr>
          <a:xfrm>
            <a:off x="647271" y="1012004"/>
            <a:ext cx="2562119" cy="4795408"/>
          </a:xfrm>
        </p:spPr>
        <p:txBody>
          <a:bodyPr>
            <a:normAutofit/>
          </a:bodyPr>
          <a:lstStyle/>
          <a:p>
            <a:r>
              <a:rPr lang="es-ES_tradnl" sz="4100" dirty="0">
                <a:solidFill>
                  <a:srgbClr val="FFFFFF"/>
                </a:solidFill>
              </a:rPr>
              <a:t>10 mejores prácticas para los beneficios de empleados</a:t>
            </a:r>
            <a:r>
              <a:rPr lang="en-US" sz="4100" dirty="0">
                <a:solidFill>
                  <a:srgbClr val="FFFFFF"/>
                </a:solidFill>
              </a:rPr>
              <a:t>
</a:t>
            </a:r>
          </a:p>
        </p:txBody>
      </p:sp>
      <p:graphicFrame>
        <p:nvGraphicFramePr>
          <p:cNvPr id="5" name="Content Placeholder 2">
            <a:extLst>
              <a:ext uri="{FF2B5EF4-FFF2-40B4-BE49-F238E27FC236}">
                <a16:creationId xmlns:a16="http://schemas.microsoft.com/office/drawing/2014/main" id="{212FC73F-B9F0-4E75-B74F-394E11BB241E}"/>
              </a:ext>
            </a:extLst>
          </p:cNvPr>
          <p:cNvGraphicFramePr>
            <a:graphicFrameLocks noGrp="1"/>
          </p:cNvGraphicFramePr>
          <p:nvPr>
            <p:ph idx="1"/>
            <p:extLst>
              <p:ext uri="{D42A27DB-BD31-4B8C-83A1-F6EECF244321}">
                <p14:modId xmlns:p14="http://schemas.microsoft.com/office/powerpoint/2010/main" val="2868164428"/>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78A90CA-477F-D547-B223-76573094FC2B}"/>
              </a:ext>
            </a:extLst>
          </p:cNvPr>
          <p:cNvSpPr>
            <a:spLocks noGrp="1"/>
          </p:cNvSpPr>
          <p:nvPr>
            <p:ph type="dt" sz="half" idx="10"/>
          </p:nvPr>
        </p:nvSpPr>
        <p:spPr/>
        <p:txBody>
          <a:bodyPr/>
          <a:lstStyle/>
          <a:p>
            <a:r>
              <a:rPr lang="en-US"/>
              <a:t>July 15-17, 2019</a:t>
            </a:r>
          </a:p>
        </p:txBody>
      </p:sp>
      <p:sp>
        <p:nvSpPr>
          <p:cNvPr id="6" name="Footer Placeholder 5">
            <a:extLst>
              <a:ext uri="{FF2B5EF4-FFF2-40B4-BE49-F238E27FC236}">
                <a16:creationId xmlns:a16="http://schemas.microsoft.com/office/drawing/2014/main" id="{854E21B9-E798-1643-A656-8977CFEAD4C6}"/>
              </a:ext>
            </a:extLst>
          </p:cNvPr>
          <p:cNvSpPr>
            <a:spLocks noGrp="1"/>
          </p:cNvSpPr>
          <p:nvPr>
            <p:ph type="ftr" sz="quarter" idx="11"/>
          </p:nvPr>
        </p:nvSpPr>
        <p:spPr/>
        <p:txBody>
          <a:bodyPr/>
          <a:lstStyle/>
          <a:p>
            <a:r>
              <a:rPr lang="en-US"/>
              <a:t>Interamerican Division-3rd Annual SeLD Conference</a:t>
            </a:r>
          </a:p>
        </p:txBody>
      </p:sp>
      <p:sp>
        <p:nvSpPr>
          <p:cNvPr id="7" name="Slide Number Placeholder 6">
            <a:extLst>
              <a:ext uri="{FF2B5EF4-FFF2-40B4-BE49-F238E27FC236}">
                <a16:creationId xmlns:a16="http://schemas.microsoft.com/office/drawing/2014/main" id="{0B6065E5-30F0-884C-BBF2-8F5AB6E76DF7}"/>
              </a:ext>
            </a:extLst>
          </p:cNvPr>
          <p:cNvSpPr>
            <a:spLocks noGrp="1"/>
          </p:cNvSpPr>
          <p:nvPr>
            <p:ph type="sldNum" sz="quarter" idx="12"/>
          </p:nvPr>
        </p:nvSpPr>
        <p:spPr/>
        <p:txBody>
          <a:bodyPr/>
          <a:lstStyle/>
          <a:p>
            <a:fld id="{90A315C9-270A-4245-BC30-42DBCB42D4D1}" type="slidenum">
              <a:rPr lang="en-US" smtClean="0"/>
              <a:t>9</a:t>
            </a:fld>
            <a:endParaRPr lang="en-US"/>
          </a:p>
        </p:txBody>
      </p:sp>
    </p:spTree>
    <p:extLst>
      <p:ext uri="{BB962C8B-B14F-4D97-AF65-F5344CB8AC3E}">
        <p14:creationId xmlns:p14="http://schemas.microsoft.com/office/powerpoint/2010/main" val="19683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graphicEl>
                                              <a:dgm id="{8D4562F3-3FE4-47F9-B269-726EF047CAA8}"/>
                                            </p:graphicEl>
                                          </p:spTgt>
                                        </p:tgtEl>
                                        <p:attrNameLst>
                                          <p:attrName>style.visibility</p:attrName>
                                        </p:attrNameLst>
                                      </p:cBhvr>
                                      <p:to>
                                        <p:strVal val="visible"/>
                                      </p:to>
                                    </p:set>
                                    <p:animScale>
                                      <p:cBhvr>
                                        <p:cTn id="7" dur="1000" decel="50000" fill="hold">
                                          <p:stCondLst>
                                            <p:cond delay="0"/>
                                          </p:stCondLst>
                                        </p:cTn>
                                        <p:tgtEl>
                                          <p:spTgt spid="5">
                                            <p:graphicEl>
                                              <a:dgm id="{8D4562F3-3FE4-47F9-B269-726EF047CAA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graphicEl>
                                              <a:dgm id="{8D4562F3-3FE4-47F9-B269-726EF047CAA8}"/>
                                            </p:graphicEl>
                                          </p:spTgt>
                                        </p:tgtEl>
                                        <p:attrNameLst>
                                          <p:attrName>ppt_x</p:attrName>
                                          <p:attrName>ppt_y</p:attrName>
                                        </p:attrNameLst>
                                      </p:cBhvr>
                                    </p:animMotion>
                                    <p:animEffect transition="in" filter="fade">
                                      <p:cBhvr>
                                        <p:cTn id="9" dur="1000"/>
                                        <p:tgtEl>
                                          <p:spTgt spid="5">
                                            <p:graphicEl>
                                              <a:dgm id="{8D4562F3-3FE4-47F9-B269-726EF047CAA8}"/>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graphicEl>
                                              <a:dgm id="{5613367F-11F1-4DA1-B4D9-C3FECAC532FC}"/>
                                            </p:graphicEl>
                                          </p:spTgt>
                                        </p:tgtEl>
                                        <p:attrNameLst>
                                          <p:attrName>style.visibility</p:attrName>
                                        </p:attrNameLst>
                                      </p:cBhvr>
                                      <p:to>
                                        <p:strVal val="visible"/>
                                      </p:to>
                                    </p:set>
                                    <p:animScale>
                                      <p:cBhvr>
                                        <p:cTn id="12" dur="1000" decel="50000" fill="hold">
                                          <p:stCondLst>
                                            <p:cond delay="0"/>
                                          </p:stCondLst>
                                        </p:cTn>
                                        <p:tgtEl>
                                          <p:spTgt spid="5">
                                            <p:graphicEl>
                                              <a:dgm id="{5613367F-11F1-4DA1-B4D9-C3FECAC532F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graphicEl>
                                              <a:dgm id="{5613367F-11F1-4DA1-B4D9-C3FECAC532FC}"/>
                                            </p:graphicEl>
                                          </p:spTgt>
                                        </p:tgtEl>
                                        <p:attrNameLst>
                                          <p:attrName>ppt_x</p:attrName>
                                          <p:attrName>ppt_y</p:attrName>
                                        </p:attrNameLst>
                                      </p:cBhvr>
                                    </p:animMotion>
                                    <p:animEffect transition="in" filter="fade">
                                      <p:cBhvr>
                                        <p:cTn id="14" dur="1000"/>
                                        <p:tgtEl>
                                          <p:spTgt spid="5">
                                            <p:graphicEl>
                                              <a:dgm id="{5613367F-11F1-4DA1-B4D9-C3FECAC532FC}"/>
                                            </p:graphic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5">
                                            <p:graphicEl>
                                              <a:dgm id="{F6CDC821-2A56-4836-903A-32CDFDD09890}"/>
                                            </p:graphicEl>
                                          </p:spTgt>
                                        </p:tgtEl>
                                        <p:attrNameLst>
                                          <p:attrName>style.visibility</p:attrName>
                                        </p:attrNameLst>
                                      </p:cBhvr>
                                      <p:to>
                                        <p:strVal val="visible"/>
                                      </p:to>
                                    </p:set>
                                    <p:animScale>
                                      <p:cBhvr>
                                        <p:cTn id="17" dur="1000" decel="50000" fill="hold">
                                          <p:stCondLst>
                                            <p:cond delay="0"/>
                                          </p:stCondLst>
                                        </p:cTn>
                                        <p:tgtEl>
                                          <p:spTgt spid="5">
                                            <p:graphicEl>
                                              <a:dgm id="{F6CDC821-2A56-4836-903A-32CDFDD09890}"/>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graphicEl>
                                              <a:dgm id="{F6CDC821-2A56-4836-903A-32CDFDD09890}"/>
                                            </p:graphicEl>
                                          </p:spTgt>
                                        </p:tgtEl>
                                        <p:attrNameLst>
                                          <p:attrName>ppt_x</p:attrName>
                                          <p:attrName>ppt_y</p:attrName>
                                        </p:attrNameLst>
                                      </p:cBhvr>
                                    </p:animMotion>
                                    <p:animEffect transition="in" filter="fade">
                                      <p:cBhvr>
                                        <p:cTn id="19" dur="1000"/>
                                        <p:tgtEl>
                                          <p:spTgt spid="5">
                                            <p:graphicEl>
                                              <a:dgm id="{F6CDC821-2A56-4836-903A-32CDFDD09890}"/>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5">
                                            <p:graphicEl>
                                              <a:dgm id="{6E0EBFB9-C8CE-4AF7-80E1-10D90FDA0BDD}"/>
                                            </p:graphicEl>
                                          </p:spTgt>
                                        </p:tgtEl>
                                        <p:attrNameLst>
                                          <p:attrName>style.visibility</p:attrName>
                                        </p:attrNameLst>
                                      </p:cBhvr>
                                      <p:to>
                                        <p:strVal val="visible"/>
                                      </p:to>
                                    </p:set>
                                    <p:animScale>
                                      <p:cBhvr>
                                        <p:cTn id="24" dur="1000" decel="50000" fill="hold">
                                          <p:stCondLst>
                                            <p:cond delay="0"/>
                                          </p:stCondLst>
                                        </p:cTn>
                                        <p:tgtEl>
                                          <p:spTgt spid="5">
                                            <p:graphicEl>
                                              <a:dgm id="{6E0EBFB9-C8CE-4AF7-80E1-10D90FDA0BD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graphicEl>
                                              <a:dgm id="{6E0EBFB9-C8CE-4AF7-80E1-10D90FDA0BDD}"/>
                                            </p:graphicEl>
                                          </p:spTgt>
                                        </p:tgtEl>
                                        <p:attrNameLst>
                                          <p:attrName>ppt_x</p:attrName>
                                          <p:attrName>ppt_y</p:attrName>
                                        </p:attrNameLst>
                                      </p:cBhvr>
                                    </p:animMotion>
                                    <p:animEffect transition="in" filter="fade">
                                      <p:cBhvr>
                                        <p:cTn id="26" dur="1000"/>
                                        <p:tgtEl>
                                          <p:spTgt spid="5">
                                            <p:graphicEl>
                                              <a:dgm id="{6E0EBFB9-C8CE-4AF7-80E1-10D90FDA0BDD}"/>
                                            </p:graphic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5">
                                            <p:graphicEl>
                                              <a:dgm id="{F17DDAB5-838D-498E-8D0B-575D39425F1B}"/>
                                            </p:graphicEl>
                                          </p:spTgt>
                                        </p:tgtEl>
                                        <p:attrNameLst>
                                          <p:attrName>style.visibility</p:attrName>
                                        </p:attrNameLst>
                                      </p:cBhvr>
                                      <p:to>
                                        <p:strVal val="visible"/>
                                      </p:to>
                                    </p:set>
                                    <p:animScale>
                                      <p:cBhvr>
                                        <p:cTn id="29" dur="1000" decel="50000" fill="hold">
                                          <p:stCondLst>
                                            <p:cond delay="0"/>
                                          </p:stCondLst>
                                        </p:cTn>
                                        <p:tgtEl>
                                          <p:spTgt spid="5">
                                            <p:graphicEl>
                                              <a:dgm id="{F17DDAB5-838D-498E-8D0B-575D39425F1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
                                            <p:graphicEl>
                                              <a:dgm id="{F17DDAB5-838D-498E-8D0B-575D39425F1B}"/>
                                            </p:graphicEl>
                                          </p:spTgt>
                                        </p:tgtEl>
                                        <p:attrNameLst>
                                          <p:attrName>ppt_x</p:attrName>
                                          <p:attrName>ppt_y</p:attrName>
                                        </p:attrNameLst>
                                      </p:cBhvr>
                                    </p:animMotion>
                                    <p:animEffect transition="in" filter="fade">
                                      <p:cBhvr>
                                        <p:cTn id="31" dur="1000"/>
                                        <p:tgtEl>
                                          <p:spTgt spid="5">
                                            <p:graphicEl>
                                              <a:dgm id="{F17DDAB5-838D-498E-8D0B-575D39425F1B}"/>
                                            </p:graphic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5">
                                            <p:graphicEl>
                                              <a:dgm id="{3E5F4B82-8E02-4302-87DE-5B52A45AEE26}"/>
                                            </p:graphicEl>
                                          </p:spTgt>
                                        </p:tgtEl>
                                        <p:attrNameLst>
                                          <p:attrName>style.visibility</p:attrName>
                                        </p:attrNameLst>
                                      </p:cBhvr>
                                      <p:to>
                                        <p:strVal val="visible"/>
                                      </p:to>
                                    </p:set>
                                    <p:animScale>
                                      <p:cBhvr>
                                        <p:cTn id="34" dur="1000" decel="50000" fill="hold">
                                          <p:stCondLst>
                                            <p:cond delay="0"/>
                                          </p:stCondLst>
                                        </p:cTn>
                                        <p:tgtEl>
                                          <p:spTgt spid="5">
                                            <p:graphicEl>
                                              <a:dgm id="{3E5F4B82-8E02-4302-87DE-5B52A45AEE2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graphicEl>
                                              <a:dgm id="{3E5F4B82-8E02-4302-87DE-5B52A45AEE26}"/>
                                            </p:graphicEl>
                                          </p:spTgt>
                                        </p:tgtEl>
                                        <p:attrNameLst>
                                          <p:attrName>ppt_x</p:attrName>
                                          <p:attrName>ppt_y</p:attrName>
                                        </p:attrNameLst>
                                      </p:cBhvr>
                                    </p:animMotion>
                                    <p:animEffect transition="in" filter="fade">
                                      <p:cBhvr>
                                        <p:cTn id="36" dur="1000"/>
                                        <p:tgtEl>
                                          <p:spTgt spid="5">
                                            <p:graphicEl>
                                              <a:dgm id="{3E5F4B82-8E02-4302-87DE-5B52A45AEE2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5">
                                            <p:graphicEl>
                                              <a:dgm id="{904EBD6A-6BB7-47BE-B876-05C6E5756B95}"/>
                                            </p:graphicEl>
                                          </p:spTgt>
                                        </p:tgtEl>
                                        <p:attrNameLst>
                                          <p:attrName>style.visibility</p:attrName>
                                        </p:attrNameLst>
                                      </p:cBhvr>
                                      <p:to>
                                        <p:strVal val="visible"/>
                                      </p:to>
                                    </p:set>
                                    <p:animScale>
                                      <p:cBhvr>
                                        <p:cTn id="41" dur="1000" decel="50000" fill="hold">
                                          <p:stCondLst>
                                            <p:cond delay="0"/>
                                          </p:stCondLst>
                                        </p:cTn>
                                        <p:tgtEl>
                                          <p:spTgt spid="5">
                                            <p:graphicEl>
                                              <a:dgm id="{904EBD6A-6BB7-47BE-B876-05C6E5756B9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
                                            <p:graphicEl>
                                              <a:dgm id="{904EBD6A-6BB7-47BE-B876-05C6E5756B95}"/>
                                            </p:graphicEl>
                                          </p:spTgt>
                                        </p:tgtEl>
                                        <p:attrNameLst>
                                          <p:attrName>ppt_x</p:attrName>
                                          <p:attrName>ppt_y</p:attrName>
                                        </p:attrNameLst>
                                      </p:cBhvr>
                                    </p:animMotion>
                                    <p:animEffect transition="in" filter="fade">
                                      <p:cBhvr>
                                        <p:cTn id="43" dur="1000"/>
                                        <p:tgtEl>
                                          <p:spTgt spid="5">
                                            <p:graphicEl>
                                              <a:dgm id="{904EBD6A-6BB7-47BE-B876-05C6E5756B95}"/>
                                            </p:graphicEl>
                                          </p:spTgt>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5">
                                            <p:graphicEl>
                                              <a:dgm id="{CB8DE9D5-3BAF-4122-96CF-5EFC6A181D8F}"/>
                                            </p:graphicEl>
                                          </p:spTgt>
                                        </p:tgtEl>
                                        <p:attrNameLst>
                                          <p:attrName>style.visibility</p:attrName>
                                        </p:attrNameLst>
                                      </p:cBhvr>
                                      <p:to>
                                        <p:strVal val="visible"/>
                                      </p:to>
                                    </p:set>
                                    <p:animScale>
                                      <p:cBhvr>
                                        <p:cTn id="46" dur="1000" decel="50000" fill="hold">
                                          <p:stCondLst>
                                            <p:cond delay="0"/>
                                          </p:stCondLst>
                                        </p:cTn>
                                        <p:tgtEl>
                                          <p:spTgt spid="5">
                                            <p:graphicEl>
                                              <a:dgm id="{CB8DE9D5-3BAF-4122-96CF-5EFC6A181D8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
                                            <p:graphicEl>
                                              <a:dgm id="{CB8DE9D5-3BAF-4122-96CF-5EFC6A181D8F}"/>
                                            </p:graphicEl>
                                          </p:spTgt>
                                        </p:tgtEl>
                                        <p:attrNameLst>
                                          <p:attrName>ppt_x</p:attrName>
                                          <p:attrName>ppt_y</p:attrName>
                                        </p:attrNameLst>
                                      </p:cBhvr>
                                    </p:animMotion>
                                    <p:animEffect transition="in" filter="fade">
                                      <p:cBhvr>
                                        <p:cTn id="48" dur="1000"/>
                                        <p:tgtEl>
                                          <p:spTgt spid="5">
                                            <p:graphicEl>
                                              <a:dgm id="{CB8DE9D5-3BAF-4122-96CF-5EFC6A181D8F}"/>
                                            </p:graphicEl>
                                          </p:spTgt>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5">
                                            <p:graphicEl>
                                              <a:dgm id="{C7AC9F4E-815C-4C03-8A48-EEF468D0E3D1}"/>
                                            </p:graphicEl>
                                          </p:spTgt>
                                        </p:tgtEl>
                                        <p:attrNameLst>
                                          <p:attrName>style.visibility</p:attrName>
                                        </p:attrNameLst>
                                      </p:cBhvr>
                                      <p:to>
                                        <p:strVal val="visible"/>
                                      </p:to>
                                    </p:set>
                                    <p:animScale>
                                      <p:cBhvr>
                                        <p:cTn id="51" dur="1000" decel="50000" fill="hold">
                                          <p:stCondLst>
                                            <p:cond delay="0"/>
                                          </p:stCondLst>
                                        </p:cTn>
                                        <p:tgtEl>
                                          <p:spTgt spid="5">
                                            <p:graphicEl>
                                              <a:dgm id="{C7AC9F4E-815C-4C03-8A48-EEF468D0E3D1}"/>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5">
                                            <p:graphicEl>
                                              <a:dgm id="{C7AC9F4E-815C-4C03-8A48-EEF468D0E3D1}"/>
                                            </p:graphicEl>
                                          </p:spTgt>
                                        </p:tgtEl>
                                        <p:attrNameLst>
                                          <p:attrName>ppt_x</p:attrName>
                                          <p:attrName>ppt_y</p:attrName>
                                        </p:attrNameLst>
                                      </p:cBhvr>
                                    </p:animMotion>
                                    <p:animEffect transition="in" filter="fade">
                                      <p:cBhvr>
                                        <p:cTn id="53" dur="1000"/>
                                        <p:tgtEl>
                                          <p:spTgt spid="5">
                                            <p:graphicEl>
                                              <a:dgm id="{C7AC9F4E-815C-4C03-8A48-EEF468D0E3D1}"/>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grpId="0" nodeType="clickEffect">
                                  <p:stCondLst>
                                    <p:cond delay="0"/>
                                  </p:stCondLst>
                                  <p:childTnLst>
                                    <p:set>
                                      <p:cBhvr>
                                        <p:cTn id="57" dur="1" fill="hold">
                                          <p:stCondLst>
                                            <p:cond delay="0"/>
                                          </p:stCondLst>
                                        </p:cTn>
                                        <p:tgtEl>
                                          <p:spTgt spid="5">
                                            <p:graphicEl>
                                              <a:dgm id="{B6644EAF-403D-4CC6-B412-49F1763956FD}"/>
                                            </p:graphicEl>
                                          </p:spTgt>
                                        </p:tgtEl>
                                        <p:attrNameLst>
                                          <p:attrName>style.visibility</p:attrName>
                                        </p:attrNameLst>
                                      </p:cBhvr>
                                      <p:to>
                                        <p:strVal val="visible"/>
                                      </p:to>
                                    </p:set>
                                    <p:animScale>
                                      <p:cBhvr>
                                        <p:cTn id="58" dur="1000" decel="50000" fill="hold">
                                          <p:stCondLst>
                                            <p:cond delay="0"/>
                                          </p:stCondLst>
                                        </p:cTn>
                                        <p:tgtEl>
                                          <p:spTgt spid="5">
                                            <p:graphicEl>
                                              <a:dgm id="{B6644EAF-403D-4CC6-B412-49F1763956F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5">
                                            <p:graphicEl>
                                              <a:dgm id="{B6644EAF-403D-4CC6-B412-49F1763956FD}"/>
                                            </p:graphicEl>
                                          </p:spTgt>
                                        </p:tgtEl>
                                        <p:attrNameLst>
                                          <p:attrName>ppt_x</p:attrName>
                                          <p:attrName>ppt_y</p:attrName>
                                        </p:attrNameLst>
                                      </p:cBhvr>
                                    </p:animMotion>
                                    <p:animEffect transition="in" filter="fade">
                                      <p:cBhvr>
                                        <p:cTn id="60" dur="1000"/>
                                        <p:tgtEl>
                                          <p:spTgt spid="5">
                                            <p:graphicEl>
                                              <a:dgm id="{B6644EAF-403D-4CC6-B412-49F1763956FD}"/>
                                            </p:graphicEl>
                                          </p:spTgt>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5">
                                            <p:graphicEl>
                                              <a:dgm id="{07124527-9CA0-4D1D-BDBA-F85A7FACA645}"/>
                                            </p:graphicEl>
                                          </p:spTgt>
                                        </p:tgtEl>
                                        <p:attrNameLst>
                                          <p:attrName>style.visibility</p:attrName>
                                        </p:attrNameLst>
                                      </p:cBhvr>
                                      <p:to>
                                        <p:strVal val="visible"/>
                                      </p:to>
                                    </p:set>
                                    <p:animScale>
                                      <p:cBhvr>
                                        <p:cTn id="63" dur="1000" decel="50000" fill="hold">
                                          <p:stCondLst>
                                            <p:cond delay="0"/>
                                          </p:stCondLst>
                                        </p:cTn>
                                        <p:tgtEl>
                                          <p:spTgt spid="5">
                                            <p:graphicEl>
                                              <a:dgm id="{07124527-9CA0-4D1D-BDBA-F85A7FACA645}"/>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5">
                                            <p:graphicEl>
                                              <a:dgm id="{07124527-9CA0-4D1D-BDBA-F85A7FACA645}"/>
                                            </p:graphicEl>
                                          </p:spTgt>
                                        </p:tgtEl>
                                        <p:attrNameLst>
                                          <p:attrName>ppt_x</p:attrName>
                                          <p:attrName>ppt_y</p:attrName>
                                        </p:attrNameLst>
                                      </p:cBhvr>
                                    </p:animMotion>
                                    <p:animEffect transition="in" filter="fade">
                                      <p:cBhvr>
                                        <p:cTn id="65" dur="1000"/>
                                        <p:tgtEl>
                                          <p:spTgt spid="5">
                                            <p:graphicEl>
                                              <a:dgm id="{07124527-9CA0-4D1D-BDBA-F85A7FACA645}"/>
                                            </p:graphicEl>
                                          </p:spTgt>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5">
                                            <p:graphicEl>
                                              <a:dgm id="{05E8170E-204D-4DAD-A9DF-11C1A768FA26}"/>
                                            </p:graphicEl>
                                          </p:spTgt>
                                        </p:tgtEl>
                                        <p:attrNameLst>
                                          <p:attrName>style.visibility</p:attrName>
                                        </p:attrNameLst>
                                      </p:cBhvr>
                                      <p:to>
                                        <p:strVal val="visible"/>
                                      </p:to>
                                    </p:set>
                                    <p:animScale>
                                      <p:cBhvr>
                                        <p:cTn id="68" dur="1000" decel="50000" fill="hold">
                                          <p:stCondLst>
                                            <p:cond delay="0"/>
                                          </p:stCondLst>
                                        </p:cTn>
                                        <p:tgtEl>
                                          <p:spTgt spid="5">
                                            <p:graphicEl>
                                              <a:dgm id="{05E8170E-204D-4DAD-A9DF-11C1A768FA26}"/>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5">
                                            <p:graphicEl>
                                              <a:dgm id="{05E8170E-204D-4DAD-A9DF-11C1A768FA26}"/>
                                            </p:graphicEl>
                                          </p:spTgt>
                                        </p:tgtEl>
                                        <p:attrNameLst>
                                          <p:attrName>ppt_x</p:attrName>
                                          <p:attrName>ppt_y</p:attrName>
                                        </p:attrNameLst>
                                      </p:cBhvr>
                                    </p:animMotion>
                                    <p:animEffect transition="in" filter="fade">
                                      <p:cBhvr>
                                        <p:cTn id="70" dur="1000"/>
                                        <p:tgtEl>
                                          <p:spTgt spid="5">
                                            <p:graphicEl>
                                              <a:dgm id="{05E8170E-204D-4DAD-A9DF-11C1A768FA2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5">
                                            <p:graphicEl>
                                              <a:dgm id="{65FEF0CA-9510-4442-90BF-ED348C3B419C}"/>
                                            </p:graphicEl>
                                          </p:spTgt>
                                        </p:tgtEl>
                                        <p:attrNameLst>
                                          <p:attrName>style.visibility</p:attrName>
                                        </p:attrNameLst>
                                      </p:cBhvr>
                                      <p:to>
                                        <p:strVal val="visible"/>
                                      </p:to>
                                    </p:set>
                                    <p:animScale>
                                      <p:cBhvr>
                                        <p:cTn id="75" dur="1000" decel="50000" fill="hold">
                                          <p:stCondLst>
                                            <p:cond delay="0"/>
                                          </p:stCondLst>
                                        </p:cTn>
                                        <p:tgtEl>
                                          <p:spTgt spid="5">
                                            <p:graphicEl>
                                              <a:dgm id="{65FEF0CA-9510-4442-90BF-ED348C3B419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5">
                                            <p:graphicEl>
                                              <a:dgm id="{65FEF0CA-9510-4442-90BF-ED348C3B419C}"/>
                                            </p:graphicEl>
                                          </p:spTgt>
                                        </p:tgtEl>
                                        <p:attrNameLst>
                                          <p:attrName>ppt_x</p:attrName>
                                          <p:attrName>ppt_y</p:attrName>
                                        </p:attrNameLst>
                                      </p:cBhvr>
                                    </p:animMotion>
                                    <p:animEffect transition="in" filter="fade">
                                      <p:cBhvr>
                                        <p:cTn id="77" dur="1000"/>
                                        <p:tgtEl>
                                          <p:spTgt spid="5">
                                            <p:graphicEl>
                                              <a:dgm id="{65FEF0CA-9510-4442-90BF-ED348C3B419C}"/>
                                            </p:graphicEl>
                                          </p:spTgt>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5">
                                            <p:graphicEl>
                                              <a:dgm id="{C15FC201-A1BA-411C-8E07-8C61D63A8432}"/>
                                            </p:graphicEl>
                                          </p:spTgt>
                                        </p:tgtEl>
                                        <p:attrNameLst>
                                          <p:attrName>style.visibility</p:attrName>
                                        </p:attrNameLst>
                                      </p:cBhvr>
                                      <p:to>
                                        <p:strVal val="visible"/>
                                      </p:to>
                                    </p:set>
                                    <p:animScale>
                                      <p:cBhvr>
                                        <p:cTn id="80" dur="1000" decel="50000" fill="hold">
                                          <p:stCondLst>
                                            <p:cond delay="0"/>
                                          </p:stCondLst>
                                        </p:cTn>
                                        <p:tgtEl>
                                          <p:spTgt spid="5">
                                            <p:graphicEl>
                                              <a:dgm id="{C15FC201-A1BA-411C-8E07-8C61D63A843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5">
                                            <p:graphicEl>
                                              <a:dgm id="{C15FC201-A1BA-411C-8E07-8C61D63A8432}"/>
                                            </p:graphicEl>
                                          </p:spTgt>
                                        </p:tgtEl>
                                        <p:attrNameLst>
                                          <p:attrName>ppt_x</p:attrName>
                                          <p:attrName>ppt_y</p:attrName>
                                        </p:attrNameLst>
                                      </p:cBhvr>
                                    </p:animMotion>
                                    <p:animEffect transition="in" filter="fade">
                                      <p:cBhvr>
                                        <p:cTn id="82" dur="1000"/>
                                        <p:tgtEl>
                                          <p:spTgt spid="5">
                                            <p:graphicEl>
                                              <a:dgm id="{C15FC201-A1BA-411C-8E07-8C61D63A8432}"/>
                                            </p:graphicEl>
                                          </p:spTgt>
                                        </p:tgtEl>
                                      </p:cBhvr>
                                    </p:animEffect>
                                  </p:childTnLst>
                                </p:cTn>
                              </p:par>
                              <p:par>
                                <p:cTn id="83" presetID="52" presetClass="entr" presetSubtype="0" fill="hold" grpId="0" nodeType="withEffect">
                                  <p:stCondLst>
                                    <p:cond delay="0"/>
                                  </p:stCondLst>
                                  <p:childTnLst>
                                    <p:set>
                                      <p:cBhvr>
                                        <p:cTn id="84" dur="1" fill="hold">
                                          <p:stCondLst>
                                            <p:cond delay="0"/>
                                          </p:stCondLst>
                                        </p:cTn>
                                        <p:tgtEl>
                                          <p:spTgt spid="5">
                                            <p:graphicEl>
                                              <a:dgm id="{0A5725CD-24F1-4FED-BF5B-EBF7998436C4}"/>
                                            </p:graphicEl>
                                          </p:spTgt>
                                        </p:tgtEl>
                                        <p:attrNameLst>
                                          <p:attrName>style.visibility</p:attrName>
                                        </p:attrNameLst>
                                      </p:cBhvr>
                                      <p:to>
                                        <p:strVal val="visible"/>
                                      </p:to>
                                    </p:set>
                                    <p:animScale>
                                      <p:cBhvr>
                                        <p:cTn id="85" dur="1000" decel="50000" fill="hold">
                                          <p:stCondLst>
                                            <p:cond delay="0"/>
                                          </p:stCondLst>
                                        </p:cTn>
                                        <p:tgtEl>
                                          <p:spTgt spid="5">
                                            <p:graphicEl>
                                              <a:dgm id="{0A5725CD-24F1-4FED-BF5B-EBF7998436C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
                                            <p:graphicEl>
                                              <a:dgm id="{0A5725CD-24F1-4FED-BF5B-EBF7998436C4}"/>
                                            </p:graphicEl>
                                          </p:spTgt>
                                        </p:tgtEl>
                                        <p:attrNameLst>
                                          <p:attrName>ppt_x</p:attrName>
                                          <p:attrName>ppt_y</p:attrName>
                                        </p:attrNameLst>
                                      </p:cBhvr>
                                    </p:animMotion>
                                    <p:animEffect transition="in" filter="fade">
                                      <p:cBhvr>
                                        <p:cTn id="87" dur="1000"/>
                                        <p:tgtEl>
                                          <p:spTgt spid="5">
                                            <p:graphicEl>
                                              <a:dgm id="{0A5725CD-24F1-4FED-BF5B-EBF7998436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958</Words>
  <Application>Microsoft Macintosh PowerPoint</Application>
  <PresentationFormat>On-screen Show (4:3)</PresentationFormat>
  <Paragraphs>134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Presupuestando Beneficios para Empleados
</vt:lpstr>
      <vt:lpstr>Preámbulo de la presentación
</vt:lpstr>
      <vt:lpstr>Filosofía de la remuneración en la Iglesia Adventista del séptimo día
</vt:lpstr>
      <vt:lpstr>Filosofía de la remuneración en la Iglesia Adventista del séptimo día
</vt:lpstr>
      <vt:lpstr>Objetivo de la escala de remuneración
</vt:lpstr>
      <vt:lpstr>Liderazgo: Orientado a la organización 
</vt:lpstr>
      <vt:lpstr>Liderazgo: Orientado a los empleados 
</vt:lpstr>
      <vt:lpstr>¿Qué son los beneficios de empleados? 
</vt:lpstr>
      <vt:lpstr>10 mejores prácticas para los beneficios de empleados
</vt:lpstr>
      <vt:lpstr>10 mejores prácticas para los beneficios de empleados 
</vt:lpstr>
      <vt:lpstr>Criterios al establecer beneficios
</vt:lpstr>
      <vt:lpstr>Salario y subsidios Básicos
</vt:lpstr>
      <vt:lpstr> Subsidios o Beneficios Marginales</vt:lpstr>
      <vt:lpstr>Presupuestando beneficios para empleados
</vt:lpstr>
      <vt:lpstr>Las ayudas marginales para empleados 
</vt:lpstr>
      <vt:lpstr>Beneficios populares en el Campo Laboral</vt:lpstr>
      <vt:lpstr>Fomentando la salud financiera de los Empleados 
</vt:lpstr>
      <vt:lpstr>Consejos
</vt:lpstr>
      <vt:lpstr>[Preguntas y respuestas]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that Benefit Employees</dc:title>
  <dc:creator>Elias Zabala Sr.</dc:creator>
  <cp:lastModifiedBy>Microsoft Office User</cp:lastModifiedBy>
  <cp:revision>27</cp:revision>
  <dcterms:created xsi:type="dcterms:W3CDTF">2019-06-10T13:42:14Z</dcterms:created>
  <dcterms:modified xsi:type="dcterms:W3CDTF">2019-06-26T15:36:59Z</dcterms:modified>
</cp:coreProperties>
</file>