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</p:sldMasterIdLst>
  <p:sldIdLst>
    <p:sldId id="256" r:id="rId2"/>
    <p:sldId id="257" r:id="rId3"/>
    <p:sldId id="258" r:id="rId4"/>
    <p:sldId id="259" r:id="rId5"/>
    <p:sldId id="267" r:id="rId6"/>
    <p:sldId id="268" r:id="rId7"/>
    <p:sldId id="269" r:id="rId8"/>
    <p:sldId id="260" r:id="rId9"/>
    <p:sldId id="261" r:id="rId10"/>
    <p:sldId id="262" r:id="rId11"/>
    <p:sldId id="263" r:id="rId12"/>
    <p:sldId id="265" r:id="rId13"/>
    <p:sldId id="264" r:id="rId14"/>
    <p:sldId id="266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7"/>
    <p:restoredTop sz="96208"/>
  </p:normalViewPr>
  <p:slideViewPr>
    <p:cSldViewPr snapToGrid="0" snapToObjects="1">
      <p:cViewPr varScale="1">
        <p:scale>
          <a:sx n="118" d="100"/>
          <a:sy n="118" d="100"/>
        </p:scale>
        <p:origin x="232" y="3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svg"/><Relationship Id="rId1" Type="http://schemas.openxmlformats.org/officeDocument/2006/relationships/image" Target="../media/image8.png"/><Relationship Id="rId4" Type="http://schemas.openxmlformats.org/officeDocument/2006/relationships/image" Target="../media/image11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svg"/><Relationship Id="rId1" Type="http://schemas.openxmlformats.org/officeDocument/2006/relationships/image" Target="../media/image6.png"/><Relationship Id="rId4" Type="http://schemas.openxmlformats.org/officeDocument/2006/relationships/image" Target="../media/image5.sv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svg"/><Relationship Id="rId1" Type="http://schemas.openxmlformats.org/officeDocument/2006/relationships/image" Target="../media/image12.png"/><Relationship Id="rId4" Type="http://schemas.openxmlformats.org/officeDocument/2006/relationships/image" Target="../media/image11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sv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svg"/><Relationship Id="rId1" Type="http://schemas.openxmlformats.org/officeDocument/2006/relationships/image" Target="../media/image14.png"/><Relationship Id="rId6" Type="http://schemas.openxmlformats.org/officeDocument/2006/relationships/image" Target="../media/image19.svg"/><Relationship Id="rId5" Type="http://schemas.openxmlformats.org/officeDocument/2006/relationships/image" Target="../media/image18.png"/><Relationship Id="rId4" Type="http://schemas.openxmlformats.org/officeDocument/2006/relationships/image" Target="../media/image1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F14386-307E-4C79-83D8-6C650B13AA0A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65A6AAD5-FD69-434F-BE36-0CEA1838686B}">
      <dgm:prSet custT="1"/>
      <dgm:spPr/>
      <dgm:t>
        <a:bodyPr/>
        <a:lstStyle/>
        <a:p>
          <a:r>
            <a:rPr lang="en-US" sz="2000" dirty="0"/>
            <a:t>Un </a:t>
          </a:r>
          <a:r>
            <a:rPr lang="en-US" sz="2000" dirty="0" err="1"/>
            <a:t>juicio</a:t>
          </a:r>
          <a:r>
            <a:rPr lang="en-US" sz="2000" dirty="0"/>
            <a:t> u </a:t>
          </a:r>
          <a:r>
            <a:rPr lang="en-US" sz="2000" dirty="0" err="1"/>
            <a:t>opinión</a:t>
          </a:r>
          <a:r>
            <a:rPr lang="en-US" sz="2000" dirty="0"/>
            <a:t>, </a:t>
          </a:r>
          <a:r>
            <a:rPr lang="en-US" sz="2000" dirty="0" err="1"/>
            <a:t>generalmente</a:t>
          </a:r>
          <a:r>
            <a:rPr lang="en-US" sz="2000" dirty="0"/>
            <a:t> </a:t>
          </a:r>
          <a:r>
            <a:rPr lang="en-US" sz="2000" dirty="0" err="1"/>
            <a:t>negativo</a:t>
          </a:r>
          <a:r>
            <a:rPr lang="en-US" sz="2000" dirty="0"/>
            <a:t>, que se forma sin </a:t>
          </a:r>
          <a:r>
            <a:rPr lang="en-US" sz="2000" dirty="0" err="1"/>
            <a:t>motivo</a:t>
          </a:r>
          <a:r>
            <a:rPr lang="en-US" sz="2000" dirty="0"/>
            <a:t> y sin el </a:t>
          </a:r>
          <a:r>
            <a:rPr lang="en-US" sz="2000" dirty="0" err="1"/>
            <a:t>conocimiento</a:t>
          </a:r>
          <a:r>
            <a:rPr lang="en-US" sz="2000" dirty="0"/>
            <a:t> </a:t>
          </a:r>
          <a:r>
            <a:rPr lang="en-US" sz="2000" dirty="0" err="1"/>
            <a:t>necesario</a:t>
          </a:r>
          <a:r>
            <a:rPr lang="en-US" sz="2000" dirty="0"/>
            <a:t>.</a:t>
          </a:r>
        </a:p>
      </dgm:t>
    </dgm:pt>
    <dgm:pt modelId="{B051AF6A-34CB-447C-9F4D-C86410E65F9A}" type="parTrans" cxnId="{A52EA8D1-27A1-497B-B30D-A108051D700A}">
      <dgm:prSet/>
      <dgm:spPr/>
      <dgm:t>
        <a:bodyPr/>
        <a:lstStyle/>
        <a:p>
          <a:endParaRPr lang="en-US"/>
        </a:p>
      </dgm:t>
    </dgm:pt>
    <dgm:pt modelId="{20D9EDF4-CDF9-46CC-8918-0885735EFD4A}" type="sibTrans" cxnId="{A52EA8D1-27A1-497B-B30D-A108051D700A}">
      <dgm:prSet/>
      <dgm:spPr/>
      <dgm:t>
        <a:bodyPr/>
        <a:lstStyle/>
        <a:p>
          <a:endParaRPr lang="en-US"/>
        </a:p>
      </dgm:t>
    </dgm:pt>
    <dgm:pt modelId="{F15D640B-2CEA-419C-9E48-DB81D0FD4C35}">
      <dgm:prSet custT="1"/>
      <dgm:spPr/>
      <dgm:t>
        <a:bodyPr/>
        <a:lstStyle/>
        <a:p>
          <a:r>
            <a:rPr lang="en-US" sz="2000" dirty="0"/>
            <a:t>Es el </a:t>
          </a:r>
          <a:r>
            <a:rPr lang="en-US" sz="2000" dirty="0" err="1"/>
            <a:t>pensamiento</a:t>
          </a:r>
          <a:r>
            <a:rPr lang="en-US" sz="2000" dirty="0"/>
            <a:t> y </a:t>
          </a:r>
          <a:r>
            <a:rPr lang="en-US" sz="2000" dirty="0" err="1"/>
            <a:t>actitud</a:t>
          </a:r>
          <a:r>
            <a:rPr lang="en-US" sz="2000" dirty="0"/>
            <a:t>, por lo general </a:t>
          </a:r>
          <a:r>
            <a:rPr lang="en-US" sz="2000" dirty="0" err="1"/>
            <a:t>negativa</a:t>
          </a:r>
          <a:r>
            <a:rPr lang="en-US" sz="2000" dirty="0"/>
            <a:t>, que una persona o un </a:t>
          </a:r>
          <a:r>
            <a:rPr lang="en-US" sz="2000" dirty="0" err="1"/>
            <a:t>individuo</a:t>
          </a:r>
          <a:r>
            <a:rPr lang="en-US" sz="2000" dirty="0"/>
            <a:t> </a:t>
          </a:r>
          <a:r>
            <a:rPr lang="en-US" sz="2000" dirty="0" err="1"/>
            <a:t>tienen</a:t>
          </a:r>
          <a:r>
            <a:rPr lang="en-US" sz="2000" dirty="0"/>
            <a:t> ante </a:t>
          </a:r>
          <a:r>
            <a:rPr lang="en-US" sz="2000" dirty="0" err="1"/>
            <a:t>otra</a:t>
          </a:r>
          <a:r>
            <a:rPr lang="en-US" sz="2000" dirty="0"/>
            <a:t> persona o </a:t>
          </a:r>
          <a:r>
            <a:rPr lang="en-US" sz="2000" dirty="0" err="1"/>
            <a:t>grupo</a:t>
          </a:r>
          <a:r>
            <a:rPr lang="en-US" sz="2000" dirty="0"/>
            <a:t>, </a:t>
          </a:r>
          <a:r>
            <a:rPr lang="en-US" sz="2000" dirty="0" err="1"/>
            <a:t>región</a:t>
          </a:r>
          <a:r>
            <a:rPr lang="en-US" sz="2000" dirty="0"/>
            <a:t>, </a:t>
          </a:r>
          <a:r>
            <a:rPr lang="en-US" sz="2000" dirty="0" err="1"/>
            <a:t>nación</a:t>
          </a:r>
          <a:r>
            <a:rPr lang="en-US" sz="2000" dirty="0"/>
            <a:t>, </a:t>
          </a:r>
          <a:r>
            <a:rPr lang="en-US" sz="2000" dirty="0" err="1"/>
            <a:t>religión</a:t>
          </a:r>
          <a:r>
            <a:rPr lang="en-US" sz="2000" dirty="0"/>
            <a:t>, </a:t>
          </a:r>
          <a:r>
            <a:rPr lang="en-US" sz="2000" dirty="0" err="1"/>
            <a:t>cultura</a:t>
          </a:r>
          <a:r>
            <a:rPr lang="en-US" sz="2000" dirty="0"/>
            <a:t>, </a:t>
          </a:r>
          <a:r>
            <a:rPr lang="en-US" sz="2000" dirty="0" err="1"/>
            <a:t>clase</a:t>
          </a:r>
          <a:r>
            <a:rPr lang="en-US" sz="2000" dirty="0"/>
            <a:t> social, </a:t>
          </a:r>
          <a:r>
            <a:rPr lang="en-US" sz="2000" dirty="0" err="1"/>
            <a:t>orientación</a:t>
          </a:r>
          <a:r>
            <a:rPr lang="en-US" sz="2000" dirty="0"/>
            <a:t> sexual, </a:t>
          </a:r>
          <a:r>
            <a:rPr lang="en-US" sz="2000" dirty="0" err="1"/>
            <a:t>profesión</a:t>
          </a:r>
          <a:r>
            <a:rPr lang="en-US" sz="2000" dirty="0"/>
            <a:t>, etc.</a:t>
          </a:r>
        </a:p>
      </dgm:t>
    </dgm:pt>
    <dgm:pt modelId="{3D325C35-3247-4D94-A548-22E6AEED808A}" type="parTrans" cxnId="{527EA5D9-2D41-4A22-880D-735DA602044C}">
      <dgm:prSet/>
      <dgm:spPr/>
      <dgm:t>
        <a:bodyPr/>
        <a:lstStyle/>
        <a:p>
          <a:endParaRPr lang="en-US"/>
        </a:p>
      </dgm:t>
    </dgm:pt>
    <dgm:pt modelId="{99478F06-F621-48F9-947D-D399AA6E9A3F}" type="sibTrans" cxnId="{527EA5D9-2D41-4A22-880D-735DA602044C}">
      <dgm:prSet/>
      <dgm:spPr/>
      <dgm:t>
        <a:bodyPr/>
        <a:lstStyle/>
        <a:p>
          <a:endParaRPr lang="en-US"/>
        </a:p>
      </dgm:t>
    </dgm:pt>
    <dgm:pt modelId="{CBC5B8C1-7DE8-4A07-B021-F13B1184AD88}" type="pres">
      <dgm:prSet presAssocID="{24F14386-307E-4C79-83D8-6C650B13AA0A}" presName="root" presStyleCnt="0">
        <dgm:presLayoutVars>
          <dgm:dir/>
          <dgm:resizeHandles val="exact"/>
        </dgm:presLayoutVars>
      </dgm:prSet>
      <dgm:spPr/>
    </dgm:pt>
    <dgm:pt modelId="{40ADC941-611A-43E7-A185-D35DEA378E56}" type="pres">
      <dgm:prSet presAssocID="{24F14386-307E-4C79-83D8-6C650B13AA0A}" presName="container" presStyleCnt="0">
        <dgm:presLayoutVars>
          <dgm:dir/>
          <dgm:resizeHandles val="exact"/>
        </dgm:presLayoutVars>
      </dgm:prSet>
      <dgm:spPr/>
    </dgm:pt>
    <dgm:pt modelId="{024A2F2D-871F-4BB7-889D-9E483557B641}" type="pres">
      <dgm:prSet presAssocID="{65A6AAD5-FD69-434F-BE36-0CEA1838686B}" presName="compNode" presStyleCnt="0"/>
      <dgm:spPr/>
    </dgm:pt>
    <dgm:pt modelId="{D5028439-645C-48D5-9201-7CB871244460}" type="pres">
      <dgm:prSet presAssocID="{65A6AAD5-FD69-434F-BE36-0CEA1838686B}" presName="iconBgRect" presStyleLbl="bgShp" presStyleIdx="0" presStyleCnt="2"/>
      <dgm:spPr/>
    </dgm:pt>
    <dgm:pt modelId="{F45EC98C-2C83-4086-B37B-EA6AD0714042}" type="pres">
      <dgm:prSet presAssocID="{65A6AAD5-FD69-434F-BE36-0CEA1838686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keleton"/>
        </a:ext>
      </dgm:extLst>
    </dgm:pt>
    <dgm:pt modelId="{959D6ABA-B751-4D71-ABC3-B49B588F07EF}" type="pres">
      <dgm:prSet presAssocID="{65A6AAD5-FD69-434F-BE36-0CEA1838686B}" presName="spaceRect" presStyleCnt="0"/>
      <dgm:spPr/>
    </dgm:pt>
    <dgm:pt modelId="{6B5C5384-6980-437E-9EF2-CEF54E939DDE}" type="pres">
      <dgm:prSet presAssocID="{65A6AAD5-FD69-434F-BE36-0CEA1838686B}" presName="textRect" presStyleLbl="revTx" presStyleIdx="0" presStyleCnt="2">
        <dgm:presLayoutVars>
          <dgm:chMax val="1"/>
          <dgm:chPref val="1"/>
        </dgm:presLayoutVars>
      </dgm:prSet>
      <dgm:spPr/>
    </dgm:pt>
    <dgm:pt modelId="{EBCEB119-54F5-4569-9439-95706A100B82}" type="pres">
      <dgm:prSet presAssocID="{20D9EDF4-CDF9-46CC-8918-0885735EFD4A}" presName="sibTrans" presStyleLbl="sibTrans2D1" presStyleIdx="0" presStyleCnt="0"/>
      <dgm:spPr/>
    </dgm:pt>
    <dgm:pt modelId="{A5FC0147-0EA3-4157-A8F6-823B4B122700}" type="pres">
      <dgm:prSet presAssocID="{F15D640B-2CEA-419C-9E48-DB81D0FD4C35}" presName="compNode" presStyleCnt="0"/>
      <dgm:spPr/>
    </dgm:pt>
    <dgm:pt modelId="{5BA5C49A-6013-446E-A987-FB2B3E290DE7}" type="pres">
      <dgm:prSet presAssocID="{F15D640B-2CEA-419C-9E48-DB81D0FD4C35}" presName="iconBgRect" presStyleLbl="bgShp" presStyleIdx="1" presStyleCnt="2"/>
      <dgm:spPr/>
    </dgm:pt>
    <dgm:pt modelId="{9ADCA889-06AB-41F3-ABC3-26C213439C9D}" type="pres">
      <dgm:prSet presAssocID="{F15D640B-2CEA-419C-9E48-DB81D0FD4C35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ongue"/>
        </a:ext>
      </dgm:extLst>
    </dgm:pt>
    <dgm:pt modelId="{D39D9B95-5DC3-4D5E-811E-0376997AE018}" type="pres">
      <dgm:prSet presAssocID="{F15D640B-2CEA-419C-9E48-DB81D0FD4C35}" presName="spaceRect" presStyleCnt="0"/>
      <dgm:spPr/>
    </dgm:pt>
    <dgm:pt modelId="{9B8F3890-097B-4CA9-97BB-F0EBAB7119C5}" type="pres">
      <dgm:prSet presAssocID="{F15D640B-2CEA-419C-9E48-DB81D0FD4C35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C36A687-EE47-4E28-9820-DEA83F972C23}" type="presOf" srcId="{F15D640B-2CEA-419C-9E48-DB81D0FD4C35}" destId="{9B8F3890-097B-4CA9-97BB-F0EBAB7119C5}" srcOrd="0" destOrd="0" presId="urn:microsoft.com/office/officeart/2018/2/layout/IconCircleList"/>
    <dgm:cxn modelId="{E582B78E-8717-439D-AE7C-20B0A40DC856}" type="presOf" srcId="{20D9EDF4-CDF9-46CC-8918-0885735EFD4A}" destId="{EBCEB119-54F5-4569-9439-95706A100B82}" srcOrd="0" destOrd="0" presId="urn:microsoft.com/office/officeart/2018/2/layout/IconCircleList"/>
    <dgm:cxn modelId="{32FC98B5-B8BD-460C-BB9B-A0C5ED7212D1}" type="presOf" srcId="{65A6AAD5-FD69-434F-BE36-0CEA1838686B}" destId="{6B5C5384-6980-437E-9EF2-CEF54E939DDE}" srcOrd="0" destOrd="0" presId="urn:microsoft.com/office/officeart/2018/2/layout/IconCircleList"/>
    <dgm:cxn modelId="{A52EA8D1-27A1-497B-B30D-A108051D700A}" srcId="{24F14386-307E-4C79-83D8-6C650B13AA0A}" destId="{65A6AAD5-FD69-434F-BE36-0CEA1838686B}" srcOrd="0" destOrd="0" parTransId="{B051AF6A-34CB-447C-9F4D-C86410E65F9A}" sibTransId="{20D9EDF4-CDF9-46CC-8918-0885735EFD4A}"/>
    <dgm:cxn modelId="{7BE97ED4-9509-4223-B9D7-1CA369E7BCEA}" type="presOf" srcId="{24F14386-307E-4C79-83D8-6C650B13AA0A}" destId="{CBC5B8C1-7DE8-4A07-B021-F13B1184AD88}" srcOrd="0" destOrd="0" presId="urn:microsoft.com/office/officeart/2018/2/layout/IconCircleList"/>
    <dgm:cxn modelId="{527EA5D9-2D41-4A22-880D-735DA602044C}" srcId="{24F14386-307E-4C79-83D8-6C650B13AA0A}" destId="{F15D640B-2CEA-419C-9E48-DB81D0FD4C35}" srcOrd="1" destOrd="0" parTransId="{3D325C35-3247-4D94-A548-22E6AEED808A}" sibTransId="{99478F06-F621-48F9-947D-D399AA6E9A3F}"/>
    <dgm:cxn modelId="{55A7EE92-9606-4225-B355-415817BBEE0A}" type="presParOf" srcId="{CBC5B8C1-7DE8-4A07-B021-F13B1184AD88}" destId="{40ADC941-611A-43E7-A185-D35DEA378E56}" srcOrd="0" destOrd="0" presId="urn:microsoft.com/office/officeart/2018/2/layout/IconCircleList"/>
    <dgm:cxn modelId="{3189964F-CBC6-41B1-A705-D44333F3F42D}" type="presParOf" srcId="{40ADC941-611A-43E7-A185-D35DEA378E56}" destId="{024A2F2D-871F-4BB7-889D-9E483557B641}" srcOrd="0" destOrd="0" presId="urn:microsoft.com/office/officeart/2018/2/layout/IconCircleList"/>
    <dgm:cxn modelId="{F76CF647-9DD2-407A-BA5E-84AD51A7CC05}" type="presParOf" srcId="{024A2F2D-871F-4BB7-889D-9E483557B641}" destId="{D5028439-645C-48D5-9201-7CB871244460}" srcOrd="0" destOrd="0" presId="urn:microsoft.com/office/officeart/2018/2/layout/IconCircleList"/>
    <dgm:cxn modelId="{EDA8D1E1-E4CD-4FAA-88C2-C6A8ACD43A13}" type="presParOf" srcId="{024A2F2D-871F-4BB7-889D-9E483557B641}" destId="{F45EC98C-2C83-4086-B37B-EA6AD0714042}" srcOrd="1" destOrd="0" presId="urn:microsoft.com/office/officeart/2018/2/layout/IconCircleList"/>
    <dgm:cxn modelId="{3A62E44A-4B88-4145-AC79-5DB190E68ED2}" type="presParOf" srcId="{024A2F2D-871F-4BB7-889D-9E483557B641}" destId="{959D6ABA-B751-4D71-ABC3-B49B588F07EF}" srcOrd="2" destOrd="0" presId="urn:microsoft.com/office/officeart/2018/2/layout/IconCircleList"/>
    <dgm:cxn modelId="{F06666BF-9965-4493-9CDC-6C59901E2084}" type="presParOf" srcId="{024A2F2D-871F-4BB7-889D-9E483557B641}" destId="{6B5C5384-6980-437E-9EF2-CEF54E939DDE}" srcOrd="3" destOrd="0" presId="urn:microsoft.com/office/officeart/2018/2/layout/IconCircleList"/>
    <dgm:cxn modelId="{593FE54B-7C4F-4AF7-AE8E-394383F01E25}" type="presParOf" srcId="{40ADC941-611A-43E7-A185-D35DEA378E56}" destId="{EBCEB119-54F5-4569-9439-95706A100B82}" srcOrd="1" destOrd="0" presId="urn:microsoft.com/office/officeart/2018/2/layout/IconCircleList"/>
    <dgm:cxn modelId="{BF9E7B93-F99A-49F5-8A6C-8B4FB7937DA1}" type="presParOf" srcId="{40ADC941-611A-43E7-A185-D35DEA378E56}" destId="{A5FC0147-0EA3-4157-A8F6-823B4B122700}" srcOrd="2" destOrd="0" presId="urn:microsoft.com/office/officeart/2018/2/layout/IconCircleList"/>
    <dgm:cxn modelId="{71EE0686-FEC5-46DF-BEAA-6C4077BCE5A4}" type="presParOf" srcId="{A5FC0147-0EA3-4157-A8F6-823B4B122700}" destId="{5BA5C49A-6013-446E-A987-FB2B3E290DE7}" srcOrd="0" destOrd="0" presId="urn:microsoft.com/office/officeart/2018/2/layout/IconCircleList"/>
    <dgm:cxn modelId="{02D34D1A-542F-4E96-9435-3B98A4BC14A4}" type="presParOf" srcId="{A5FC0147-0EA3-4157-A8F6-823B4B122700}" destId="{9ADCA889-06AB-41F3-ABC3-26C213439C9D}" srcOrd="1" destOrd="0" presId="urn:microsoft.com/office/officeart/2018/2/layout/IconCircleList"/>
    <dgm:cxn modelId="{C9C55BB8-C2CC-49D4-9EF8-474BABE7D30B}" type="presParOf" srcId="{A5FC0147-0EA3-4157-A8F6-823B4B122700}" destId="{D39D9B95-5DC3-4D5E-811E-0376997AE018}" srcOrd="2" destOrd="0" presId="urn:microsoft.com/office/officeart/2018/2/layout/IconCircleList"/>
    <dgm:cxn modelId="{7CB4AB37-24B9-48E0-B04D-C4AE77A2F5D3}" type="presParOf" srcId="{A5FC0147-0EA3-4157-A8F6-823B4B122700}" destId="{9B8F3890-097B-4CA9-97BB-F0EBAB7119C5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E33176D-897F-4B6A-8A8E-A816861FDB9E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C496AE40-36CC-4CB3-9800-FE98A68C7367}">
      <dgm:prSet/>
      <dgm:spPr/>
      <dgm:t>
        <a:bodyPr/>
        <a:lstStyle/>
        <a:p>
          <a:r>
            <a:rPr lang="en-US"/>
            <a:t>Una imagen mental muy simplificada, con pocos detalles, acerca de un grupo de gente que comparte ciertas cualidades características.</a:t>
          </a:r>
        </a:p>
      </dgm:t>
    </dgm:pt>
    <dgm:pt modelId="{1D831942-C0C5-46AC-B308-F8464614386E}" type="parTrans" cxnId="{C56C9276-A2E1-4160-BF29-5439525CB6C0}">
      <dgm:prSet/>
      <dgm:spPr/>
      <dgm:t>
        <a:bodyPr/>
        <a:lstStyle/>
        <a:p>
          <a:endParaRPr lang="en-US"/>
        </a:p>
      </dgm:t>
    </dgm:pt>
    <dgm:pt modelId="{9AEBEFE9-6E75-4FAD-A8FE-CA94D5105B2A}" type="sibTrans" cxnId="{C56C9276-A2E1-4160-BF29-5439525CB6C0}">
      <dgm:prSet/>
      <dgm:spPr/>
      <dgm:t>
        <a:bodyPr/>
        <a:lstStyle/>
        <a:p>
          <a:endParaRPr lang="en-US"/>
        </a:p>
      </dgm:t>
    </dgm:pt>
    <dgm:pt modelId="{FD5A07FD-380F-49D7-923F-3465BD67053C}">
      <dgm:prSet/>
      <dgm:spPr/>
      <dgm:t>
        <a:bodyPr/>
        <a:lstStyle/>
        <a:p>
          <a:r>
            <a:rPr lang="en-US"/>
            <a:t>Los estereotipos son ideas semejantes a los prejuicios. Estereotipar consiste en simplificar, en asociar un conjunto simple de ideas sencillas, generalmente adquiridas de otro.</a:t>
          </a:r>
        </a:p>
      </dgm:t>
    </dgm:pt>
    <dgm:pt modelId="{94474C83-8343-4894-AE41-6A7277047CAA}" type="parTrans" cxnId="{7522888C-64EE-436C-808D-3826CB6A9F89}">
      <dgm:prSet/>
      <dgm:spPr/>
      <dgm:t>
        <a:bodyPr/>
        <a:lstStyle/>
        <a:p>
          <a:endParaRPr lang="en-US"/>
        </a:p>
      </dgm:t>
    </dgm:pt>
    <dgm:pt modelId="{93F8AC98-A979-41A7-8D8E-CDF6ACEE05E8}" type="sibTrans" cxnId="{7522888C-64EE-436C-808D-3826CB6A9F89}">
      <dgm:prSet/>
      <dgm:spPr/>
      <dgm:t>
        <a:bodyPr/>
        <a:lstStyle/>
        <a:p>
          <a:endParaRPr lang="en-US"/>
        </a:p>
      </dgm:t>
    </dgm:pt>
    <dgm:pt modelId="{46933B0C-9C33-42B8-B62C-B80595127065}">
      <dgm:prSet/>
      <dgm:spPr/>
      <dgm:t>
        <a:bodyPr/>
        <a:lstStyle/>
        <a:p>
          <a:r>
            <a:rPr lang="en-US"/>
            <a:t>Asumir como propios prejuicios y estereotipos supone dejarte llevar “por lo primero que escuchas” y considerarlo verdadero sin contrastarlo o buscar más información.</a:t>
          </a:r>
        </a:p>
      </dgm:t>
    </dgm:pt>
    <dgm:pt modelId="{053EB792-914E-4BAE-8AFE-C4CE1BD65340}" type="parTrans" cxnId="{355DEDB0-CCD2-4DA9-8DD3-B454F9F1EDD9}">
      <dgm:prSet/>
      <dgm:spPr/>
      <dgm:t>
        <a:bodyPr/>
        <a:lstStyle/>
        <a:p>
          <a:endParaRPr lang="en-US"/>
        </a:p>
      </dgm:t>
    </dgm:pt>
    <dgm:pt modelId="{F4498D48-5940-43E8-87BD-C712C6872834}" type="sibTrans" cxnId="{355DEDB0-CCD2-4DA9-8DD3-B454F9F1EDD9}">
      <dgm:prSet/>
      <dgm:spPr/>
      <dgm:t>
        <a:bodyPr/>
        <a:lstStyle/>
        <a:p>
          <a:endParaRPr lang="en-US"/>
        </a:p>
      </dgm:t>
    </dgm:pt>
    <dgm:pt modelId="{280A6173-75E1-2842-90E9-7B82D81604C0}" type="pres">
      <dgm:prSet presAssocID="{FE33176D-897F-4B6A-8A8E-A816861FDB9E}" presName="outerComposite" presStyleCnt="0">
        <dgm:presLayoutVars>
          <dgm:chMax val="5"/>
          <dgm:dir/>
          <dgm:resizeHandles val="exact"/>
        </dgm:presLayoutVars>
      </dgm:prSet>
      <dgm:spPr/>
    </dgm:pt>
    <dgm:pt modelId="{0A46D4E1-FEB8-2541-A442-A3F5B4A85333}" type="pres">
      <dgm:prSet presAssocID="{FE33176D-897F-4B6A-8A8E-A816861FDB9E}" presName="dummyMaxCanvas" presStyleCnt="0">
        <dgm:presLayoutVars/>
      </dgm:prSet>
      <dgm:spPr/>
    </dgm:pt>
    <dgm:pt modelId="{E364B218-D541-1D48-A415-D92EF662A752}" type="pres">
      <dgm:prSet presAssocID="{FE33176D-897F-4B6A-8A8E-A816861FDB9E}" presName="ThreeNodes_1" presStyleLbl="node1" presStyleIdx="0" presStyleCnt="3">
        <dgm:presLayoutVars>
          <dgm:bulletEnabled val="1"/>
        </dgm:presLayoutVars>
      </dgm:prSet>
      <dgm:spPr/>
    </dgm:pt>
    <dgm:pt modelId="{AE896542-B73D-D349-A00D-F612A2F42DD9}" type="pres">
      <dgm:prSet presAssocID="{FE33176D-897F-4B6A-8A8E-A816861FDB9E}" presName="ThreeNodes_2" presStyleLbl="node1" presStyleIdx="1" presStyleCnt="3">
        <dgm:presLayoutVars>
          <dgm:bulletEnabled val="1"/>
        </dgm:presLayoutVars>
      </dgm:prSet>
      <dgm:spPr/>
    </dgm:pt>
    <dgm:pt modelId="{0955B192-6B47-1C48-9169-6E0E673E05D1}" type="pres">
      <dgm:prSet presAssocID="{FE33176D-897F-4B6A-8A8E-A816861FDB9E}" presName="ThreeNodes_3" presStyleLbl="node1" presStyleIdx="2" presStyleCnt="3">
        <dgm:presLayoutVars>
          <dgm:bulletEnabled val="1"/>
        </dgm:presLayoutVars>
      </dgm:prSet>
      <dgm:spPr/>
    </dgm:pt>
    <dgm:pt modelId="{CCF7AD80-A1AC-EC46-95F7-9E71545EAA2A}" type="pres">
      <dgm:prSet presAssocID="{FE33176D-897F-4B6A-8A8E-A816861FDB9E}" presName="ThreeConn_1-2" presStyleLbl="fgAccFollowNode1" presStyleIdx="0" presStyleCnt="2">
        <dgm:presLayoutVars>
          <dgm:bulletEnabled val="1"/>
        </dgm:presLayoutVars>
      </dgm:prSet>
      <dgm:spPr/>
    </dgm:pt>
    <dgm:pt modelId="{35338CBB-6B48-BE4D-9538-E8B70B3F178B}" type="pres">
      <dgm:prSet presAssocID="{FE33176D-897F-4B6A-8A8E-A816861FDB9E}" presName="ThreeConn_2-3" presStyleLbl="fgAccFollowNode1" presStyleIdx="1" presStyleCnt="2">
        <dgm:presLayoutVars>
          <dgm:bulletEnabled val="1"/>
        </dgm:presLayoutVars>
      </dgm:prSet>
      <dgm:spPr/>
    </dgm:pt>
    <dgm:pt modelId="{51D44674-D81A-C740-B698-EF688E635292}" type="pres">
      <dgm:prSet presAssocID="{FE33176D-897F-4B6A-8A8E-A816861FDB9E}" presName="ThreeNodes_1_text" presStyleLbl="node1" presStyleIdx="2" presStyleCnt="3">
        <dgm:presLayoutVars>
          <dgm:bulletEnabled val="1"/>
        </dgm:presLayoutVars>
      </dgm:prSet>
      <dgm:spPr/>
    </dgm:pt>
    <dgm:pt modelId="{0D4C9301-1E56-7848-B500-9CD47B021915}" type="pres">
      <dgm:prSet presAssocID="{FE33176D-897F-4B6A-8A8E-A816861FDB9E}" presName="ThreeNodes_2_text" presStyleLbl="node1" presStyleIdx="2" presStyleCnt="3">
        <dgm:presLayoutVars>
          <dgm:bulletEnabled val="1"/>
        </dgm:presLayoutVars>
      </dgm:prSet>
      <dgm:spPr/>
    </dgm:pt>
    <dgm:pt modelId="{36087C57-A073-504F-B675-20B47A20AAE9}" type="pres">
      <dgm:prSet presAssocID="{FE33176D-897F-4B6A-8A8E-A816861FDB9E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806D2B20-198A-5F4F-ABE9-06E771F9AC06}" type="presOf" srcId="{FE33176D-897F-4B6A-8A8E-A816861FDB9E}" destId="{280A6173-75E1-2842-90E9-7B82D81604C0}" srcOrd="0" destOrd="0" presId="urn:microsoft.com/office/officeart/2005/8/layout/vProcess5"/>
    <dgm:cxn modelId="{C60C2525-0236-4145-8C21-89BBCC2153A7}" type="presOf" srcId="{9AEBEFE9-6E75-4FAD-A8FE-CA94D5105B2A}" destId="{CCF7AD80-A1AC-EC46-95F7-9E71545EAA2A}" srcOrd="0" destOrd="0" presId="urn:microsoft.com/office/officeart/2005/8/layout/vProcess5"/>
    <dgm:cxn modelId="{7FAB4832-2A04-EF4E-84B4-49F8D3E4118E}" type="presOf" srcId="{C496AE40-36CC-4CB3-9800-FE98A68C7367}" destId="{E364B218-D541-1D48-A415-D92EF662A752}" srcOrd="0" destOrd="0" presId="urn:microsoft.com/office/officeart/2005/8/layout/vProcess5"/>
    <dgm:cxn modelId="{8445B771-164E-A249-8FCD-E8EA475B3AB7}" type="presOf" srcId="{C496AE40-36CC-4CB3-9800-FE98A68C7367}" destId="{51D44674-D81A-C740-B698-EF688E635292}" srcOrd="1" destOrd="0" presId="urn:microsoft.com/office/officeart/2005/8/layout/vProcess5"/>
    <dgm:cxn modelId="{C56C9276-A2E1-4160-BF29-5439525CB6C0}" srcId="{FE33176D-897F-4B6A-8A8E-A816861FDB9E}" destId="{C496AE40-36CC-4CB3-9800-FE98A68C7367}" srcOrd="0" destOrd="0" parTransId="{1D831942-C0C5-46AC-B308-F8464614386E}" sibTransId="{9AEBEFE9-6E75-4FAD-A8FE-CA94D5105B2A}"/>
    <dgm:cxn modelId="{7522888C-64EE-436C-808D-3826CB6A9F89}" srcId="{FE33176D-897F-4B6A-8A8E-A816861FDB9E}" destId="{FD5A07FD-380F-49D7-923F-3465BD67053C}" srcOrd="1" destOrd="0" parTransId="{94474C83-8343-4894-AE41-6A7277047CAA}" sibTransId="{93F8AC98-A979-41A7-8D8E-CDF6ACEE05E8}"/>
    <dgm:cxn modelId="{41FE228E-782B-ED4A-BD58-DA8EDDFB8EE3}" type="presOf" srcId="{46933B0C-9C33-42B8-B62C-B80595127065}" destId="{36087C57-A073-504F-B675-20B47A20AAE9}" srcOrd="1" destOrd="0" presId="urn:microsoft.com/office/officeart/2005/8/layout/vProcess5"/>
    <dgm:cxn modelId="{7B30E79D-0CDD-5D4B-9F94-DC00369FE2AF}" type="presOf" srcId="{FD5A07FD-380F-49D7-923F-3465BD67053C}" destId="{0D4C9301-1E56-7848-B500-9CD47B021915}" srcOrd="1" destOrd="0" presId="urn:microsoft.com/office/officeart/2005/8/layout/vProcess5"/>
    <dgm:cxn modelId="{F8A214A2-805B-0E40-931E-B3DC54F7D72D}" type="presOf" srcId="{46933B0C-9C33-42B8-B62C-B80595127065}" destId="{0955B192-6B47-1C48-9169-6E0E673E05D1}" srcOrd="0" destOrd="0" presId="urn:microsoft.com/office/officeart/2005/8/layout/vProcess5"/>
    <dgm:cxn modelId="{355DEDB0-CCD2-4DA9-8DD3-B454F9F1EDD9}" srcId="{FE33176D-897F-4B6A-8A8E-A816861FDB9E}" destId="{46933B0C-9C33-42B8-B62C-B80595127065}" srcOrd="2" destOrd="0" parTransId="{053EB792-914E-4BAE-8AFE-C4CE1BD65340}" sibTransId="{F4498D48-5940-43E8-87BD-C712C6872834}"/>
    <dgm:cxn modelId="{184CFBB8-303E-1741-A2AB-99AF64795E0A}" type="presOf" srcId="{FD5A07FD-380F-49D7-923F-3465BD67053C}" destId="{AE896542-B73D-D349-A00D-F612A2F42DD9}" srcOrd="0" destOrd="0" presId="urn:microsoft.com/office/officeart/2005/8/layout/vProcess5"/>
    <dgm:cxn modelId="{04332CC1-9470-B148-8AAC-3CE149A47050}" type="presOf" srcId="{93F8AC98-A979-41A7-8D8E-CDF6ACEE05E8}" destId="{35338CBB-6B48-BE4D-9538-E8B70B3F178B}" srcOrd="0" destOrd="0" presId="urn:microsoft.com/office/officeart/2005/8/layout/vProcess5"/>
    <dgm:cxn modelId="{80D1F491-B118-994A-BB15-DA8B8E5DCAF9}" type="presParOf" srcId="{280A6173-75E1-2842-90E9-7B82D81604C0}" destId="{0A46D4E1-FEB8-2541-A442-A3F5B4A85333}" srcOrd="0" destOrd="0" presId="urn:microsoft.com/office/officeart/2005/8/layout/vProcess5"/>
    <dgm:cxn modelId="{0FD12E39-F159-8B48-A551-63A9D76CA165}" type="presParOf" srcId="{280A6173-75E1-2842-90E9-7B82D81604C0}" destId="{E364B218-D541-1D48-A415-D92EF662A752}" srcOrd="1" destOrd="0" presId="urn:microsoft.com/office/officeart/2005/8/layout/vProcess5"/>
    <dgm:cxn modelId="{0D9FF154-969D-5444-B71B-036B466B7BD8}" type="presParOf" srcId="{280A6173-75E1-2842-90E9-7B82D81604C0}" destId="{AE896542-B73D-D349-A00D-F612A2F42DD9}" srcOrd="2" destOrd="0" presId="urn:microsoft.com/office/officeart/2005/8/layout/vProcess5"/>
    <dgm:cxn modelId="{A6C8132F-44D6-D74E-B2AA-798EE28CFE26}" type="presParOf" srcId="{280A6173-75E1-2842-90E9-7B82D81604C0}" destId="{0955B192-6B47-1C48-9169-6E0E673E05D1}" srcOrd="3" destOrd="0" presId="urn:microsoft.com/office/officeart/2005/8/layout/vProcess5"/>
    <dgm:cxn modelId="{2DF1C0CC-604C-6741-986B-02B89568F76F}" type="presParOf" srcId="{280A6173-75E1-2842-90E9-7B82D81604C0}" destId="{CCF7AD80-A1AC-EC46-95F7-9E71545EAA2A}" srcOrd="4" destOrd="0" presId="urn:microsoft.com/office/officeart/2005/8/layout/vProcess5"/>
    <dgm:cxn modelId="{AB70CCB1-6B1C-0541-AC3D-F56B0F7EAC83}" type="presParOf" srcId="{280A6173-75E1-2842-90E9-7B82D81604C0}" destId="{35338CBB-6B48-BE4D-9538-E8B70B3F178B}" srcOrd="5" destOrd="0" presId="urn:microsoft.com/office/officeart/2005/8/layout/vProcess5"/>
    <dgm:cxn modelId="{7E8EC111-90F2-7145-BC5A-54040910C553}" type="presParOf" srcId="{280A6173-75E1-2842-90E9-7B82D81604C0}" destId="{51D44674-D81A-C740-B698-EF688E635292}" srcOrd="6" destOrd="0" presId="urn:microsoft.com/office/officeart/2005/8/layout/vProcess5"/>
    <dgm:cxn modelId="{807FCB0F-2C4D-7748-849E-42C4AB66903F}" type="presParOf" srcId="{280A6173-75E1-2842-90E9-7B82D81604C0}" destId="{0D4C9301-1E56-7848-B500-9CD47B021915}" srcOrd="7" destOrd="0" presId="urn:microsoft.com/office/officeart/2005/8/layout/vProcess5"/>
    <dgm:cxn modelId="{3014856D-3D32-2F49-A123-E57CE0E2FC58}" type="presParOf" srcId="{280A6173-75E1-2842-90E9-7B82D81604C0}" destId="{36087C57-A073-504F-B675-20B47A20AAE9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1D77CE6-B685-4C40-8B5B-8B514A802432}" type="doc">
      <dgm:prSet loTypeId="urn:microsoft.com/office/officeart/2005/8/layout/hierarchy1" loCatId="hierarchy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2C0D224B-6895-422B-B71D-DA5AEAE422F6}">
      <dgm:prSet custT="1"/>
      <dgm:spPr/>
      <dgm:t>
        <a:bodyPr/>
        <a:lstStyle/>
        <a:p>
          <a:r>
            <a:rPr lang="en-US" sz="1800" b="1" dirty="0"/>
            <a:t>Los </a:t>
          </a:r>
          <a:r>
            <a:rPr lang="en-US" sz="1800" b="1" dirty="0" err="1"/>
            <a:t>inmigrantes</a:t>
          </a:r>
          <a:r>
            <a:rPr lang="en-US" sz="1800" b="1" dirty="0"/>
            <a:t> </a:t>
          </a:r>
          <a:r>
            <a:rPr lang="en-US" sz="1800" b="1" dirty="0" err="1"/>
            <a:t>abusan</a:t>
          </a:r>
          <a:r>
            <a:rPr lang="en-US" sz="1800" b="1" dirty="0"/>
            <a:t> de las </a:t>
          </a:r>
          <a:r>
            <a:rPr lang="en-US" sz="1800" b="1" dirty="0" err="1"/>
            <a:t>ayudas</a:t>
          </a:r>
          <a:r>
            <a:rPr lang="en-US" sz="1800" b="1" dirty="0"/>
            <a:t> </a:t>
          </a:r>
          <a:r>
            <a:rPr lang="en-US" sz="1800" b="1" dirty="0" err="1"/>
            <a:t>sociales</a:t>
          </a:r>
          <a:r>
            <a:rPr lang="en-US" sz="1800" b="1" dirty="0"/>
            <a:t>.</a:t>
          </a:r>
          <a:endParaRPr lang="en-US" sz="1800" dirty="0"/>
        </a:p>
      </dgm:t>
    </dgm:pt>
    <dgm:pt modelId="{F08D0D15-D676-4F31-9DA4-0C4213B2C7E5}" type="parTrans" cxnId="{AF02746E-02D9-46D6-94B2-6C46F9F18554}">
      <dgm:prSet/>
      <dgm:spPr/>
      <dgm:t>
        <a:bodyPr/>
        <a:lstStyle/>
        <a:p>
          <a:endParaRPr lang="en-US"/>
        </a:p>
      </dgm:t>
    </dgm:pt>
    <dgm:pt modelId="{192D2B3A-E3DD-43DA-A0EF-23D53C093389}" type="sibTrans" cxnId="{AF02746E-02D9-46D6-94B2-6C46F9F18554}">
      <dgm:prSet/>
      <dgm:spPr/>
      <dgm:t>
        <a:bodyPr/>
        <a:lstStyle/>
        <a:p>
          <a:endParaRPr lang="en-US"/>
        </a:p>
      </dgm:t>
    </dgm:pt>
    <dgm:pt modelId="{1B4D1777-F973-48B6-AAB6-11742BF42AA5}">
      <dgm:prSet custT="1"/>
      <dgm:spPr/>
      <dgm:t>
        <a:bodyPr/>
        <a:lstStyle/>
        <a:p>
          <a:r>
            <a:rPr lang="en-US" sz="1600" b="1" dirty="0"/>
            <a:t>Los </a:t>
          </a:r>
          <a:r>
            <a:rPr lang="en-US" sz="1600" b="1" dirty="0" err="1"/>
            <a:t>inmigrantes</a:t>
          </a:r>
          <a:r>
            <a:rPr lang="en-US" sz="1600" b="1" dirty="0"/>
            <a:t> </a:t>
          </a:r>
          <a:r>
            <a:rPr lang="en-US" sz="1600" b="1" dirty="0" err="1"/>
            <a:t>quitan</a:t>
          </a:r>
          <a:r>
            <a:rPr lang="en-US" sz="1600" b="1" dirty="0"/>
            <a:t> el </a:t>
          </a:r>
          <a:r>
            <a:rPr lang="en-US" sz="1600" b="1" dirty="0" err="1"/>
            <a:t>trabajo</a:t>
          </a:r>
          <a:r>
            <a:rPr lang="en-US" sz="1600" b="1" dirty="0"/>
            <a:t> a los </a:t>
          </a:r>
          <a:r>
            <a:rPr lang="en-US" sz="1600" b="1" dirty="0" err="1"/>
            <a:t>autóctonos</a:t>
          </a:r>
          <a:r>
            <a:rPr lang="en-US" sz="1600" b="1" dirty="0"/>
            <a:t>.</a:t>
          </a:r>
          <a:endParaRPr lang="en-US" sz="1600" dirty="0"/>
        </a:p>
      </dgm:t>
    </dgm:pt>
    <dgm:pt modelId="{3A9C8130-3571-4195-A068-5C1158E1F2BD}" type="parTrans" cxnId="{DDCAE9FA-2E9B-4233-A8EF-2AEACE1E58A9}">
      <dgm:prSet/>
      <dgm:spPr/>
      <dgm:t>
        <a:bodyPr/>
        <a:lstStyle/>
        <a:p>
          <a:endParaRPr lang="en-US"/>
        </a:p>
      </dgm:t>
    </dgm:pt>
    <dgm:pt modelId="{9F8F7196-8C0D-4BDC-8DE9-3FC4C57CE7A3}" type="sibTrans" cxnId="{DDCAE9FA-2E9B-4233-A8EF-2AEACE1E58A9}">
      <dgm:prSet/>
      <dgm:spPr/>
      <dgm:t>
        <a:bodyPr/>
        <a:lstStyle/>
        <a:p>
          <a:endParaRPr lang="en-US"/>
        </a:p>
      </dgm:t>
    </dgm:pt>
    <dgm:pt modelId="{04A726DF-832D-4A64-AA46-4FC318BBF2E8}">
      <dgm:prSet custT="1"/>
      <dgm:spPr/>
      <dgm:t>
        <a:bodyPr/>
        <a:lstStyle/>
        <a:p>
          <a:r>
            <a:rPr lang="en-US" sz="1400" b="1" dirty="0"/>
            <a:t>La </a:t>
          </a:r>
          <a:r>
            <a:rPr lang="en-US" sz="1400" b="1" dirty="0" err="1"/>
            <a:t>realidad</a:t>
          </a:r>
          <a:r>
            <a:rPr lang="en-US" sz="1400" b="1" dirty="0"/>
            <a:t> es que... </a:t>
          </a:r>
          <a:r>
            <a:rPr lang="en-US" sz="1400" dirty="0"/>
            <a:t>Las personas </a:t>
          </a:r>
          <a:r>
            <a:rPr lang="en-US" sz="1400" dirty="0" err="1"/>
            <a:t>inmigrantes</a:t>
          </a:r>
          <a:r>
            <a:rPr lang="en-US" sz="1400" dirty="0"/>
            <a:t> no </a:t>
          </a:r>
          <a:r>
            <a:rPr lang="en-US" sz="1400" dirty="0" err="1"/>
            <a:t>están</a:t>
          </a:r>
          <a:r>
            <a:rPr lang="en-US" sz="1400" dirty="0"/>
            <a:t> </a:t>
          </a:r>
          <a:r>
            <a:rPr lang="en-US" sz="1400" dirty="0" err="1"/>
            <a:t>ocupando</a:t>
          </a:r>
          <a:r>
            <a:rPr lang="en-US" sz="1400" dirty="0"/>
            <a:t> los </a:t>
          </a:r>
          <a:r>
            <a:rPr lang="en-US" sz="1400" dirty="0" err="1"/>
            <a:t>puestos</a:t>
          </a:r>
          <a:r>
            <a:rPr lang="en-US" sz="1400" dirty="0"/>
            <a:t> de </a:t>
          </a:r>
          <a:r>
            <a:rPr lang="en-US" sz="1400" dirty="0" err="1"/>
            <a:t>trabajo</a:t>
          </a:r>
          <a:r>
            <a:rPr lang="en-US" sz="1400" dirty="0"/>
            <a:t> que </a:t>
          </a:r>
          <a:r>
            <a:rPr lang="en-US" sz="1400" dirty="0" err="1"/>
            <a:t>pierde</a:t>
          </a:r>
          <a:r>
            <a:rPr lang="en-US" sz="1400" dirty="0"/>
            <a:t> la población </a:t>
          </a:r>
          <a:r>
            <a:rPr lang="en-US" sz="1400" dirty="0" err="1"/>
            <a:t>autóctona</a:t>
          </a:r>
          <a:r>
            <a:rPr lang="en-US" sz="1400" dirty="0"/>
            <a:t>. </a:t>
          </a:r>
          <a:r>
            <a:rPr lang="en-US" sz="1400" dirty="0" err="1"/>
            <a:t>Paradójicamente</a:t>
          </a:r>
          <a:r>
            <a:rPr lang="en-US" sz="1400" dirty="0"/>
            <a:t>, una </a:t>
          </a:r>
          <a:r>
            <a:rPr lang="en-US" sz="1400" dirty="0" err="1"/>
            <a:t>buena</a:t>
          </a:r>
          <a:r>
            <a:rPr lang="en-US" sz="1400" dirty="0"/>
            <a:t> </a:t>
          </a:r>
          <a:r>
            <a:rPr lang="en-US" sz="1400" dirty="0" err="1"/>
            <a:t>parte</a:t>
          </a:r>
          <a:r>
            <a:rPr lang="en-US" sz="1400" dirty="0"/>
            <a:t> del </a:t>
          </a:r>
          <a:r>
            <a:rPr lang="en-US" sz="1400" dirty="0" err="1"/>
            <a:t>emprendimiento</a:t>
          </a:r>
          <a:r>
            <a:rPr lang="en-US" sz="1400" dirty="0"/>
            <a:t> </a:t>
          </a:r>
          <a:r>
            <a:rPr lang="en-US" sz="1400" dirty="0" err="1"/>
            <a:t>empresarial</a:t>
          </a:r>
          <a:r>
            <a:rPr lang="en-US" sz="1400" dirty="0"/>
            <a:t> </a:t>
          </a:r>
          <a:r>
            <a:rPr lang="en-US" sz="1400" dirty="0" err="1"/>
            <a:t>viene</a:t>
          </a:r>
          <a:r>
            <a:rPr lang="en-US" sz="1400" dirty="0"/>
            <a:t> </a:t>
          </a:r>
          <a:r>
            <a:rPr lang="en-US" sz="1400" dirty="0" err="1"/>
            <a:t>impulsado</a:t>
          </a:r>
          <a:r>
            <a:rPr lang="en-US" sz="1400" dirty="0"/>
            <a:t> por personas </a:t>
          </a:r>
          <a:r>
            <a:rPr lang="en-US" sz="1400" dirty="0" err="1"/>
            <a:t>inmigrantes</a:t>
          </a:r>
          <a:r>
            <a:rPr lang="en-US" sz="1400" dirty="0"/>
            <a:t>.</a:t>
          </a:r>
        </a:p>
      </dgm:t>
    </dgm:pt>
    <dgm:pt modelId="{63A65AE4-3A67-4581-BE0D-10D652DEC154}" type="parTrans" cxnId="{7FFF39C2-D6EF-4822-8791-92E26274CBD9}">
      <dgm:prSet/>
      <dgm:spPr/>
      <dgm:t>
        <a:bodyPr/>
        <a:lstStyle/>
        <a:p>
          <a:endParaRPr lang="en-US"/>
        </a:p>
      </dgm:t>
    </dgm:pt>
    <dgm:pt modelId="{A0440F01-30BD-4E75-AE0B-4288645208B8}" type="sibTrans" cxnId="{7FFF39C2-D6EF-4822-8791-92E26274CBD9}">
      <dgm:prSet/>
      <dgm:spPr/>
      <dgm:t>
        <a:bodyPr/>
        <a:lstStyle/>
        <a:p>
          <a:endParaRPr lang="en-US"/>
        </a:p>
      </dgm:t>
    </dgm:pt>
    <dgm:pt modelId="{646552A0-FAEE-4CCA-AD15-D91F526DA38D}">
      <dgm:prSet custT="1"/>
      <dgm:spPr/>
      <dgm:t>
        <a:bodyPr/>
        <a:lstStyle/>
        <a:p>
          <a:r>
            <a:rPr lang="en-US" sz="1400" b="1" dirty="0"/>
            <a:t>La </a:t>
          </a:r>
          <a:r>
            <a:rPr lang="en-US" sz="1400" b="1" dirty="0" err="1"/>
            <a:t>realidad</a:t>
          </a:r>
          <a:r>
            <a:rPr lang="en-US" sz="1400" b="1" dirty="0"/>
            <a:t> es que... </a:t>
          </a:r>
          <a:r>
            <a:rPr lang="en-US" sz="1400" dirty="0"/>
            <a:t>La </a:t>
          </a:r>
          <a:r>
            <a:rPr lang="en-US" sz="1400" dirty="0" err="1"/>
            <a:t>nacionalidad</a:t>
          </a:r>
          <a:r>
            <a:rPr lang="en-US" sz="1400" dirty="0"/>
            <a:t> no es un factor que determine el </a:t>
          </a:r>
          <a:r>
            <a:rPr lang="en-US" sz="1400" dirty="0" err="1"/>
            <a:t>acceso</a:t>
          </a:r>
          <a:r>
            <a:rPr lang="en-US" sz="1400" dirty="0"/>
            <a:t> a las </a:t>
          </a:r>
          <a:r>
            <a:rPr lang="en-US" sz="1400" dirty="0" err="1"/>
            <a:t>ayudas</a:t>
          </a:r>
          <a:r>
            <a:rPr lang="en-US" sz="1400" dirty="0"/>
            <a:t> </a:t>
          </a:r>
          <a:r>
            <a:rPr lang="en-US" sz="1400" dirty="0" err="1"/>
            <a:t>sociales</a:t>
          </a:r>
          <a:r>
            <a:rPr lang="en-US" sz="1400" dirty="0"/>
            <a:t>. </a:t>
          </a:r>
          <a:r>
            <a:rPr lang="en-US" sz="1400" dirty="0" err="1"/>
            <a:t>Éstas</a:t>
          </a:r>
          <a:r>
            <a:rPr lang="en-US" sz="1400" dirty="0"/>
            <a:t> se </a:t>
          </a:r>
          <a:r>
            <a:rPr lang="en-US" sz="1400" dirty="0" err="1"/>
            <a:t>regulan</a:t>
          </a:r>
          <a:r>
            <a:rPr lang="en-US" sz="1400" dirty="0"/>
            <a:t> con </a:t>
          </a:r>
          <a:r>
            <a:rPr lang="en-US" sz="1400" dirty="0" err="1"/>
            <a:t>criterios</a:t>
          </a:r>
          <a:r>
            <a:rPr lang="en-US" sz="1400" dirty="0"/>
            <a:t> </a:t>
          </a:r>
          <a:r>
            <a:rPr lang="en-US" sz="1400" dirty="0" err="1"/>
            <a:t>basados</a:t>
          </a:r>
          <a:r>
            <a:rPr lang="en-US" sz="1400" dirty="0"/>
            <a:t> </a:t>
          </a:r>
          <a:r>
            <a:rPr lang="en-US" sz="1400" dirty="0" err="1"/>
            <a:t>en</a:t>
          </a:r>
          <a:r>
            <a:rPr lang="en-US" sz="1400" dirty="0"/>
            <a:t> las </a:t>
          </a:r>
          <a:r>
            <a:rPr lang="en-US" sz="1400" dirty="0" err="1"/>
            <a:t>circunstancias</a:t>
          </a:r>
          <a:r>
            <a:rPr lang="en-US" sz="1400" dirty="0"/>
            <a:t> </a:t>
          </a:r>
          <a:r>
            <a:rPr lang="en-US" sz="1400" dirty="0" err="1"/>
            <a:t>individuales</a:t>
          </a:r>
          <a:r>
            <a:rPr lang="en-US" sz="1400" dirty="0"/>
            <a:t> de la persona o </a:t>
          </a:r>
          <a:r>
            <a:rPr lang="en-US" sz="1400" dirty="0" err="1"/>
            <a:t>familia</a:t>
          </a:r>
          <a:r>
            <a:rPr lang="en-US" sz="1400" dirty="0"/>
            <a:t> </a:t>
          </a:r>
          <a:r>
            <a:rPr lang="en-US" sz="1400" dirty="0" err="1"/>
            <a:t>receptora</a:t>
          </a:r>
          <a:r>
            <a:rPr lang="en-US" sz="1400" dirty="0"/>
            <a:t> de las </a:t>
          </a:r>
          <a:r>
            <a:rPr lang="en-US" sz="1400" dirty="0" err="1"/>
            <a:t>mismas</a:t>
          </a:r>
          <a:r>
            <a:rPr lang="en-US" sz="1400" dirty="0"/>
            <a:t>.</a:t>
          </a:r>
        </a:p>
      </dgm:t>
    </dgm:pt>
    <dgm:pt modelId="{D035EFF1-D352-471F-B722-ABFF5EF46546}" type="sibTrans" cxnId="{41C35D4B-693D-4575-80B3-7105CF29C51F}">
      <dgm:prSet/>
      <dgm:spPr/>
      <dgm:t>
        <a:bodyPr/>
        <a:lstStyle/>
        <a:p>
          <a:endParaRPr lang="en-US"/>
        </a:p>
      </dgm:t>
    </dgm:pt>
    <dgm:pt modelId="{44CEA66F-A485-477E-BB57-9CF9FD3F6FA9}" type="parTrans" cxnId="{41C35D4B-693D-4575-80B3-7105CF29C51F}">
      <dgm:prSet/>
      <dgm:spPr/>
      <dgm:t>
        <a:bodyPr/>
        <a:lstStyle/>
        <a:p>
          <a:endParaRPr lang="en-US"/>
        </a:p>
      </dgm:t>
    </dgm:pt>
    <dgm:pt modelId="{31FA2D5B-5BB2-CD49-8190-58E2245DD953}" type="pres">
      <dgm:prSet presAssocID="{31D77CE6-B685-4C40-8B5B-8B514A80243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05ED38F-28CD-6545-9126-B09C532C27D3}" type="pres">
      <dgm:prSet presAssocID="{2C0D224B-6895-422B-B71D-DA5AEAE422F6}" presName="hierRoot1" presStyleCnt="0"/>
      <dgm:spPr/>
    </dgm:pt>
    <dgm:pt modelId="{7402629E-8126-5447-8AD3-258104BEA721}" type="pres">
      <dgm:prSet presAssocID="{2C0D224B-6895-422B-B71D-DA5AEAE422F6}" presName="composite" presStyleCnt="0"/>
      <dgm:spPr/>
    </dgm:pt>
    <dgm:pt modelId="{B4B78C14-363D-084F-A7DE-95D32CDB0E1A}" type="pres">
      <dgm:prSet presAssocID="{2C0D224B-6895-422B-B71D-DA5AEAE422F6}" presName="background" presStyleLbl="node0" presStyleIdx="0" presStyleCnt="2"/>
      <dgm:spPr/>
    </dgm:pt>
    <dgm:pt modelId="{66DEE7A0-4B9E-BC4E-B251-7D0675BB878F}" type="pres">
      <dgm:prSet presAssocID="{2C0D224B-6895-422B-B71D-DA5AEAE422F6}" presName="text" presStyleLbl="fgAcc0" presStyleIdx="0" presStyleCnt="2">
        <dgm:presLayoutVars>
          <dgm:chPref val="3"/>
        </dgm:presLayoutVars>
      </dgm:prSet>
      <dgm:spPr/>
    </dgm:pt>
    <dgm:pt modelId="{86589F43-FC72-124F-98E7-63A75D58BC2A}" type="pres">
      <dgm:prSet presAssocID="{2C0D224B-6895-422B-B71D-DA5AEAE422F6}" presName="hierChild2" presStyleCnt="0"/>
      <dgm:spPr/>
    </dgm:pt>
    <dgm:pt modelId="{320447E0-5788-D444-8330-F6052948FDF2}" type="pres">
      <dgm:prSet presAssocID="{44CEA66F-A485-477E-BB57-9CF9FD3F6FA9}" presName="Name10" presStyleLbl="parChTrans1D2" presStyleIdx="0" presStyleCnt="2"/>
      <dgm:spPr/>
    </dgm:pt>
    <dgm:pt modelId="{D81A618C-540D-FA48-A459-CD6DB14F5CED}" type="pres">
      <dgm:prSet presAssocID="{646552A0-FAEE-4CCA-AD15-D91F526DA38D}" presName="hierRoot2" presStyleCnt="0"/>
      <dgm:spPr/>
    </dgm:pt>
    <dgm:pt modelId="{EB988024-22EC-4540-944E-C0E9651F246F}" type="pres">
      <dgm:prSet presAssocID="{646552A0-FAEE-4CCA-AD15-D91F526DA38D}" presName="composite2" presStyleCnt="0"/>
      <dgm:spPr/>
    </dgm:pt>
    <dgm:pt modelId="{E7888FE8-145C-6C4F-B137-786E9D050106}" type="pres">
      <dgm:prSet presAssocID="{646552A0-FAEE-4CCA-AD15-D91F526DA38D}" presName="background2" presStyleLbl="node2" presStyleIdx="0" presStyleCnt="2"/>
      <dgm:spPr/>
    </dgm:pt>
    <dgm:pt modelId="{B1D8E980-5FBE-894C-8D0E-E2E86098B59A}" type="pres">
      <dgm:prSet presAssocID="{646552A0-FAEE-4CCA-AD15-D91F526DA38D}" presName="text2" presStyleLbl="fgAcc2" presStyleIdx="0" presStyleCnt="2" custScaleY="117044">
        <dgm:presLayoutVars>
          <dgm:chPref val="3"/>
        </dgm:presLayoutVars>
      </dgm:prSet>
      <dgm:spPr/>
    </dgm:pt>
    <dgm:pt modelId="{02FB105C-2571-A346-9631-4A13EB57CF59}" type="pres">
      <dgm:prSet presAssocID="{646552A0-FAEE-4CCA-AD15-D91F526DA38D}" presName="hierChild3" presStyleCnt="0"/>
      <dgm:spPr/>
    </dgm:pt>
    <dgm:pt modelId="{D797D290-606C-F647-97AB-07F89855DBDB}" type="pres">
      <dgm:prSet presAssocID="{1B4D1777-F973-48B6-AAB6-11742BF42AA5}" presName="hierRoot1" presStyleCnt="0"/>
      <dgm:spPr/>
    </dgm:pt>
    <dgm:pt modelId="{1E45FF65-5D87-7A4B-B636-F5D5A641699D}" type="pres">
      <dgm:prSet presAssocID="{1B4D1777-F973-48B6-AAB6-11742BF42AA5}" presName="composite" presStyleCnt="0"/>
      <dgm:spPr/>
    </dgm:pt>
    <dgm:pt modelId="{449CF63D-180A-4C41-A01F-7C084652C16A}" type="pres">
      <dgm:prSet presAssocID="{1B4D1777-F973-48B6-AAB6-11742BF42AA5}" presName="background" presStyleLbl="node0" presStyleIdx="1" presStyleCnt="2"/>
      <dgm:spPr/>
    </dgm:pt>
    <dgm:pt modelId="{660EC5A1-CB38-7148-BF37-B32C657D6954}" type="pres">
      <dgm:prSet presAssocID="{1B4D1777-F973-48B6-AAB6-11742BF42AA5}" presName="text" presStyleLbl="fgAcc0" presStyleIdx="1" presStyleCnt="2">
        <dgm:presLayoutVars>
          <dgm:chPref val="3"/>
        </dgm:presLayoutVars>
      </dgm:prSet>
      <dgm:spPr/>
    </dgm:pt>
    <dgm:pt modelId="{4E1D7915-088A-4E43-8AA8-85BD8AC243D3}" type="pres">
      <dgm:prSet presAssocID="{1B4D1777-F973-48B6-AAB6-11742BF42AA5}" presName="hierChild2" presStyleCnt="0"/>
      <dgm:spPr/>
    </dgm:pt>
    <dgm:pt modelId="{C09B31AD-435C-4C44-839C-ECA925C02791}" type="pres">
      <dgm:prSet presAssocID="{63A65AE4-3A67-4581-BE0D-10D652DEC154}" presName="Name10" presStyleLbl="parChTrans1D2" presStyleIdx="1" presStyleCnt="2"/>
      <dgm:spPr/>
    </dgm:pt>
    <dgm:pt modelId="{9DA307A3-D38E-E248-B7EC-73248A51E96C}" type="pres">
      <dgm:prSet presAssocID="{04A726DF-832D-4A64-AA46-4FC318BBF2E8}" presName="hierRoot2" presStyleCnt="0"/>
      <dgm:spPr/>
    </dgm:pt>
    <dgm:pt modelId="{5121B671-FF6B-9F4A-A29F-2E6FE087B9EE}" type="pres">
      <dgm:prSet presAssocID="{04A726DF-832D-4A64-AA46-4FC318BBF2E8}" presName="composite2" presStyleCnt="0"/>
      <dgm:spPr/>
    </dgm:pt>
    <dgm:pt modelId="{2125CC67-5D0D-2041-B4AE-EE07C1D49572}" type="pres">
      <dgm:prSet presAssocID="{04A726DF-832D-4A64-AA46-4FC318BBF2E8}" presName="background2" presStyleLbl="node2" presStyleIdx="1" presStyleCnt="2"/>
      <dgm:spPr/>
    </dgm:pt>
    <dgm:pt modelId="{1A0103A9-510A-E945-8314-A9AEDC011AF9}" type="pres">
      <dgm:prSet presAssocID="{04A726DF-832D-4A64-AA46-4FC318BBF2E8}" presName="text2" presStyleLbl="fgAcc2" presStyleIdx="1" presStyleCnt="2" custScaleY="122125">
        <dgm:presLayoutVars>
          <dgm:chPref val="3"/>
        </dgm:presLayoutVars>
      </dgm:prSet>
      <dgm:spPr/>
    </dgm:pt>
    <dgm:pt modelId="{8D9CE5F4-4910-444C-A831-635B4E3404C0}" type="pres">
      <dgm:prSet presAssocID="{04A726DF-832D-4A64-AA46-4FC318BBF2E8}" presName="hierChild3" presStyleCnt="0"/>
      <dgm:spPr/>
    </dgm:pt>
  </dgm:ptLst>
  <dgm:cxnLst>
    <dgm:cxn modelId="{A3660D36-9898-2C47-987E-4554AD1A69E3}" type="presOf" srcId="{31D77CE6-B685-4C40-8B5B-8B514A802432}" destId="{31FA2D5B-5BB2-CD49-8190-58E2245DD953}" srcOrd="0" destOrd="0" presId="urn:microsoft.com/office/officeart/2005/8/layout/hierarchy1"/>
    <dgm:cxn modelId="{9F08A241-5673-BA4C-A12E-28CEC658AF86}" type="presOf" srcId="{1B4D1777-F973-48B6-AAB6-11742BF42AA5}" destId="{660EC5A1-CB38-7148-BF37-B32C657D6954}" srcOrd="0" destOrd="0" presId="urn:microsoft.com/office/officeart/2005/8/layout/hierarchy1"/>
    <dgm:cxn modelId="{41C35D4B-693D-4575-80B3-7105CF29C51F}" srcId="{2C0D224B-6895-422B-B71D-DA5AEAE422F6}" destId="{646552A0-FAEE-4CCA-AD15-D91F526DA38D}" srcOrd="0" destOrd="0" parTransId="{44CEA66F-A485-477E-BB57-9CF9FD3F6FA9}" sibTransId="{D035EFF1-D352-471F-B722-ABFF5EF46546}"/>
    <dgm:cxn modelId="{FD4FC64E-5236-7D4B-A1D3-7F3FB763DDD9}" type="presOf" srcId="{2C0D224B-6895-422B-B71D-DA5AEAE422F6}" destId="{66DEE7A0-4B9E-BC4E-B251-7D0675BB878F}" srcOrd="0" destOrd="0" presId="urn:microsoft.com/office/officeart/2005/8/layout/hierarchy1"/>
    <dgm:cxn modelId="{3DB1AC53-7E08-9340-BC34-B4DAD8E8544F}" type="presOf" srcId="{646552A0-FAEE-4CCA-AD15-D91F526DA38D}" destId="{B1D8E980-5FBE-894C-8D0E-E2E86098B59A}" srcOrd="0" destOrd="0" presId="urn:microsoft.com/office/officeart/2005/8/layout/hierarchy1"/>
    <dgm:cxn modelId="{5B04FF54-ED5C-934E-86CA-7B3EC7A71879}" type="presOf" srcId="{63A65AE4-3A67-4581-BE0D-10D652DEC154}" destId="{C09B31AD-435C-4C44-839C-ECA925C02791}" srcOrd="0" destOrd="0" presId="urn:microsoft.com/office/officeart/2005/8/layout/hierarchy1"/>
    <dgm:cxn modelId="{AF02746E-02D9-46D6-94B2-6C46F9F18554}" srcId="{31D77CE6-B685-4C40-8B5B-8B514A802432}" destId="{2C0D224B-6895-422B-B71D-DA5AEAE422F6}" srcOrd="0" destOrd="0" parTransId="{F08D0D15-D676-4F31-9DA4-0C4213B2C7E5}" sibTransId="{192D2B3A-E3DD-43DA-A0EF-23D53C093389}"/>
    <dgm:cxn modelId="{5D08BA93-FCFE-3C4C-B1BA-6CB690077CF2}" type="presOf" srcId="{04A726DF-832D-4A64-AA46-4FC318BBF2E8}" destId="{1A0103A9-510A-E945-8314-A9AEDC011AF9}" srcOrd="0" destOrd="0" presId="urn:microsoft.com/office/officeart/2005/8/layout/hierarchy1"/>
    <dgm:cxn modelId="{B549C5B4-9887-4C43-BF7E-B983890B1BBF}" type="presOf" srcId="{44CEA66F-A485-477E-BB57-9CF9FD3F6FA9}" destId="{320447E0-5788-D444-8330-F6052948FDF2}" srcOrd="0" destOrd="0" presId="urn:microsoft.com/office/officeart/2005/8/layout/hierarchy1"/>
    <dgm:cxn modelId="{7FFF39C2-D6EF-4822-8791-92E26274CBD9}" srcId="{1B4D1777-F973-48B6-AAB6-11742BF42AA5}" destId="{04A726DF-832D-4A64-AA46-4FC318BBF2E8}" srcOrd="0" destOrd="0" parTransId="{63A65AE4-3A67-4581-BE0D-10D652DEC154}" sibTransId="{A0440F01-30BD-4E75-AE0B-4288645208B8}"/>
    <dgm:cxn modelId="{DDCAE9FA-2E9B-4233-A8EF-2AEACE1E58A9}" srcId="{31D77CE6-B685-4C40-8B5B-8B514A802432}" destId="{1B4D1777-F973-48B6-AAB6-11742BF42AA5}" srcOrd="1" destOrd="0" parTransId="{3A9C8130-3571-4195-A068-5C1158E1F2BD}" sibTransId="{9F8F7196-8C0D-4BDC-8DE9-3FC4C57CE7A3}"/>
    <dgm:cxn modelId="{4DC7B315-EFD2-CA44-AB8E-49CDE8537877}" type="presParOf" srcId="{31FA2D5B-5BB2-CD49-8190-58E2245DD953}" destId="{605ED38F-28CD-6545-9126-B09C532C27D3}" srcOrd="0" destOrd="0" presId="urn:microsoft.com/office/officeart/2005/8/layout/hierarchy1"/>
    <dgm:cxn modelId="{7DBCDE38-1AB4-1047-98E1-C278F2E31154}" type="presParOf" srcId="{605ED38F-28CD-6545-9126-B09C532C27D3}" destId="{7402629E-8126-5447-8AD3-258104BEA721}" srcOrd="0" destOrd="0" presId="urn:microsoft.com/office/officeart/2005/8/layout/hierarchy1"/>
    <dgm:cxn modelId="{6D176E54-570C-DF45-969D-00D8737CC264}" type="presParOf" srcId="{7402629E-8126-5447-8AD3-258104BEA721}" destId="{B4B78C14-363D-084F-A7DE-95D32CDB0E1A}" srcOrd="0" destOrd="0" presId="urn:microsoft.com/office/officeart/2005/8/layout/hierarchy1"/>
    <dgm:cxn modelId="{25A9EAFC-38A9-C64B-A4AE-8CB6BE1422DC}" type="presParOf" srcId="{7402629E-8126-5447-8AD3-258104BEA721}" destId="{66DEE7A0-4B9E-BC4E-B251-7D0675BB878F}" srcOrd="1" destOrd="0" presId="urn:microsoft.com/office/officeart/2005/8/layout/hierarchy1"/>
    <dgm:cxn modelId="{656C5BAB-0538-C849-89A9-4FC66D8399D1}" type="presParOf" srcId="{605ED38F-28CD-6545-9126-B09C532C27D3}" destId="{86589F43-FC72-124F-98E7-63A75D58BC2A}" srcOrd="1" destOrd="0" presId="urn:microsoft.com/office/officeart/2005/8/layout/hierarchy1"/>
    <dgm:cxn modelId="{22DDA61F-2C0C-454B-82DE-F502E1473DE9}" type="presParOf" srcId="{86589F43-FC72-124F-98E7-63A75D58BC2A}" destId="{320447E0-5788-D444-8330-F6052948FDF2}" srcOrd="0" destOrd="0" presId="urn:microsoft.com/office/officeart/2005/8/layout/hierarchy1"/>
    <dgm:cxn modelId="{8AC5E34B-3C18-274D-8016-C42F006669DC}" type="presParOf" srcId="{86589F43-FC72-124F-98E7-63A75D58BC2A}" destId="{D81A618C-540D-FA48-A459-CD6DB14F5CED}" srcOrd="1" destOrd="0" presId="urn:microsoft.com/office/officeart/2005/8/layout/hierarchy1"/>
    <dgm:cxn modelId="{C21CF3F6-5070-FE4A-BCE4-FF76E1FBE0A3}" type="presParOf" srcId="{D81A618C-540D-FA48-A459-CD6DB14F5CED}" destId="{EB988024-22EC-4540-944E-C0E9651F246F}" srcOrd="0" destOrd="0" presId="urn:microsoft.com/office/officeart/2005/8/layout/hierarchy1"/>
    <dgm:cxn modelId="{F89B25E2-2614-524F-9B9D-D1F5DE48BE06}" type="presParOf" srcId="{EB988024-22EC-4540-944E-C0E9651F246F}" destId="{E7888FE8-145C-6C4F-B137-786E9D050106}" srcOrd="0" destOrd="0" presId="urn:microsoft.com/office/officeart/2005/8/layout/hierarchy1"/>
    <dgm:cxn modelId="{A4368BC4-58A3-EB4E-A5B7-1EE5238A5A55}" type="presParOf" srcId="{EB988024-22EC-4540-944E-C0E9651F246F}" destId="{B1D8E980-5FBE-894C-8D0E-E2E86098B59A}" srcOrd="1" destOrd="0" presId="urn:microsoft.com/office/officeart/2005/8/layout/hierarchy1"/>
    <dgm:cxn modelId="{4A789A81-F847-3649-8EEF-27247B2CC0E5}" type="presParOf" srcId="{D81A618C-540D-FA48-A459-CD6DB14F5CED}" destId="{02FB105C-2571-A346-9631-4A13EB57CF59}" srcOrd="1" destOrd="0" presId="urn:microsoft.com/office/officeart/2005/8/layout/hierarchy1"/>
    <dgm:cxn modelId="{1E39A917-3AA5-1043-9694-639728963C33}" type="presParOf" srcId="{31FA2D5B-5BB2-CD49-8190-58E2245DD953}" destId="{D797D290-606C-F647-97AB-07F89855DBDB}" srcOrd="1" destOrd="0" presId="urn:microsoft.com/office/officeart/2005/8/layout/hierarchy1"/>
    <dgm:cxn modelId="{3F1E4E35-3ADF-F140-A356-E13CE4EA5AEA}" type="presParOf" srcId="{D797D290-606C-F647-97AB-07F89855DBDB}" destId="{1E45FF65-5D87-7A4B-B636-F5D5A641699D}" srcOrd="0" destOrd="0" presId="urn:microsoft.com/office/officeart/2005/8/layout/hierarchy1"/>
    <dgm:cxn modelId="{1393AC91-A993-404D-9C6D-A52D56D88735}" type="presParOf" srcId="{1E45FF65-5D87-7A4B-B636-F5D5A641699D}" destId="{449CF63D-180A-4C41-A01F-7C084652C16A}" srcOrd="0" destOrd="0" presId="urn:microsoft.com/office/officeart/2005/8/layout/hierarchy1"/>
    <dgm:cxn modelId="{430D618B-7B98-1544-A704-447B4B24A74E}" type="presParOf" srcId="{1E45FF65-5D87-7A4B-B636-F5D5A641699D}" destId="{660EC5A1-CB38-7148-BF37-B32C657D6954}" srcOrd="1" destOrd="0" presId="urn:microsoft.com/office/officeart/2005/8/layout/hierarchy1"/>
    <dgm:cxn modelId="{53EA0067-134D-6442-8780-F1D4F386EABC}" type="presParOf" srcId="{D797D290-606C-F647-97AB-07F89855DBDB}" destId="{4E1D7915-088A-4E43-8AA8-85BD8AC243D3}" srcOrd="1" destOrd="0" presId="urn:microsoft.com/office/officeart/2005/8/layout/hierarchy1"/>
    <dgm:cxn modelId="{B1A4862B-A445-4E41-B198-0A1DA57B9D3F}" type="presParOf" srcId="{4E1D7915-088A-4E43-8AA8-85BD8AC243D3}" destId="{C09B31AD-435C-4C44-839C-ECA925C02791}" srcOrd="0" destOrd="0" presId="urn:microsoft.com/office/officeart/2005/8/layout/hierarchy1"/>
    <dgm:cxn modelId="{6701EF2A-2909-F545-B613-8B797EC0F1EC}" type="presParOf" srcId="{4E1D7915-088A-4E43-8AA8-85BD8AC243D3}" destId="{9DA307A3-D38E-E248-B7EC-73248A51E96C}" srcOrd="1" destOrd="0" presId="urn:microsoft.com/office/officeart/2005/8/layout/hierarchy1"/>
    <dgm:cxn modelId="{D8CD75C8-D610-0845-943F-5EAFD06BE097}" type="presParOf" srcId="{9DA307A3-D38E-E248-B7EC-73248A51E96C}" destId="{5121B671-FF6B-9F4A-A29F-2E6FE087B9EE}" srcOrd="0" destOrd="0" presId="urn:microsoft.com/office/officeart/2005/8/layout/hierarchy1"/>
    <dgm:cxn modelId="{CF7063FB-CF53-E042-829B-51146B7C6E06}" type="presParOf" srcId="{5121B671-FF6B-9F4A-A29F-2E6FE087B9EE}" destId="{2125CC67-5D0D-2041-B4AE-EE07C1D49572}" srcOrd="0" destOrd="0" presId="urn:microsoft.com/office/officeart/2005/8/layout/hierarchy1"/>
    <dgm:cxn modelId="{7BC8037F-E4F4-5541-A78C-BF43707FF72C}" type="presParOf" srcId="{5121B671-FF6B-9F4A-A29F-2E6FE087B9EE}" destId="{1A0103A9-510A-E945-8314-A9AEDC011AF9}" srcOrd="1" destOrd="0" presId="urn:microsoft.com/office/officeart/2005/8/layout/hierarchy1"/>
    <dgm:cxn modelId="{35B5A301-302C-6F4D-A522-455606AD11D6}" type="presParOf" srcId="{9DA307A3-D38E-E248-B7EC-73248A51E96C}" destId="{8D9CE5F4-4910-444C-A831-635B4E3404C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55A721A-7091-4A7E-A990-3CF2CCB853A0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77CEEB81-BFA6-4F3A-9618-6EE2684D2E1E}">
      <dgm:prSet/>
      <dgm:spPr/>
      <dgm:t>
        <a:bodyPr/>
        <a:lstStyle/>
        <a:p>
          <a:pPr>
            <a:defRPr cap="all"/>
          </a:pPr>
          <a:r>
            <a:rPr lang="es-ES_tradnl"/>
            <a:t>El Prejuicio es Individual.</a:t>
          </a:r>
          <a:endParaRPr lang="en-US"/>
        </a:p>
      </dgm:t>
    </dgm:pt>
    <dgm:pt modelId="{A5AE6CD9-F564-49CF-B6C6-680E3BFE31FD}" type="parTrans" cxnId="{2338EF97-878A-4E79-8BEE-7D9D10CA1242}">
      <dgm:prSet/>
      <dgm:spPr/>
      <dgm:t>
        <a:bodyPr/>
        <a:lstStyle/>
        <a:p>
          <a:endParaRPr lang="en-US"/>
        </a:p>
      </dgm:t>
    </dgm:pt>
    <dgm:pt modelId="{E5ECDD27-CEDF-4C43-9B8E-792666396931}" type="sibTrans" cxnId="{2338EF97-878A-4E79-8BEE-7D9D10CA1242}">
      <dgm:prSet/>
      <dgm:spPr/>
      <dgm:t>
        <a:bodyPr/>
        <a:lstStyle/>
        <a:p>
          <a:endParaRPr lang="en-US"/>
        </a:p>
      </dgm:t>
    </dgm:pt>
    <dgm:pt modelId="{A55BFDF7-0162-464F-90AB-4707F01E2836}">
      <dgm:prSet/>
      <dgm:spPr/>
      <dgm:t>
        <a:bodyPr/>
        <a:lstStyle/>
        <a:p>
          <a:pPr>
            <a:defRPr cap="all"/>
          </a:pPr>
          <a:r>
            <a:rPr lang="es-ES_tradnl"/>
            <a:t>El Estereotipo es Colectivo.</a:t>
          </a:r>
          <a:endParaRPr lang="en-US"/>
        </a:p>
      </dgm:t>
    </dgm:pt>
    <dgm:pt modelId="{E0E5F212-861B-42E2-9AA0-1E83FAC55123}" type="parTrans" cxnId="{18D1764E-70AE-4F5D-8311-CED006770EC5}">
      <dgm:prSet/>
      <dgm:spPr/>
      <dgm:t>
        <a:bodyPr/>
        <a:lstStyle/>
        <a:p>
          <a:endParaRPr lang="en-US"/>
        </a:p>
      </dgm:t>
    </dgm:pt>
    <dgm:pt modelId="{84271895-B890-4FED-9BE3-C0D073B93824}" type="sibTrans" cxnId="{18D1764E-70AE-4F5D-8311-CED006770EC5}">
      <dgm:prSet/>
      <dgm:spPr/>
      <dgm:t>
        <a:bodyPr/>
        <a:lstStyle/>
        <a:p>
          <a:endParaRPr lang="en-US"/>
        </a:p>
      </dgm:t>
    </dgm:pt>
    <dgm:pt modelId="{9799C035-E84B-4EB0-9F4F-151BFB291E26}" type="pres">
      <dgm:prSet presAssocID="{F55A721A-7091-4A7E-A990-3CF2CCB853A0}" presName="root" presStyleCnt="0">
        <dgm:presLayoutVars>
          <dgm:dir/>
          <dgm:resizeHandles val="exact"/>
        </dgm:presLayoutVars>
      </dgm:prSet>
      <dgm:spPr/>
    </dgm:pt>
    <dgm:pt modelId="{5D0322E6-6EC4-43DA-AB97-8E3C79A15366}" type="pres">
      <dgm:prSet presAssocID="{77CEEB81-BFA6-4F3A-9618-6EE2684D2E1E}" presName="compNode" presStyleCnt="0"/>
      <dgm:spPr/>
    </dgm:pt>
    <dgm:pt modelId="{DFD50B1D-103B-44A0-A994-87CE8BB5FB7F}" type="pres">
      <dgm:prSet presAssocID="{77CEEB81-BFA6-4F3A-9618-6EE2684D2E1E}" presName="iconBgRect" presStyleLbl="bgShp" presStyleIdx="0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1EEAC4DB-EEBF-45D8-BC32-039FE846401D}" type="pres">
      <dgm:prSet presAssocID="{77CEEB81-BFA6-4F3A-9618-6EE2684D2E1E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Target Audience"/>
        </a:ext>
      </dgm:extLst>
    </dgm:pt>
    <dgm:pt modelId="{23EBB437-0F3F-4A09-B98D-A2DC05C2581B}" type="pres">
      <dgm:prSet presAssocID="{77CEEB81-BFA6-4F3A-9618-6EE2684D2E1E}" presName="spaceRect" presStyleCnt="0"/>
      <dgm:spPr/>
    </dgm:pt>
    <dgm:pt modelId="{49FE4809-1762-4CB0-BF2F-F447FC1B08AE}" type="pres">
      <dgm:prSet presAssocID="{77CEEB81-BFA6-4F3A-9618-6EE2684D2E1E}" presName="textRect" presStyleLbl="revTx" presStyleIdx="0" presStyleCnt="2">
        <dgm:presLayoutVars>
          <dgm:chMax val="1"/>
          <dgm:chPref val="1"/>
        </dgm:presLayoutVars>
      </dgm:prSet>
      <dgm:spPr/>
    </dgm:pt>
    <dgm:pt modelId="{382B49CF-3BA8-4649-82F0-AD236EA61572}" type="pres">
      <dgm:prSet presAssocID="{E5ECDD27-CEDF-4C43-9B8E-792666396931}" presName="sibTrans" presStyleCnt="0"/>
      <dgm:spPr/>
    </dgm:pt>
    <dgm:pt modelId="{25D2F895-2760-42D6-AAC9-2C577DFB64C1}" type="pres">
      <dgm:prSet presAssocID="{A55BFDF7-0162-464F-90AB-4707F01E2836}" presName="compNode" presStyleCnt="0"/>
      <dgm:spPr/>
    </dgm:pt>
    <dgm:pt modelId="{26F2FFED-6A94-471E-A196-F5526AE79237}" type="pres">
      <dgm:prSet presAssocID="{A55BFDF7-0162-464F-90AB-4707F01E2836}" presName="iconBgRect" presStyleLbl="bgShp" presStyleIdx="1" presStyleCnt="2"/>
      <dgm:spPr>
        <a:prstGeom prst="round2DiagRect">
          <a:avLst>
            <a:gd name="adj1" fmla="val 29727"/>
            <a:gd name="adj2" fmla="val 0"/>
          </a:avLst>
        </a:prstGeom>
      </dgm:spPr>
    </dgm:pt>
    <dgm:pt modelId="{1FA6EF9E-6A81-4BA1-A4F0-0052510AFAE0}" type="pres">
      <dgm:prSet presAssocID="{A55BFDF7-0162-464F-90AB-4707F01E283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8DEA8673-557C-4DD2-8009-DA690BF5F51D}" type="pres">
      <dgm:prSet presAssocID="{A55BFDF7-0162-464F-90AB-4707F01E2836}" presName="spaceRect" presStyleCnt="0"/>
      <dgm:spPr/>
    </dgm:pt>
    <dgm:pt modelId="{D501777E-CC8D-42EF-9D81-92B52ED039D7}" type="pres">
      <dgm:prSet presAssocID="{A55BFDF7-0162-464F-90AB-4707F01E2836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18D1764E-70AE-4F5D-8311-CED006770EC5}" srcId="{F55A721A-7091-4A7E-A990-3CF2CCB853A0}" destId="{A55BFDF7-0162-464F-90AB-4707F01E2836}" srcOrd="1" destOrd="0" parTransId="{E0E5F212-861B-42E2-9AA0-1E83FAC55123}" sibTransId="{84271895-B890-4FED-9BE3-C0D073B93824}"/>
    <dgm:cxn modelId="{2338EF97-878A-4E79-8BEE-7D9D10CA1242}" srcId="{F55A721A-7091-4A7E-A990-3CF2CCB853A0}" destId="{77CEEB81-BFA6-4F3A-9618-6EE2684D2E1E}" srcOrd="0" destOrd="0" parTransId="{A5AE6CD9-F564-49CF-B6C6-680E3BFE31FD}" sibTransId="{E5ECDD27-CEDF-4C43-9B8E-792666396931}"/>
    <dgm:cxn modelId="{286471AD-A6E1-48EB-80E9-F0AF9A893803}" type="presOf" srcId="{77CEEB81-BFA6-4F3A-9618-6EE2684D2E1E}" destId="{49FE4809-1762-4CB0-BF2F-F447FC1B08AE}" srcOrd="0" destOrd="0" presId="urn:microsoft.com/office/officeart/2018/5/layout/IconLeafLabelList"/>
    <dgm:cxn modelId="{EC40F6BA-ADDF-4C23-8857-E5E40D465647}" type="presOf" srcId="{A55BFDF7-0162-464F-90AB-4707F01E2836}" destId="{D501777E-CC8D-42EF-9D81-92B52ED039D7}" srcOrd="0" destOrd="0" presId="urn:microsoft.com/office/officeart/2018/5/layout/IconLeafLabelList"/>
    <dgm:cxn modelId="{C7E728EF-0A7F-4A5F-AD25-1527F05920C1}" type="presOf" srcId="{F55A721A-7091-4A7E-A990-3CF2CCB853A0}" destId="{9799C035-E84B-4EB0-9F4F-151BFB291E26}" srcOrd="0" destOrd="0" presId="urn:microsoft.com/office/officeart/2018/5/layout/IconLeafLabelList"/>
    <dgm:cxn modelId="{24BF6D22-572F-414F-AED2-B2CAA876EDD3}" type="presParOf" srcId="{9799C035-E84B-4EB0-9F4F-151BFB291E26}" destId="{5D0322E6-6EC4-43DA-AB97-8E3C79A15366}" srcOrd="0" destOrd="0" presId="urn:microsoft.com/office/officeart/2018/5/layout/IconLeafLabelList"/>
    <dgm:cxn modelId="{6218F359-985F-4EB3-A03F-B0B7094C02D4}" type="presParOf" srcId="{5D0322E6-6EC4-43DA-AB97-8E3C79A15366}" destId="{DFD50B1D-103B-44A0-A994-87CE8BB5FB7F}" srcOrd="0" destOrd="0" presId="urn:microsoft.com/office/officeart/2018/5/layout/IconLeafLabelList"/>
    <dgm:cxn modelId="{9BCD2C88-9C69-4CD6-9B2A-87649785BA65}" type="presParOf" srcId="{5D0322E6-6EC4-43DA-AB97-8E3C79A15366}" destId="{1EEAC4DB-EEBF-45D8-BC32-039FE846401D}" srcOrd="1" destOrd="0" presId="urn:microsoft.com/office/officeart/2018/5/layout/IconLeafLabelList"/>
    <dgm:cxn modelId="{236197BB-3483-4759-9CDA-EAFFA40A72CC}" type="presParOf" srcId="{5D0322E6-6EC4-43DA-AB97-8E3C79A15366}" destId="{23EBB437-0F3F-4A09-B98D-A2DC05C2581B}" srcOrd="2" destOrd="0" presId="urn:microsoft.com/office/officeart/2018/5/layout/IconLeafLabelList"/>
    <dgm:cxn modelId="{362E0ED7-D3E1-4942-B572-B35FA43CDBF6}" type="presParOf" srcId="{5D0322E6-6EC4-43DA-AB97-8E3C79A15366}" destId="{49FE4809-1762-4CB0-BF2F-F447FC1B08AE}" srcOrd="3" destOrd="0" presId="urn:microsoft.com/office/officeart/2018/5/layout/IconLeafLabelList"/>
    <dgm:cxn modelId="{1CCDC386-2A90-4D76-8F46-4EC28FE754AB}" type="presParOf" srcId="{9799C035-E84B-4EB0-9F4F-151BFB291E26}" destId="{382B49CF-3BA8-4649-82F0-AD236EA61572}" srcOrd="1" destOrd="0" presId="urn:microsoft.com/office/officeart/2018/5/layout/IconLeafLabelList"/>
    <dgm:cxn modelId="{5837DCAF-5212-408A-891A-0185A5F7AD97}" type="presParOf" srcId="{9799C035-E84B-4EB0-9F4F-151BFB291E26}" destId="{25D2F895-2760-42D6-AAC9-2C577DFB64C1}" srcOrd="2" destOrd="0" presId="urn:microsoft.com/office/officeart/2018/5/layout/IconLeafLabelList"/>
    <dgm:cxn modelId="{45BDD9DD-FB50-4BA1-B81B-730A3CE2B953}" type="presParOf" srcId="{25D2F895-2760-42D6-AAC9-2C577DFB64C1}" destId="{26F2FFED-6A94-471E-A196-F5526AE79237}" srcOrd="0" destOrd="0" presId="urn:microsoft.com/office/officeart/2018/5/layout/IconLeafLabelList"/>
    <dgm:cxn modelId="{236D5B78-C3D5-408B-98AD-D1815EE3C263}" type="presParOf" srcId="{25D2F895-2760-42D6-AAC9-2C577DFB64C1}" destId="{1FA6EF9E-6A81-4BA1-A4F0-0052510AFAE0}" srcOrd="1" destOrd="0" presId="urn:microsoft.com/office/officeart/2018/5/layout/IconLeafLabelList"/>
    <dgm:cxn modelId="{378978EC-090D-400F-A476-394A4A05FF8C}" type="presParOf" srcId="{25D2F895-2760-42D6-AAC9-2C577DFB64C1}" destId="{8DEA8673-557C-4DD2-8009-DA690BF5F51D}" srcOrd="2" destOrd="0" presId="urn:microsoft.com/office/officeart/2018/5/layout/IconLeafLabelList"/>
    <dgm:cxn modelId="{F3DA6EAF-0CA2-42AD-9C69-D6E273CD8A6B}" type="presParOf" srcId="{25D2F895-2760-42D6-AAC9-2C577DFB64C1}" destId="{D501777E-CC8D-42EF-9D81-92B52ED039D7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06913BE-F98B-440C-A585-29F157D3A99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0DECD16B-339C-4FD6-93A2-98E0B7ABAD5B}">
      <dgm:prSet/>
      <dgm:spPr/>
      <dgm:t>
        <a:bodyPr/>
        <a:lstStyle/>
        <a:p>
          <a:r>
            <a:rPr lang="es-ES_tradnl"/>
            <a:t>Servicios sociales</a:t>
          </a:r>
          <a:endParaRPr lang="en-US"/>
        </a:p>
      </dgm:t>
    </dgm:pt>
    <dgm:pt modelId="{27770201-E603-4F72-A396-63F55BD0A8CD}" type="parTrans" cxnId="{CF2118DC-1CD3-4B08-B207-7F4694460D88}">
      <dgm:prSet/>
      <dgm:spPr/>
      <dgm:t>
        <a:bodyPr/>
        <a:lstStyle/>
        <a:p>
          <a:endParaRPr lang="en-US"/>
        </a:p>
      </dgm:t>
    </dgm:pt>
    <dgm:pt modelId="{F6B922A2-84C6-4889-997C-1C407DF0E439}" type="sibTrans" cxnId="{CF2118DC-1CD3-4B08-B207-7F4694460D88}">
      <dgm:prSet/>
      <dgm:spPr/>
      <dgm:t>
        <a:bodyPr/>
        <a:lstStyle/>
        <a:p>
          <a:endParaRPr lang="en-US"/>
        </a:p>
      </dgm:t>
    </dgm:pt>
    <dgm:pt modelId="{6D4F9FA8-B5E1-4B88-9D48-9940365C136A}">
      <dgm:prSet/>
      <dgm:spPr/>
      <dgm:t>
        <a:bodyPr/>
        <a:lstStyle/>
        <a:p>
          <a:r>
            <a:rPr lang="es-ES_tradnl"/>
            <a:t>Empleos y promociones profesionales</a:t>
          </a:r>
          <a:endParaRPr lang="en-US"/>
        </a:p>
      </dgm:t>
    </dgm:pt>
    <dgm:pt modelId="{9F72AC0F-15EA-49A0-B5F2-B83F9A1EB0CB}" type="parTrans" cxnId="{3DF44519-A2CB-4212-92AC-B35473423CDD}">
      <dgm:prSet/>
      <dgm:spPr/>
      <dgm:t>
        <a:bodyPr/>
        <a:lstStyle/>
        <a:p>
          <a:endParaRPr lang="en-US"/>
        </a:p>
      </dgm:t>
    </dgm:pt>
    <dgm:pt modelId="{F918FFFB-D12E-434D-9E29-B48093335535}" type="sibTrans" cxnId="{3DF44519-A2CB-4212-92AC-B35473423CDD}">
      <dgm:prSet/>
      <dgm:spPr/>
      <dgm:t>
        <a:bodyPr/>
        <a:lstStyle/>
        <a:p>
          <a:endParaRPr lang="en-US"/>
        </a:p>
      </dgm:t>
    </dgm:pt>
    <dgm:pt modelId="{B5D1BC5B-8502-444D-8C1A-B930998C5EBB}">
      <dgm:prSet/>
      <dgm:spPr/>
      <dgm:t>
        <a:bodyPr/>
        <a:lstStyle/>
        <a:p>
          <a:r>
            <a:rPr lang="es-ES_tradnl"/>
            <a:t>Oportunidades en deportes</a:t>
          </a:r>
          <a:endParaRPr lang="en-US"/>
        </a:p>
      </dgm:t>
    </dgm:pt>
    <dgm:pt modelId="{3B7B63A6-16EE-4B72-B40D-2E5871F6AEFD}" type="parTrans" cxnId="{9F3DD1EB-5881-4E30-86A1-F2E6EFC8922F}">
      <dgm:prSet/>
      <dgm:spPr/>
      <dgm:t>
        <a:bodyPr/>
        <a:lstStyle/>
        <a:p>
          <a:endParaRPr lang="en-US"/>
        </a:p>
      </dgm:t>
    </dgm:pt>
    <dgm:pt modelId="{C4D229C9-E2CF-437F-9E8E-9530F032DAB3}" type="sibTrans" cxnId="{9F3DD1EB-5881-4E30-86A1-F2E6EFC8922F}">
      <dgm:prSet/>
      <dgm:spPr/>
      <dgm:t>
        <a:bodyPr/>
        <a:lstStyle/>
        <a:p>
          <a:endParaRPr lang="en-US"/>
        </a:p>
      </dgm:t>
    </dgm:pt>
    <dgm:pt modelId="{D74ED18A-C7E2-40E9-8BE5-62BE57A36263}">
      <dgm:prSet/>
      <dgm:spPr/>
      <dgm:t>
        <a:bodyPr/>
        <a:lstStyle/>
        <a:p>
          <a:r>
            <a:rPr lang="es-ES_tradnl"/>
            <a:t>Mejoramiento comunitario</a:t>
          </a:r>
          <a:endParaRPr lang="en-US"/>
        </a:p>
      </dgm:t>
    </dgm:pt>
    <dgm:pt modelId="{F8ED5D1D-9E9A-4E85-8799-6DBAE7CB2DFA}" type="parTrans" cxnId="{74521F15-0403-4B56-A6E3-CAAF549A46DE}">
      <dgm:prSet/>
      <dgm:spPr/>
      <dgm:t>
        <a:bodyPr/>
        <a:lstStyle/>
        <a:p>
          <a:endParaRPr lang="en-US"/>
        </a:p>
      </dgm:t>
    </dgm:pt>
    <dgm:pt modelId="{F0756B72-F01B-497E-BB3B-DDB2A0453566}" type="sibTrans" cxnId="{74521F15-0403-4B56-A6E3-CAAF549A46DE}">
      <dgm:prSet/>
      <dgm:spPr/>
      <dgm:t>
        <a:bodyPr/>
        <a:lstStyle/>
        <a:p>
          <a:endParaRPr lang="en-US"/>
        </a:p>
      </dgm:t>
    </dgm:pt>
    <dgm:pt modelId="{7427D5C9-42AE-4643-9720-011EEBB82848}" type="pres">
      <dgm:prSet presAssocID="{F06913BE-F98B-440C-A585-29F157D3A99B}" presName="root" presStyleCnt="0">
        <dgm:presLayoutVars>
          <dgm:dir/>
          <dgm:resizeHandles val="exact"/>
        </dgm:presLayoutVars>
      </dgm:prSet>
      <dgm:spPr/>
    </dgm:pt>
    <dgm:pt modelId="{D72DF9B9-3E7A-456B-B134-1360A5C5E036}" type="pres">
      <dgm:prSet presAssocID="{0DECD16B-339C-4FD6-93A2-98E0B7ABAD5B}" presName="compNode" presStyleCnt="0"/>
      <dgm:spPr/>
    </dgm:pt>
    <dgm:pt modelId="{451DCC36-3913-47BE-8FD5-02BC4CAC05D0}" type="pres">
      <dgm:prSet presAssocID="{0DECD16B-339C-4FD6-93A2-98E0B7ABAD5B}" presName="bgRect" presStyleLbl="bgShp" presStyleIdx="0" presStyleCnt="4"/>
      <dgm:spPr/>
    </dgm:pt>
    <dgm:pt modelId="{AE65F618-7583-451B-9B5F-6A6904FFE200}" type="pres">
      <dgm:prSet presAssocID="{0DECD16B-339C-4FD6-93A2-98E0B7ABAD5B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Group"/>
        </a:ext>
      </dgm:extLst>
    </dgm:pt>
    <dgm:pt modelId="{3B2F09CD-BC47-4843-B098-1F7B6A49E206}" type="pres">
      <dgm:prSet presAssocID="{0DECD16B-339C-4FD6-93A2-98E0B7ABAD5B}" presName="spaceRect" presStyleCnt="0"/>
      <dgm:spPr/>
    </dgm:pt>
    <dgm:pt modelId="{A11886E4-21C8-448A-911B-8435FF814CD4}" type="pres">
      <dgm:prSet presAssocID="{0DECD16B-339C-4FD6-93A2-98E0B7ABAD5B}" presName="parTx" presStyleLbl="revTx" presStyleIdx="0" presStyleCnt="4">
        <dgm:presLayoutVars>
          <dgm:chMax val="0"/>
          <dgm:chPref val="0"/>
        </dgm:presLayoutVars>
      </dgm:prSet>
      <dgm:spPr/>
    </dgm:pt>
    <dgm:pt modelId="{2A682C9B-AC8E-4BE9-8AC2-3F3619964991}" type="pres">
      <dgm:prSet presAssocID="{F6B922A2-84C6-4889-997C-1C407DF0E439}" presName="sibTrans" presStyleCnt="0"/>
      <dgm:spPr/>
    </dgm:pt>
    <dgm:pt modelId="{3836B207-3C7A-4F54-BC6D-9579D3E94D18}" type="pres">
      <dgm:prSet presAssocID="{6D4F9FA8-B5E1-4B88-9D48-9940365C136A}" presName="compNode" presStyleCnt="0"/>
      <dgm:spPr/>
    </dgm:pt>
    <dgm:pt modelId="{CFE3CC94-DAB6-4661-A335-D6A37B7EE6E3}" type="pres">
      <dgm:prSet presAssocID="{6D4F9FA8-B5E1-4B88-9D48-9940365C136A}" presName="bgRect" presStyleLbl="bgShp" presStyleIdx="1" presStyleCnt="4"/>
      <dgm:spPr/>
    </dgm:pt>
    <dgm:pt modelId="{D7C9FAA7-0FAA-4F9B-93A6-33EC366CD588}" type="pres">
      <dgm:prSet presAssocID="{6D4F9FA8-B5E1-4B88-9D48-9940365C136A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FFA88565-E63A-419E-81C6-E5173FA37EA9}" type="pres">
      <dgm:prSet presAssocID="{6D4F9FA8-B5E1-4B88-9D48-9940365C136A}" presName="spaceRect" presStyleCnt="0"/>
      <dgm:spPr/>
    </dgm:pt>
    <dgm:pt modelId="{F917F504-E2B1-4594-A3DA-2B43CF6B9EE9}" type="pres">
      <dgm:prSet presAssocID="{6D4F9FA8-B5E1-4B88-9D48-9940365C136A}" presName="parTx" presStyleLbl="revTx" presStyleIdx="1" presStyleCnt="4">
        <dgm:presLayoutVars>
          <dgm:chMax val="0"/>
          <dgm:chPref val="0"/>
        </dgm:presLayoutVars>
      </dgm:prSet>
      <dgm:spPr/>
    </dgm:pt>
    <dgm:pt modelId="{4C712EC9-50C8-40F5-8AEA-1E06AF5A824B}" type="pres">
      <dgm:prSet presAssocID="{F918FFFB-D12E-434D-9E29-B48093335535}" presName="sibTrans" presStyleCnt="0"/>
      <dgm:spPr/>
    </dgm:pt>
    <dgm:pt modelId="{5CD55B14-C860-4F08-9541-9024B1801AFF}" type="pres">
      <dgm:prSet presAssocID="{B5D1BC5B-8502-444D-8C1A-B930998C5EBB}" presName="compNode" presStyleCnt="0"/>
      <dgm:spPr/>
    </dgm:pt>
    <dgm:pt modelId="{2B6E3F3A-5F35-4AC4-903F-17AD26BFA285}" type="pres">
      <dgm:prSet presAssocID="{B5D1BC5B-8502-444D-8C1A-B930998C5EBB}" presName="bgRect" presStyleLbl="bgShp" presStyleIdx="2" presStyleCnt="4"/>
      <dgm:spPr/>
    </dgm:pt>
    <dgm:pt modelId="{2872AF85-FD9F-4A5B-922B-79B30E432316}" type="pres">
      <dgm:prSet presAssocID="{B5D1BC5B-8502-444D-8C1A-B930998C5EBB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occer"/>
        </a:ext>
      </dgm:extLst>
    </dgm:pt>
    <dgm:pt modelId="{9CF542C5-880E-4794-96B9-7A6BE37F7EAC}" type="pres">
      <dgm:prSet presAssocID="{B5D1BC5B-8502-444D-8C1A-B930998C5EBB}" presName="spaceRect" presStyleCnt="0"/>
      <dgm:spPr/>
    </dgm:pt>
    <dgm:pt modelId="{34349BCD-8D1B-43FA-BB6E-C52C385B1E3D}" type="pres">
      <dgm:prSet presAssocID="{B5D1BC5B-8502-444D-8C1A-B930998C5EBB}" presName="parTx" presStyleLbl="revTx" presStyleIdx="2" presStyleCnt="4">
        <dgm:presLayoutVars>
          <dgm:chMax val="0"/>
          <dgm:chPref val="0"/>
        </dgm:presLayoutVars>
      </dgm:prSet>
      <dgm:spPr/>
    </dgm:pt>
    <dgm:pt modelId="{34A4FF7C-97E5-400D-A7ED-7DC2005B4FBB}" type="pres">
      <dgm:prSet presAssocID="{C4D229C9-E2CF-437F-9E8E-9530F032DAB3}" presName="sibTrans" presStyleCnt="0"/>
      <dgm:spPr/>
    </dgm:pt>
    <dgm:pt modelId="{34658F93-7906-4F0D-8661-C9099119F8CF}" type="pres">
      <dgm:prSet presAssocID="{D74ED18A-C7E2-40E9-8BE5-62BE57A36263}" presName="compNode" presStyleCnt="0"/>
      <dgm:spPr/>
    </dgm:pt>
    <dgm:pt modelId="{5DF0DED2-6CB8-4936-BE8C-DF6C88B6661E}" type="pres">
      <dgm:prSet presAssocID="{D74ED18A-C7E2-40E9-8BE5-62BE57A36263}" presName="bgRect" presStyleLbl="bgShp" presStyleIdx="3" presStyleCnt="4"/>
      <dgm:spPr/>
    </dgm:pt>
    <dgm:pt modelId="{CD1F3B98-2E8C-47F1-8A68-DCB86FABA651}" type="pres">
      <dgm:prSet presAssocID="{D74ED18A-C7E2-40E9-8BE5-62BE57A36263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pward trend"/>
        </a:ext>
      </dgm:extLst>
    </dgm:pt>
    <dgm:pt modelId="{99181AED-25A8-422B-A04A-1EE7CEB4D4B9}" type="pres">
      <dgm:prSet presAssocID="{D74ED18A-C7E2-40E9-8BE5-62BE57A36263}" presName="spaceRect" presStyleCnt="0"/>
      <dgm:spPr/>
    </dgm:pt>
    <dgm:pt modelId="{2EA3609E-01BE-434C-B979-6C02796EB8BB}" type="pres">
      <dgm:prSet presAssocID="{D74ED18A-C7E2-40E9-8BE5-62BE57A36263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74521F15-0403-4B56-A6E3-CAAF549A46DE}" srcId="{F06913BE-F98B-440C-A585-29F157D3A99B}" destId="{D74ED18A-C7E2-40E9-8BE5-62BE57A36263}" srcOrd="3" destOrd="0" parTransId="{F8ED5D1D-9E9A-4E85-8799-6DBAE7CB2DFA}" sibTransId="{F0756B72-F01B-497E-BB3B-DDB2A0453566}"/>
    <dgm:cxn modelId="{3DF44519-A2CB-4212-92AC-B35473423CDD}" srcId="{F06913BE-F98B-440C-A585-29F157D3A99B}" destId="{6D4F9FA8-B5E1-4B88-9D48-9940365C136A}" srcOrd="1" destOrd="0" parTransId="{9F72AC0F-15EA-49A0-B5F2-B83F9A1EB0CB}" sibTransId="{F918FFFB-D12E-434D-9E29-B48093335535}"/>
    <dgm:cxn modelId="{784D682B-6D96-46C2-80DD-6A0F52736AB2}" type="presOf" srcId="{0DECD16B-339C-4FD6-93A2-98E0B7ABAD5B}" destId="{A11886E4-21C8-448A-911B-8435FF814CD4}" srcOrd="0" destOrd="0" presId="urn:microsoft.com/office/officeart/2018/2/layout/IconVerticalSolidList"/>
    <dgm:cxn modelId="{F9135662-6740-4BB1-89E7-C97CB53E42D4}" type="presOf" srcId="{6D4F9FA8-B5E1-4B88-9D48-9940365C136A}" destId="{F917F504-E2B1-4594-A3DA-2B43CF6B9EE9}" srcOrd="0" destOrd="0" presId="urn:microsoft.com/office/officeart/2018/2/layout/IconVerticalSolidList"/>
    <dgm:cxn modelId="{A3A77376-C073-40C2-AAE2-B48D4E1B05BC}" type="presOf" srcId="{B5D1BC5B-8502-444D-8C1A-B930998C5EBB}" destId="{34349BCD-8D1B-43FA-BB6E-C52C385B1E3D}" srcOrd="0" destOrd="0" presId="urn:microsoft.com/office/officeart/2018/2/layout/IconVerticalSolidList"/>
    <dgm:cxn modelId="{CDC0E6BC-8876-441D-BAE2-1C10E34AB155}" type="presOf" srcId="{D74ED18A-C7E2-40E9-8BE5-62BE57A36263}" destId="{2EA3609E-01BE-434C-B979-6C02796EB8BB}" srcOrd="0" destOrd="0" presId="urn:microsoft.com/office/officeart/2018/2/layout/IconVerticalSolidList"/>
    <dgm:cxn modelId="{CF2118DC-1CD3-4B08-B207-7F4694460D88}" srcId="{F06913BE-F98B-440C-A585-29F157D3A99B}" destId="{0DECD16B-339C-4FD6-93A2-98E0B7ABAD5B}" srcOrd="0" destOrd="0" parTransId="{27770201-E603-4F72-A396-63F55BD0A8CD}" sibTransId="{F6B922A2-84C6-4889-997C-1C407DF0E439}"/>
    <dgm:cxn modelId="{A97BD0DC-29E2-4282-B6E0-260341DA0A32}" type="presOf" srcId="{F06913BE-F98B-440C-A585-29F157D3A99B}" destId="{7427D5C9-42AE-4643-9720-011EEBB82848}" srcOrd="0" destOrd="0" presId="urn:microsoft.com/office/officeart/2018/2/layout/IconVerticalSolidList"/>
    <dgm:cxn modelId="{9F3DD1EB-5881-4E30-86A1-F2E6EFC8922F}" srcId="{F06913BE-F98B-440C-A585-29F157D3A99B}" destId="{B5D1BC5B-8502-444D-8C1A-B930998C5EBB}" srcOrd="2" destOrd="0" parTransId="{3B7B63A6-16EE-4B72-B40D-2E5871F6AEFD}" sibTransId="{C4D229C9-E2CF-437F-9E8E-9530F032DAB3}"/>
    <dgm:cxn modelId="{3112AE0B-869B-4D08-92E9-4A04317E1236}" type="presParOf" srcId="{7427D5C9-42AE-4643-9720-011EEBB82848}" destId="{D72DF9B9-3E7A-456B-B134-1360A5C5E036}" srcOrd="0" destOrd="0" presId="urn:microsoft.com/office/officeart/2018/2/layout/IconVerticalSolidList"/>
    <dgm:cxn modelId="{3BEB5704-EE7F-46A9-914B-4732F26F1123}" type="presParOf" srcId="{D72DF9B9-3E7A-456B-B134-1360A5C5E036}" destId="{451DCC36-3913-47BE-8FD5-02BC4CAC05D0}" srcOrd="0" destOrd="0" presId="urn:microsoft.com/office/officeart/2018/2/layout/IconVerticalSolidList"/>
    <dgm:cxn modelId="{4E8642DB-BAC5-4B6D-B32E-89FFA25F35E7}" type="presParOf" srcId="{D72DF9B9-3E7A-456B-B134-1360A5C5E036}" destId="{AE65F618-7583-451B-9B5F-6A6904FFE200}" srcOrd="1" destOrd="0" presId="urn:microsoft.com/office/officeart/2018/2/layout/IconVerticalSolidList"/>
    <dgm:cxn modelId="{C788113D-EBD4-4271-9472-D4219AB99155}" type="presParOf" srcId="{D72DF9B9-3E7A-456B-B134-1360A5C5E036}" destId="{3B2F09CD-BC47-4843-B098-1F7B6A49E206}" srcOrd="2" destOrd="0" presId="urn:microsoft.com/office/officeart/2018/2/layout/IconVerticalSolidList"/>
    <dgm:cxn modelId="{C17256DF-1161-49FC-83EF-E4B554BC6A3A}" type="presParOf" srcId="{D72DF9B9-3E7A-456B-B134-1360A5C5E036}" destId="{A11886E4-21C8-448A-911B-8435FF814CD4}" srcOrd="3" destOrd="0" presId="urn:microsoft.com/office/officeart/2018/2/layout/IconVerticalSolidList"/>
    <dgm:cxn modelId="{ECE6B692-3C1B-48D3-9824-9CCDD2E49797}" type="presParOf" srcId="{7427D5C9-42AE-4643-9720-011EEBB82848}" destId="{2A682C9B-AC8E-4BE9-8AC2-3F3619964991}" srcOrd="1" destOrd="0" presId="urn:microsoft.com/office/officeart/2018/2/layout/IconVerticalSolidList"/>
    <dgm:cxn modelId="{015F0EE9-09E6-4B4F-B7D6-23E2B8052103}" type="presParOf" srcId="{7427D5C9-42AE-4643-9720-011EEBB82848}" destId="{3836B207-3C7A-4F54-BC6D-9579D3E94D18}" srcOrd="2" destOrd="0" presId="urn:microsoft.com/office/officeart/2018/2/layout/IconVerticalSolidList"/>
    <dgm:cxn modelId="{C642CB14-9142-4C0E-96A4-1401290A709C}" type="presParOf" srcId="{3836B207-3C7A-4F54-BC6D-9579D3E94D18}" destId="{CFE3CC94-DAB6-4661-A335-D6A37B7EE6E3}" srcOrd="0" destOrd="0" presId="urn:microsoft.com/office/officeart/2018/2/layout/IconVerticalSolidList"/>
    <dgm:cxn modelId="{80CFAE16-03C9-418B-9C29-566A3E41F0AE}" type="presParOf" srcId="{3836B207-3C7A-4F54-BC6D-9579D3E94D18}" destId="{D7C9FAA7-0FAA-4F9B-93A6-33EC366CD588}" srcOrd="1" destOrd="0" presId="urn:microsoft.com/office/officeart/2018/2/layout/IconVerticalSolidList"/>
    <dgm:cxn modelId="{3DB164D6-0EE8-4945-B4EC-56D15C6BB3EA}" type="presParOf" srcId="{3836B207-3C7A-4F54-BC6D-9579D3E94D18}" destId="{FFA88565-E63A-419E-81C6-E5173FA37EA9}" srcOrd="2" destOrd="0" presId="urn:microsoft.com/office/officeart/2018/2/layout/IconVerticalSolidList"/>
    <dgm:cxn modelId="{1DE02060-F267-4F30-8277-493EA57994C5}" type="presParOf" srcId="{3836B207-3C7A-4F54-BC6D-9579D3E94D18}" destId="{F917F504-E2B1-4594-A3DA-2B43CF6B9EE9}" srcOrd="3" destOrd="0" presId="urn:microsoft.com/office/officeart/2018/2/layout/IconVerticalSolidList"/>
    <dgm:cxn modelId="{C60D1C0F-E988-49FA-9D29-7200C3C2D389}" type="presParOf" srcId="{7427D5C9-42AE-4643-9720-011EEBB82848}" destId="{4C712EC9-50C8-40F5-8AEA-1E06AF5A824B}" srcOrd="3" destOrd="0" presId="urn:microsoft.com/office/officeart/2018/2/layout/IconVerticalSolidList"/>
    <dgm:cxn modelId="{4454705E-7070-45B7-9A1F-B32CCCF1F26E}" type="presParOf" srcId="{7427D5C9-42AE-4643-9720-011EEBB82848}" destId="{5CD55B14-C860-4F08-9541-9024B1801AFF}" srcOrd="4" destOrd="0" presId="urn:microsoft.com/office/officeart/2018/2/layout/IconVerticalSolidList"/>
    <dgm:cxn modelId="{F10A78F6-A3D6-4F4D-8CC8-C6BC348025D6}" type="presParOf" srcId="{5CD55B14-C860-4F08-9541-9024B1801AFF}" destId="{2B6E3F3A-5F35-4AC4-903F-17AD26BFA285}" srcOrd="0" destOrd="0" presId="urn:microsoft.com/office/officeart/2018/2/layout/IconVerticalSolidList"/>
    <dgm:cxn modelId="{52497EF4-0331-4C19-A215-BCBB0DC560D2}" type="presParOf" srcId="{5CD55B14-C860-4F08-9541-9024B1801AFF}" destId="{2872AF85-FD9F-4A5B-922B-79B30E432316}" srcOrd="1" destOrd="0" presId="urn:microsoft.com/office/officeart/2018/2/layout/IconVerticalSolidList"/>
    <dgm:cxn modelId="{058CB6F6-3D26-4C77-9788-5F14AFF21FF4}" type="presParOf" srcId="{5CD55B14-C860-4F08-9541-9024B1801AFF}" destId="{9CF542C5-880E-4794-96B9-7A6BE37F7EAC}" srcOrd="2" destOrd="0" presId="urn:microsoft.com/office/officeart/2018/2/layout/IconVerticalSolidList"/>
    <dgm:cxn modelId="{7427EADC-5D68-4E50-9E82-8054394A4725}" type="presParOf" srcId="{5CD55B14-C860-4F08-9541-9024B1801AFF}" destId="{34349BCD-8D1B-43FA-BB6E-C52C385B1E3D}" srcOrd="3" destOrd="0" presId="urn:microsoft.com/office/officeart/2018/2/layout/IconVerticalSolidList"/>
    <dgm:cxn modelId="{F73F18DC-67AD-4F7B-B667-2ED411A12001}" type="presParOf" srcId="{7427D5C9-42AE-4643-9720-011EEBB82848}" destId="{34A4FF7C-97E5-400D-A7ED-7DC2005B4FBB}" srcOrd="5" destOrd="0" presId="urn:microsoft.com/office/officeart/2018/2/layout/IconVerticalSolidList"/>
    <dgm:cxn modelId="{CF346312-CEE5-4306-AA04-2B2E4EA5105D}" type="presParOf" srcId="{7427D5C9-42AE-4643-9720-011EEBB82848}" destId="{34658F93-7906-4F0D-8661-C9099119F8CF}" srcOrd="6" destOrd="0" presId="urn:microsoft.com/office/officeart/2018/2/layout/IconVerticalSolidList"/>
    <dgm:cxn modelId="{A5443A63-9695-46FC-A9D2-B3E136380FD0}" type="presParOf" srcId="{34658F93-7906-4F0D-8661-C9099119F8CF}" destId="{5DF0DED2-6CB8-4936-BE8C-DF6C88B6661E}" srcOrd="0" destOrd="0" presId="urn:microsoft.com/office/officeart/2018/2/layout/IconVerticalSolidList"/>
    <dgm:cxn modelId="{1B0107F8-D5F5-465D-A0EF-BF798526B094}" type="presParOf" srcId="{34658F93-7906-4F0D-8661-C9099119F8CF}" destId="{CD1F3B98-2E8C-47F1-8A68-DCB86FABA651}" srcOrd="1" destOrd="0" presId="urn:microsoft.com/office/officeart/2018/2/layout/IconVerticalSolidList"/>
    <dgm:cxn modelId="{B947ACCC-2325-458E-8D1D-8FD4D1249CEC}" type="presParOf" srcId="{34658F93-7906-4F0D-8661-C9099119F8CF}" destId="{99181AED-25A8-422B-A04A-1EE7CEB4D4B9}" srcOrd="2" destOrd="0" presId="urn:microsoft.com/office/officeart/2018/2/layout/IconVerticalSolidList"/>
    <dgm:cxn modelId="{FBD4F598-0489-4B9E-9296-CCD0C5D09AA1}" type="presParOf" srcId="{34658F93-7906-4F0D-8661-C9099119F8CF}" destId="{2EA3609E-01BE-434C-B979-6C02796EB8BB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91F0762-BBF7-4A69-BBC9-03C2296625CF}" type="doc">
      <dgm:prSet loTypeId="urn:microsoft.com/office/officeart/2005/8/layout/arrow5" loCatId="relationship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8BF444D7-ED9A-4A14-B77C-4B8C838482BF}">
      <dgm:prSet/>
      <dgm:spPr/>
      <dgm:t>
        <a:bodyPr/>
        <a:lstStyle/>
        <a:p>
          <a:r>
            <a:rPr lang="es-ES_tradnl"/>
            <a:t>Percepción de la realidad</a:t>
          </a:r>
          <a:endParaRPr lang="en-US"/>
        </a:p>
      </dgm:t>
    </dgm:pt>
    <dgm:pt modelId="{237E45F1-0E15-4227-A5A5-CEF084E6D119}" type="parTrans" cxnId="{74473D45-B140-43F8-B3BD-BBE7AF0F8E4A}">
      <dgm:prSet/>
      <dgm:spPr/>
      <dgm:t>
        <a:bodyPr/>
        <a:lstStyle/>
        <a:p>
          <a:endParaRPr lang="en-US"/>
        </a:p>
      </dgm:t>
    </dgm:pt>
    <dgm:pt modelId="{52FF934A-138B-4991-987E-D4EB64F9AD6D}" type="sibTrans" cxnId="{74473D45-B140-43F8-B3BD-BBE7AF0F8E4A}">
      <dgm:prSet/>
      <dgm:spPr/>
      <dgm:t>
        <a:bodyPr/>
        <a:lstStyle/>
        <a:p>
          <a:endParaRPr lang="en-US"/>
        </a:p>
      </dgm:t>
    </dgm:pt>
    <dgm:pt modelId="{618024BC-36CC-443F-ABC2-0FF0192DD049}">
      <dgm:prSet/>
      <dgm:spPr/>
      <dgm:t>
        <a:bodyPr/>
        <a:lstStyle/>
        <a:p>
          <a:r>
            <a:rPr lang="es-ES_tradnl"/>
            <a:t>Aprendizaje y pensamiento cerrado</a:t>
          </a:r>
          <a:endParaRPr lang="en-US"/>
        </a:p>
      </dgm:t>
    </dgm:pt>
    <dgm:pt modelId="{6CA17936-E8A9-4D3C-B810-BD842CC49105}" type="parTrans" cxnId="{2CBAAFEE-FA62-4F4B-884B-EFF47D6BCA01}">
      <dgm:prSet/>
      <dgm:spPr/>
      <dgm:t>
        <a:bodyPr/>
        <a:lstStyle/>
        <a:p>
          <a:endParaRPr lang="en-US"/>
        </a:p>
      </dgm:t>
    </dgm:pt>
    <dgm:pt modelId="{E357834D-6A49-4F38-9069-6FC00ED4FE17}" type="sibTrans" cxnId="{2CBAAFEE-FA62-4F4B-884B-EFF47D6BCA01}">
      <dgm:prSet/>
      <dgm:spPr/>
      <dgm:t>
        <a:bodyPr/>
        <a:lstStyle/>
        <a:p>
          <a:endParaRPr lang="en-US"/>
        </a:p>
      </dgm:t>
    </dgm:pt>
    <dgm:pt modelId="{C04EF6A1-6F15-4080-8FCA-BDD493193F03}">
      <dgm:prSet/>
      <dgm:spPr/>
      <dgm:t>
        <a:bodyPr/>
        <a:lstStyle/>
        <a:p>
          <a:r>
            <a:rPr lang="es-ES_tradnl"/>
            <a:t>Limitación en la relaciones sociales</a:t>
          </a:r>
          <a:endParaRPr lang="en-US"/>
        </a:p>
      </dgm:t>
    </dgm:pt>
    <dgm:pt modelId="{F7E06295-E5A8-4C5A-BD55-105AB076A060}" type="parTrans" cxnId="{79DCE90E-F256-44AC-8BC1-F8B47C47D7E5}">
      <dgm:prSet/>
      <dgm:spPr/>
      <dgm:t>
        <a:bodyPr/>
        <a:lstStyle/>
        <a:p>
          <a:endParaRPr lang="en-US"/>
        </a:p>
      </dgm:t>
    </dgm:pt>
    <dgm:pt modelId="{FEB8D564-447D-4240-8A58-51BACAF2D2EA}" type="sibTrans" cxnId="{79DCE90E-F256-44AC-8BC1-F8B47C47D7E5}">
      <dgm:prSet/>
      <dgm:spPr/>
      <dgm:t>
        <a:bodyPr/>
        <a:lstStyle/>
        <a:p>
          <a:endParaRPr lang="en-US"/>
        </a:p>
      </dgm:t>
    </dgm:pt>
    <dgm:pt modelId="{D3E18FBD-1909-483C-951C-A1E54428C88C}">
      <dgm:prSet/>
      <dgm:spPr/>
      <dgm:t>
        <a:bodyPr/>
        <a:lstStyle/>
        <a:p>
          <a:r>
            <a:rPr lang="es-ES_tradnl"/>
            <a:t>Segregación de valores</a:t>
          </a:r>
          <a:endParaRPr lang="en-US"/>
        </a:p>
      </dgm:t>
    </dgm:pt>
    <dgm:pt modelId="{49210626-A68C-47FC-BB16-FE31CA1B0047}" type="parTrans" cxnId="{985EEB9D-37D1-4DDC-96F7-578C59EAC2F6}">
      <dgm:prSet/>
      <dgm:spPr/>
      <dgm:t>
        <a:bodyPr/>
        <a:lstStyle/>
        <a:p>
          <a:endParaRPr lang="en-US"/>
        </a:p>
      </dgm:t>
    </dgm:pt>
    <dgm:pt modelId="{E10F556F-D227-4B0E-ADF1-E17DD3CE1E4F}" type="sibTrans" cxnId="{985EEB9D-37D1-4DDC-96F7-578C59EAC2F6}">
      <dgm:prSet/>
      <dgm:spPr/>
      <dgm:t>
        <a:bodyPr/>
        <a:lstStyle/>
        <a:p>
          <a:endParaRPr lang="en-US"/>
        </a:p>
      </dgm:t>
    </dgm:pt>
    <dgm:pt modelId="{CBAFC79E-ECE2-5E4F-8318-EE4987445A59}" type="pres">
      <dgm:prSet presAssocID="{491F0762-BBF7-4A69-BBC9-03C2296625CF}" presName="diagram" presStyleCnt="0">
        <dgm:presLayoutVars>
          <dgm:dir/>
          <dgm:resizeHandles val="exact"/>
        </dgm:presLayoutVars>
      </dgm:prSet>
      <dgm:spPr/>
    </dgm:pt>
    <dgm:pt modelId="{6359CF3C-3CCD-1047-954B-829E0D2E49CE}" type="pres">
      <dgm:prSet presAssocID="{8BF444D7-ED9A-4A14-B77C-4B8C838482BF}" presName="arrow" presStyleLbl="node1" presStyleIdx="0" presStyleCnt="4">
        <dgm:presLayoutVars>
          <dgm:bulletEnabled val="1"/>
        </dgm:presLayoutVars>
      </dgm:prSet>
      <dgm:spPr/>
    </dgm:pt>
    <dgm:pt modelId="{AC12F25B-A1ED-E742-AB9F-51248C522754}" type="pres">
      <dgm:prSet presAssocID="{618024BC-36CC-443F-ABC2-0FF0192DD049}" presName="arrow" presStyleLbl="node1" presStyleIdx="1" presStyleCnt="4">
        <dgm:presLayoutVars>
          <dgm:bulletEnabled val="1"/>
        </dgm:presLayoutVars>
      </dgm:prSet>
      <dgm:spPr/>
    </dgm:pt>
    <dgm:pt modelId="{C47EA126-309A-CB43-85D9-3635614B83DA}" type="pres">
      <dgm:prSet presAssocID="{C04EF6A1-6F15-4080-8FCA-BDD493193F03}" presName="arrow" presStyleLbl="node1" presStyleIdx="2" presStyleCnt="4">
        <dgm:presLayoutVars>
          <dgm:bulletEnabled val="1"/>
        </dgm:presLayoutVars>
      </dgm:prSet>
      <dgm:spPr/>
    </dgm:pt>
    <dgm:pt modelId="{5F50EBB6-641B-D14A-94B9-AF43E9D099E0}" type="pres">
      <dgm:prSet presAssocID="{D3E18FBD-1909-483C-951C-A1E54428C88C}" presName="arrow" presStyleLbl="node1" presStyleIdx="3" presStyleCnt="4">
        <dgm:presLayoutVars>
          <dgm:bulletEnabled val="1"/>
        </dgm:presLayoutVars>
      </dgm:prSet>
      <dgm:spPr/>
    </dgm:pt>
  </dgm:ptLst>
  <dgm:cxnLst>
    <dgm:cxn modelId="{79DCE90E-F256-44AC-8BC1-F8B47C47D7E5}" srcId="{491F0762-BBF7-4A69-BBC9-03C2296625CF}" destId="{C04EF6A1-6F15-4080-8FCA-BDD493193F03}" srcOrd="2" destOrd="0" parTransId="{F7E06295-E5A8-4C5A-BD55-105AB076A060}" sibTransId="{FEB8D564-447D-4240-8A58-51BACAF2D2EA}"/>
    <dgm:cxn modelId="{4A5FF01C-86DB-1444-9A4E-8422E6D7D39A}" type="presOf" srcId="{8BF444D7-ED9A-4A14-B77C-4B8C838482BF}" destId="{6359CF3C-3CCD-1047-954B-829E0D2E49CE}" srcOrd="0" destOrd="0" presId="urn:microsoft.com/office/officeart/2005/8/layout/arrow5"/>
    <dgm:cxn modelId="{D6FF2E3B-6212-7546-BA8D-E5BDB13679AB}" type="presOf" srcId="{618024BC-36CC-443F-ABC2-0FF0192DD049}" destId="{AC12F25B-A1ED-E742-AB9F-51248C522754}" srcOrd="0" destOrd="0" presId="urn:microsoft.com/office/officeart/2005/8/layout/arrow5"/>
    <dgm:cxn modelId="{74473D45-B140-43F8-B3BD-BBE7AF0F8E4A}" srcId="{491F0762-BBF7-4A69-BBC9-03C2296625CF}" destId="{8BF444D7-ED9A-4A14-B77C-4B8C838482BF}" srcOrd="0" destOrd="0" parTransId="{237E45F1-0E15-4227-A5A5-CEF084E6D119}" sibTransId="{52FF934A-138B-4991-987E-D4EB64F9AD6D}"/>
    <dgm:cxn modelId="{6A9EC485-D662-6040-B8F1-47C36D758EF9}" type="presOf" srcId="{D3E18FBD-1909-483C-951C-A1E54428C88C}" destId="{5F50EBB6-641B-D14A-94B9-AF43E9D099E0}" srcOrd="0" destOrd="0" presId="urn:microsoft.com/office/officeart/2005/8/layout/arrow5"/>
    <dgm:cxn modelId="{469EE68B-143C-8443-AF14-5F2D26EE9BD8}" type="presOf" srcId="{491F0762-BBF7-4A69-BBC9-03C2296625CF}" destId="{CBAFC79E-ECE2-5E4F-8318-EE4987445A59}" srcOrd="0" destOrd="0" presId="urn:microsoft.com/office/officeart/2005/8/layout/arrow5"/>
    <dgm:cxn modelId="{985EEB9D-37D1-4DDC-96F7-578C59EAC2F6}" srcId="{491F0762-BBF7-4A69-BBC9-03C2296625CF}" destId="{D3E18FBD-1909-483C-951C-A1E54428C88C}" srcOrd="3" destOrd="0" parTransId="{49210626-A68C-47FC-BB16-FE31CA1B0047}" sibTransId="{E10F556F-D227-4B0E-ADF1-E17DD3CE1E4F}"/>
    <dgm:cxn modelId="{55E9BDD3-B648-2843-8A79-22B130EFC606}" type="presOf" srcId="{C04EF6A1-6F15-4080-8FCA-BDD493193F03}" destId="{C47EA126-309A-CB43-85D9-3635614B83DA}" srcOrd="0" destOrd="0" presId="urn:microsoft.com/office/officeart/2005/8/layout/arrow5"/>
    <dgm:cxn modelId="{2CBAAFEE-FA62-4F4B-884B-EFF47D6BCA01}" srcId="{491F0762-BBF7-4A69-BBC9-03C2296625CF}" destId="{618024BC-36CC-443F-ABC2-0FF0192DD049}" srcOrd="1" destOrd="0" parTransId="{6CA17936-E8A9-4D3C-B810-BD842CC49105}" sibTransId="{E357834D-6A49-4F38-9069-6FC00ED4FE17}"/>
    <dgm:cxn modelId="{B193FD3A-961A-4A4E-B72E-35F2CB01F489}" type="presParOf" srcId="{CBAFC79E-ECE2-5E4F-8318-EE4987445A59}" destId="{6359CF3C-3CCD-1047-954B-829E0D2E49CE}" srcOrd="0" destOrd="0" presId="urn:microsoft.com/office/officeart/2005/8/layout/arrow5"/>
    <dgm:cxn modelId="{267F33C4-8A76-194B-8210-2788C5C6A74D}" type="presParOf" srcId="{CBAFC79E-ECE2-5E4F-8318-EE4987445A59}" destId="{AC12F25B-A1ED-E742-AB9F-51248C522754}" srcOrd="1" destOrd="0" presId="urn:microsoft.com/office/officeart/2005/8/layout/arrow5"/>
    <dgm:cxn modelId="{6F99F8BE-5DD7-C948-885C-3D3A9BC9F29B}" type="presParOf" srcId="{CBAFC79E-ECE2-5E4F-8318-EE4987445A59}" destId="{C47EA126-309A-CB43-85D9-3635614B83DA}" srcOrd="2" destOrd="0" presId="urn:microsoft.com/office/officeart/2005/8/layout/arrow5"/>
    <dgm:cxn modelId="{C7E78BFC-671B-9E46-9D98-8DBA29F311AB}" type="presParOf" srcId="{CBAFC79E-ECE2-5E4F-8318-EE4987445A59}" destId="{5F50EBB6-641B-D14A-94B9-AF43E9D099E0}" srcOrd="3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BE45A97-BE32-4492-800E-5859B427B7D3}" type="doc">
      <dgm:prSet loTypeId="urn:microsoft.com/office/officeart/2008/layout/AlternatingHexagons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3CDABF80-F19B-47A4-83F2-6CF267ECE74E}">
      <dgm:prSet custT="1"/>
      <dgm:spPr/>
      <dgm:t>
        <a:bodyPr/>
        <a:lstStyle/>
        <a:p>
          <a:r>
            <a:rPr lang="en-US" sz="1400" dirty="0"/>
            <a:t>La </a:t>
          </a:r>
          <a:r>
            <a:rPr lang="en-US" sz="1400" dirty="0" err="1"/>
            <a:t>evitación</a:t>
          </a:r>
          <a:endParaRPr lang="en-US" sz="1400" dirty="0"/>
        </a:p>
      </dgm:t>
    </dgm:pt>
    <dgm:pt modelId="{2B6B41B0-DF15-4E37-97FD-4073A20F2476}" type="parTrans" cxnId="{EC1DE586-7A13-4046-99E4-0500A74271CE}">
      <dgm:prSet/>
      <dgm:spPr/>
      <dgm:t>
        <a:bodyPr/>
        <a:lstStyle/>
        <a:p>
          <a:endParaRPr lang="en-US"/>
        </a:p>
      </dgm:t>
    </dgm:pt>
    <dgm:pt modelId="{2857FD74-635C-4342-8F07-E8F89C0E906E}" type="sibTrans" cxnId="{EC1DE586-7A13-4046-99E4-0500A74271CE}">
      <dgm:prSet/>
      <dgm:spPr/>
      <dgm:t>
        <a:bodyPr/>
        <a:lstStyle/>
        <a:p>
          <a:endParaRPr lang="en-US"/>
        </a:p>
      </dgm:t>
    </dgm:pt>
    <dgm:pt modelId="{1A14E488-45FB-40C0-BC59-8BD3DDE932A5}">
      <dgm:prSet custT="1"/>
      <dgm:spPr/>
      <dgm:t>
        <a:bodyPr/>
        <a:lstStyle/>
        <a:p>
          <a:r>
            <a:rPr lang="en-US" sz="1400" dirty="0"/>
            <a:t>El </a:t>
          </a:r>
          <a:r>
            <a:rPr lang="en-US" sz="1400" dirty="0" err="1"/>
            <a:t>abuso</a:t>
          </a:r>
          <a:r>
            <a:rPr lang="en-US" sz="1400" dirty="0"/>
            <a:t> verbal o </a:t>
          </a:r>
          <a:r>
            <a:rPr lang="en-US" sz="1400" dirty="0" err="1"/>
            <a:t>insulto</a:t>
          </a:r>
          <a:endParaRPr lang="en-US" sz="1400" dirty="0"/>
        </a:p>
      </dgm:t>
    </dgm:pt>
    <dgm:pt modelId="{A65D8A66-4F8C-4A77-B412-8DEB412BFD4A}" type="parTrans" cxnId="{FB77713D-CC3F-45C2-9F7B-74DF585C72D2}">
      <dgm:prSet/>
      <dgm:spPr/>
      <dgm:t>
        <a:bodyPr/>
        <a:lstStyle/>
        <a:p>
          <a:endParaRPr lang="en-US"/>
        </a:p>
      </dgm:t>
    </dgm:pt>
    <dgm:pt modelId="{8410F09A-0BFA-4CFC-B64A-AB5EE31C7624}" type="sibTrans" cxnId="{FB77713D-CC3F-45C2-9F7B-74DF585C72D2}">
      <dgm:prSet/>
      <dgm:spPr/>
      <dgm:t>
        <a:bodyPr/>
        <a:lstStyle/>
        <a:p>
          <a:endParaRPr lang="en-US"/>
        </a:p>
      </dgm:t>
    </dgm:pt>
    <dgm:pt modelId="{8F898F95-739F-41D1-A4F9-8AD605F85446}">
      <dgm:prSet custT="1"/>
      <dgm:spPr/>
      <dgm:t>
        <a:bodyPr/>
        <a:lstStyle/>
        <a:p>
          <a:r>
            <a:rPr lang="en-US" sz="1400" dirty="0"/>
            <a:t>La </a:t>
          </a:r>
          <a:r>
            <a:rPr lang="en-US" sz="1400" dirty="0" err="1"/>
            <a:t>violencia</a:t>
          </a:r>
          <a:endParaRPr lang="en-US" sz="1400" dirty="0"/>
        </a:p>
      </dgm:t>
    </dgm:pt>
    <dgm:pt modelId="{EEE1E87B-36E2-40A2-9E34-20AC4C7586CB}" type="parTrans" cxnId="{6EA3E801-DB53-49DF-8504-5FFE2F2C58E2}">
      <dgm:prSet/>
      <dgm:spPr/>
      <dgm:t>
        <a:bodyPr/>
        <a:lstStyle/>
        <a:p>
          <a:endParaRPr lang="en-US"/>
        </a:p>
      </dgm:t>
    </dgm:pt>
    <dgm:pt modelId="{59CF5A94-89A1-490D-87F0-269C8BFFC8E1}" type="sibTrans" cxnId="{6EA3E801-DB53-49DF-8504-5FFE2F2C58E2}">
      <dgm:prSet/>
      <dgm:spPr/>
      <dgm:t>
        <a:bodyPr/>
        <a:lstStyle/>
        <a:p>
          <a:endParaRPr lang="en-US"/>
        </a:p>
      </dgm:t>
    </dgm:pt>
    <dgm:pt modelId="{B0094A5D-BB1E-4D69-8406-67A058BAF32C}">
      <dgm:prSet custT="1"/>
      <dgm:spPr/>
      <dgm:t>
        <a:bodyPr/>
        <a:lstStyle/>
        <a:p>
          <a:r>
            <a:rPr lang="en-US" sz="1400" dirty="0"/>
            <a:t>El </a:t>
          </a:r>
          <a:r>
            <a:rPr lang="en-US" sz="1400" dirty="0" err="1"/>
            <a:t>acoso</a:t>
          </a:r>
          <a:endParaRPr lang="en-US" sz="1400" dirty="0"/>
        </a:p>
      </dgm:t>
    </dgm:pt>
    <dgm:pt modelId="{34AC68AA-C5AE-429A-BA86-6DE89AA261E9}" type="parTrans" cxnId="{2D71DC57-DE7E-4FA8-A558-664F2F43070C}">
      <dgm:prSet/>
      <dgm:spPr/>
      <dgm:t>
        <a:bodyPr/>
        <a:lstStyle/>
        <a:p>
          <a:endParaRPr lang="en-US"/>
        </a:p>
      </dgm:t>
    </dgm:pt>
    <dgm:pt modelId="{E0A362EA-6941-43F0-B2E0-6865488D2B99}" type="sibTrans" cxnId="{2D71DC57-DE7E-4FA8-A558-664F2F43070C}">
      <dgm:prSet/>
      <dgm:spPr/>
      <dgm:t>
        <a:bodyPr/>
        <a:lstStyle/>
        <a:p>
          <a:endParaRPr lang="en-US"/>
        </a:p>
      </dgm:t>
    </dgm:pt>
    <dgm:pt modelId="{8C76F5DF-C6E2-4888-B4D2-FB5E48632730}">
      <dgm:prSet custT="1"/>
      <dgm:spPr/>
      <dgm:t>
        <a:bodyPr/>
        <a:lstStyle/>
        <a:p>
          <a:r>
            <a:rPr lang="en-US" sz="1400" dirty="0"/>
            <a:t>El </a:t>
          </a:r>
          <a:r>
            <a:rPr lang="en-US" sz="1400" dirty="0" err="1"/>
            <a:t>asesinato</a:t>
          </a:r>
          <a:r>
            <a:rPr lang="en-US" sz="1400" dirty="0"/>
            <a:t> o el </a:t>
          </a:r>
          <a:r>
            <a:rPr lang="en-US" sz="1400" dirty="0" err="1"/>
            <a:t>genocidio</a:t>
          </a:r>
          <a:endParaRPr lang="en-US" sz="1400" dirty="0"/>
        </a:p>
      </dgm:t>
    </dgm:pt>
    <dgm:pt modelId="{A0C3A06E-5F86-45C3-A7A3-4E98F793033F}" type="parTrans" cxnId="{804C9C97-449C-4DCE-A601-F3F9742D4F7B}">
      <dgm:prSet/>
      <dgm:spPr/>
      <dgm:t>
        <a:bodyPr/>
        <a:lstStyle/>
        <a:p>
          <a:endParaRPr lang="en-US"/>
        </a:p>
      </dgm:t>
    </dgm:pt>
    <dgm:pt modelId="{336C6707-4432-4CBF-ABB8-FCE50264C039}" type="sibTrans" cxnId="{804C9C97-449C-4DCE-A601-F3F9742D4F7B}">
      <dgm:prSet/>
      <dgm:spPr/>
      <dgm:t>
        <a:bodyPr/>
        <a:lstStyle/>
        <a:p>
          <a:endParaRPr lang="en-US"/>
        </a:p>
      </dgm:t>
    </dgm:pt>
    <dgm:pt modelId="{64595E75-919E-E249-A153-2408408F9592}" type="pres">
      <dgm:prSet presAssocID="{5BE45A97-BE32-4492-800E-5859B427B7D3}" presName="Name0" presStyleCnt="0">
        <dgm:presLayoutVars>
          <dgm:chMax/>
          <dgm:chPref/>
          <dgm:dir/>
          <dgm:animLvl val="lvl"/>
        </dgm:presLayoutVars>
      </dgm:prSet>
      <dgm:spPr/>
    </dgm:pt>
    <dgm:pt modelId="{3F54FBB1-38AF-D746-903E-179F1D765A18}" type="pres">
      <dgm:prSet presAssocID="{3CDABF80-F19B-47A4-83F2-6CF267ECE74E}" presName="composite" presStyleCnt="0"/>
      <dgm:spPr/>
    </dgm:pt>
    <dgm:pt modelId="{DFDE3AF0-0661-5A4D-A475-784A33D89E05}" type="pres">
      <dgm:prSet presAssocID="{3CDABF80-F19B-47A4-83F2-6CF267ECE74E}" presName="Parent1" presStyleLbl="node1" presStyleIdx="0" presStyleCnt="10" custScaleX="129875">
        <dgm:presLayoutVars>
          <dgm:chMax val="1"/>
          <dgm:chPref val="1"/>
          <dgm:bulletEnabled val="1"/>
        </dgm:presLayoutVars>
      </dgm:prSet>
      <dgm:spPr/>
    </dgm:pt>
    <dgm:pt modelId="{560FA6C6-E025-4A49-9C35-00C22E258CC3}" type="pres">
      <dgm:prSet presAssocID="{3CDABF80-F19B-47A4-83F2-6CF267ECE74E}" presName="Childtext1" presStyleLbl="revTx" presStyleIdx="0" presStyleCnt="5">
        <dgm:presLayoutVars>
          <dgm:chMax val="0"/>
          <dgm:chPref val="0"/>
          <dgm:bulletEnabled val="1"/>
        </dgm:presLayoutVars>
      </dgm:prSet>
      <dgm:spPr/>
    </dgm:pt>
    <dgm:pt modelId="{972A20C3-DDC8-B445-8679-E88F4DE63A65}" type="pres">
      <dgm:prSet presAssocID="{3CDABF80-F19B-47A4-83F2-6CF267ECE74E}" presName="BalanceSpacing" presStyleCnt="0"/>
      <dgm:spPr/>
    </dgm:pt>
    <dgm:pt modelId="{6AB88791-110A-BA4E-8A37-36166E313073}" type="pres">
      <dgm:prSet presAssocID="{3CDABF80-F19B-47A4-83F2-6CF267ECE74E}" presName="BalanceSpacing1" presStyleCnt="0"/>
      <dgm:spPr/>
    </dgm:pt>
    <dgm:pt modelId="{9ABCBC1A-DA97-FC41-84D4-F52CF4A174C7}" type="pres">
      <dgm:prSet presAssocID="{2857FD74-635C-4342-8F07-E8F89C0E906E}" presName="Accent1Text" presStyleLbl="node1" presStyleIdx="1" presStyleCnt="10"/>
      <dgm:spPr/>
    </dgm:pt>
    <dgm:pt modelId="{740393F8-AA2D-AF4B-8C01-E4D0FD185174}" type="pres">
      <dgm:prSet presAssocID="{2857FD74-635C-4342-8F07-E8F89C0E906E}" presName="spaceBetweenRectangles" presStyleCnt="0"/>
      <dgm:spPr/>
    </dgm:pt>
    <dgm:pt modelId="{F4F27A73-A2A4-CC4B-9644-D77DF8A0F7A7}" type="pres">
      <dgm:prSet presAssocID="{1A14E488-45FB-40C0-BC59-8BD3DDE932A5}" presName="composite" presStyleCnt="0"/>
      <dgm:spPr/>
    </dgm:pt>
    <dgm:pt modelId="{3D5B3254-DEE2-3947-BB20-3BDA8842A046}" type="pres">
      <dgm:prSet presAssocID="{1A14E488-45FB-40C0-BC59-8BD3DDE932A5}" presName="Parent1" presStyleLbl="node1" presStyleIdx="2" presStyleCnt="10" custScaleX="191658" custLinFactNeighborX="-36399" custLinFactNeighborY="-1957">
        <dgm:presLayoutVars>
          <dgm:chMax val="1"/>
          <dgm:chPref val="1"/>
          <dgm:bulletEnabled val="1"/>
        </dgm:presLayoutVars>
      </dgm:prSet>
      <dgm:spPr/>
    </dgm:pt>
    <dgm:pt modelId="{C3CEDC6E-EE95-E648-9DCC-E40398FAC79A}" type="pres">
      <dgm:prSet presAssocID="{1A14E488-45FB-40C0-BC59-8BD3DDE932A5}" presName="Childtext1" presStyleLbl="revTx" presStyleIdx="1" presStyleCnt="5">
        <dgm:presLayoutVars>
          <dgm:chMax val="0"/>
          <dgm:chPref val="0"/>
          <dgm:bulletEnabled val="1"/>
        </dgm:presLayoutVars>
      </dgm:prSet>
      <dgm:spPr/>
    </dgm:pt>
    <dgm:pt modelId="{B71B86E1-35AA-1F4B-BD57-6FB34FAF67DE}" type="pres">
      <dgm:prSet presAssocID="{1A14E488-45FB-40C0-BC59-8BD3DDE932A5}" presName="BalanceSpacing" presStyleCnt="0"/>
      <dgm:spPr/>
    </dgm:pt>
    <dgm:pt modelId="{7DABD491-0217-CD45-92FF-88503A7FCE21}" type="pres">
      <dgm:prSet presAssocID="{1A14E488-45FB-40C0-BC59-8BD3DDE932A5}" presName="BalanceSpacing1" presStyleCnt="0"/>
      <dgm:spPr/>
    </dgm:pt>
    <dgm:pt modelId="{CE45BEB2-F5A9-D349-A6C2-C3E7E7318677}" type="pres">
      <dgm:prSet presAssocID="{8410F09A-0BFA-4CFC-B64A-AB5EE31C7624}" presName="Accent1Text" presStyleLbl="node1" presStyleIdx="3" presStyleCnt="10"/>
      <dgm:spPr/>
    </dgm:pt>
    <dgm:pt modelId="{3BB2C7CB-7C6A-1447-8706-F1B88C248E2C}" type="pres">
      <dgm:prSet presAssocID="{8410F09A-0BFA-4CFC-B64A-AB5EE31C7624}" presName="spaceBetweenRectangles" presStyleCnt="0"/>
      <dgm:spPr/>
    </dgm:pt>
    <dgm:pt modelId="{1D619240-3A64-674A-A5B7-9ED5099D4BB0}" type="pres">
      <dgm:prSet presAssocID="{8F898F95-739F-41D1-A4F9-8AD605F85446}" presName="composite" presStyleCnt="0"/>
      <dgm:spPr/>
    </dgm:pt>
    <dgm:pt modelId="{9A94BBFA-5F5A-4841-AEED-801A89853614}" type="pres">
      <dgm:prSet presAssocID="{8F898F95-739F-41D1-A4F9-8AD605F85446}" presName="Parent1" presStyleLbl="node1" presStyleIdx="4" presStyleCnt="10" custScaleX="148568" custLinFactNeighborX="19862" custLinFactNeighborY="2033">
        <dgm:presLayoutVars>
          <dgm:chMax val="1"/>
          <dgm:chPref val="1"/>
          <dgm:bulletEnabled val="1"/>
        </dgm:presLayoutVars>
      </dgm:prSet>
      <dgm:spPr/>
    </dgm:pt>
    <dgm:pt modelId="{F9E6D4F9-4113-804E-BE6F-73CB5D6F6DB4}" type="pres">
      <dgm:prSet presAssocID="{8F898F95-739F-41D1-A4F9-8AD605F85446}" presName="Childtext1" presStyleLbl="revTx" presStyleIdx="2" presStyleCnt="5">
        <dgm:presLayoutVars>
          <dgm:chMax val="0"/>
          <dgm:chPref val="0"/>
          <dgm:bulletEnabled val="1"/>
        </dgm:presLayoutVars>
      </dgm:prSet>
      <dgm:spPr/>
    </dgm:pt>
    <dgm:pt modelId="{DFDC56FD-87F2-9841-97D3-75BC58FAF352}" type="pres">
      <dgm:prSet presAssocID="{8F898F95-739F-41D1-A4F9-8AD605F85446}" presName="BalanceSpacing" presStyleCnt="0"/>
      <dgm:spPr/>
    </dgm:pt>
    <dgm:pt modelId="{23C6D3E2-A50E-0E4B-9385-0994B34B141B}" type="pres">
      <dgm:prSet presAssocID="{8F898F95-739F-41D1-A4F9-8AD605F85446}" presName="BalanceSpacing1" presStyleCnt="0"/>
      <dgm:spPr/>
    </dgm:pt>
    <dgm:pt modelId="{344C6B72-9597-F042-9833-B895D82CBEF7}" type="pres">
      <dgm:prSet presAssocID="{59CF5A94-89A1-490D-87F0-269C8BFFC8E1}" presName="Accent1Text" presStyleLbl="node1" presStyleIdx="5" presStyleCnt="10"/>
      <dgm:spPr/>
    </dgm:pt>
    <dgm:pt modelId="{1F0AB25A-CC5A-AB48-80F4-AF370E254D46}" type="pres">
      <dgm:prSet presAssocID="{59CF5A94-89A1-490D-87F0-269C8BFFC8E1}" presName="spaceBetweenRectangles" presStyleCnt="0"/>
      <dgm:spPr/>
    </dgm:pt>
    <dgm:pt modelId="{7F4986FD-0145-1248-B204-ABDDC228B290}" type="pres">
      <dgm:prSet presAssocID="{B0094A5D-BB1E-4D69-8406-67A058BAF32C}" presName="composite" presStyleCnt="0"/>
      <dgm:spPr/>
    </dgm:pt>
    <dgm:pt modelId="{DF7982F2-FCF0-AA40-B7D3-E7335F127472}" type="pres">
      <dgm:prSet presAssocID="{B0094A5D-BB1E-4D69-8406-67A058BAF32C}" presName="Parent1" presStyleLbl="node1" presStyleIdx="6" presStyleCnt="10" custScaleX="186985" custLinFactNeighborX="-34062" custLinFactNeighborY="3049">
        <dgm:presLayoutVars>
          <dgm:chMax val="1"/>
          <dgm:chPref val="1"/>
          <dgm:bulletEnabled val="1"/>
        </dgm:presLayoutVars>
      </dgm:prSet>
      <dgm:spPr/>
    </dgm:pt>
    <dgm:pt modelId="{1BF4D4DC-0F07-5841-B877-94C6D84DF5D2}" type="pres">
      <dgm:prSet presAssocID="{B0094A5D-BB1E-4D69-8406-67A058BAF32C}" presName="Childtext1" presStyleLbl="revTx" presStyleIdx="3" presStyleCnt="5">
        <dgm:presLayoutVars>
          <dgm:chMax val="0"/>
          <dgm:chPref val="0"/>
          <dgm:bulletEnabled val="1"/>
        </dgm:presLayoutVars>
      </dgm:prSet>
      <dgm:spPr/>
    </dgm:pt>
    <dgm:pt modelId="{668AB519-BBB5-0D40-B440-E969C50E7441}" type="pres">
      <dgm:prSet presAssocID="{B0094A5D-BB1E-4D69-8406-67A058BAF32C}" presName="BalanceSpacing" presStyleCnt="0"/>
      <dgm:spPr/>
    </dgm:pt>
    <dgm:pt modelId="{8BBDD9C4-C361-E841-B1B7-4EACAFF7C896}" type="pres">
      <dgm:prSet presAssocID="{B0094A5D-BB1E-4D69-8406-67A058BAF32C}" presName="BalanceSpacing1" presStyleCnt="0"/>
      <dgm:spPr/>
    </dgm:pt>
    <dgm:pt modelId="{4BAF98AC-5025-8648-B2EE-494710D2EF7A}" type="pres">
      <dgm:prSet presAssocID="{E0A362EA-6941-43F0-B2E0-6865488D2B99}" presName="Accent1Text" presStyleLbl="node1" presStyleIdx="7" presStyleCnt="10"/>
      <dgm:spPr/>
    </dgm:pt>
    <dgm:pt modelId="{8F733A1D-2E77-B948-B1D9-86CB8564CD88}" type="pres">
      <dgm:prSet presAssocID="{E0A362EA-6941-43F0-B2E0-6865488D2B99}" presName="spaceBetweenRectangles" presStyleCnt="0"/>
      <dgm:spPr/>
    </dgm:pt>
    <dgm:pt modelId="{AFDF971D-DF84-0F43-BDAC-3CC6974F708F}" type="pres">
      <dgm:prSet presAssocID="{8C76F5DF-C6E2-4888-B4D2-FB5E48632730}" presName="composite" presStyleCnt="0"/>
      <dgm:spPr/>
    </dgm:pt>
    <dgm:pt modelId="{F2000055-8C0B-4A4E-B4BE-66B32335D970}" type="pres">
      <dgm:prSet presAssocID="{8C76F5DF-C6E2-4888-B4D2-FB5E48632730}" presName="Parent1" presStyleLbl="node1" presStyleIdx="8" presStyleCnt="10" custScaleX="195301" custLinFactNeighborX="42060" custLinFactNeighborY="2033">
        <dgm:presLayoutVars>
          <dgm:chMax val="1"/>
          <dgm:chPref val="1"/>
          <dgm:bulletEnabled val="1"/>
        </dgm:presLayoutVars>
      </dgm:prSet>
      <dgm:spPr/>
    </dgm:pt>
    <dgm:pt modelId="{8C5E989E-C62B-D046-AC7A-B5EC4AC0DABF}" type="pres">
      <dgm:prSet presAssocID="{8C76F5DF-C6E2-4888-B4D2-FB5E48632730}" presName="Childtext1" presStyleLbl="revTx" presStyleIdx="4" presStyleCnt="5">
        <dgm:presLayoutVars>
          <dgm:chMax val="0"/>
          <dgm:chPref val="0"/>
          <dgm:bulletEnabled val="1"/>
        </dgm:presLayoutVars>
      </dgm:prSet>
      <dgm:spPr/>
    </dgm:pt>
    <dgm:pt modelId="{340569F4-D3BA-3548-BD7A-D3D345CFA0DD}" type="pres">
      <dgm:prSet presAssocID="{8C76F5DF-C6E2-4888-B4D2-FB5E48632730}" presName="BalanceSpacing" presStyleCnt="0"/>
      <dgm:spPr/>
    </dgm:pt>
    <dgm:pt modelId="{FE2A1EDD-1C12-2145-B639-F7ECD5F48EBC}" type="pres">
      <dgm:prSet presAssocID="{8C76F5DF-C6E2-4888-B4D2-FB5E48632730}" presName="BalanceSpacing1" presStyleCnt="0"/>
      <dgm:spPr/>
    </dgm:pt>
    <dgm:pt modelId="{B365F607-45DA-3E43-BDC6-1C3F4F362C9D}" type="pres">
      <dgm:prSet presAssocID="{336C6707-4432-4CBF-ABB8-FCE50264C039}" presName="Accent1Text" presStyleLbl="node1" presStyleIdx="9" presStyleCnt="10"/>
      <dgm:spPr/>
    </dgm:pt>
  </dgm:ptLst>
  <dgm:cxnLst>
    <dgm:cxn modelId="{6EA3E801-DB53-49DF-8504-5FFE2F2C58E2}" srcId="{5BE45A97-BE32-4492-800E-5859B427B7D3}" destId="{8F898F95-739F-41D1-A4F9-8AD605F85446}" srcOrd="2" destOrd="0" parTransId="{EEE1E87B-36E2-40A2-9E34-20AC4C7586CB}" sibTransId="{59CF5A94-89A1-490D-87F0-269C8BFFC8E1}"/>
    <dgm:cxn modelId="{A8BCB507-32AF-9247-B2EB-532C776CDB0B}" type="presOf" srcId="{8410F09A-0BFA-4CFC-B64A-AB5EE31C7624}" destId="{CE45BEB2-F5A9-D349-A6C2-C3E7E7318677}" srcOrd="0" destOrd="0" presId="urn:microsoft.com/office/officeart/2008/layout/AlternatingHexagons"/>
    <dgm:cxn modelId="{622D310E-3138-884F-9E10-8AEAE526883F}" type="presOf" srcId="{B0094A5D-BB1E-4D69-8406-67A058BAF32C}" destId="{DF7982F2-FCF0-AA40-B7D3-E7335F127472}" srcOrd="0" destOrd="0" presId="urn:microsoft.com/office/officeart/2008/layout/AlternatingHexagons"/>
    <dgm:cxn modelId="{7B5EBA29-DB07-2044-AC0C-ECB1D38F5A09}" type="presOf" srcId="{8F898F95-739F-41D1-A4F9-8AD605F85446}" destId="{9A94BBFA-5F5A-4841-AEED-801A89853614}" srcOrd="0" destOrd="0" presId="urn:microsoft.com/office/officeart/2008/layout/AlternatingHexagons"/>
    <dgm:cxn modelId="{1839283B-83A1-F142-A181-1DF391C5B57E}" type="presOf" srcId="{8C76F5DF-C6E2-4888-B4D2-FB5E48632730}" destId="{F2000055-8C0B-4A4E-B4BE-66B32335D970}" srcOrd="0" destOrd="0" presId="urn:microsoft.com/office/officeart/2008/layout/AlternatingHexagons"/>
    <dgm:cxn modelId="{FB77713D-CC3F-45C2-9F7B-74DF585C72D2}" srcId="{5BE45A97-BE32-4492-800E-5859B427B7D3}" destId="{1A14E488-45FB-40C0-BC59-8BD3DDE932A5}" srcOrd="1" destOrd="0" parTransId="{A65D8A66-4F8C-4A77-B412-8DEB412BFD4A}" sibTransId="{8410F09A-0BFA-4CFC-B64A-AB5EE31C7624}"/>
    <dgm:cxn modelId="{E3400B47-02AE-5144-BF8E-797D99253906}" type="presOf" srcId="{E0A362EA-6941-43F0-B2E0-6865488D2B99}" destId="{4BAF98AC-5025-8648-B2EE-494710D2EF7A}" srcOrd="0" destOrd="0" presId="urn:microsoft.com/office/officeart/2008/layout/AlternatingHexagons"/>
    <dgm:cxn modelId="{5193D655-3A92-1D46-8AED-EA7C278073F0}" type="presOf" srcId="{59CF5A94-89A1-490D-87F0-269C8BFFC8E1}" destId="{344C6B72-9597-F042-9833-B895D82CBEF7}" srcOrd="0" destOrd="0" presId="urn:microsoft.com/office/officeart/2008/layout/AlternatingHexagons"/>
    <dgm:cxn modelId="{2D71DC57-DE7E-4FA8-A558-664F2F43070C}" srcId="{5BE45A97-BE32-4492-800E-5859B427B7D3}" destId="{B0094A5D-BB1E-4D69-8406-67A058BAF32C}" srcOrd="3" destOrd="0" parTransId="{34AC68AA-C5AE-429A-BA86-6DE89AA261E9}" sibTransId="{E0A362EA-6941-43F0-B2E0-6865488D2B99}"/>
    <dgm:cxn modelId="{A4C74372-E266-674B-898D-193A159D223A}" type="presOf" srcId="{1A14E488-45FB-40C0-BC59-8BD3DDE932A5}" destId="{3D5B3254-DEE2-3947-BB20-3BDA8842A046}" srcOrd="0" destOrd="0" presId="urn:microsoft.com/office/officeart/2008/layout/AlternatingHexagons"/>
    <dgm:cxn modelId="{EC1DE586-7A13-4046-99E4-0500A74271CE}" srcId="{5BE45A97-BE32-4492-800E-5859B427B7D3}" destId="{3CDABF80-F19B-47A4-83F2-6CF267ECE74E}" srcOrd="0" destOrd="0" parTransId="{2B6B41B0-DF15-4E37-97FD-4073A20F2476}" sibTransId="{2857FD74-635C-4342-8F07-E8F89C0E906E}"/>
    <dgm:cxn modelId="{912DC589-2AF9-AA41-836E-B7B0B18D6FF0}" type="presOf" srcId="{2857FD74-635C-4342-8F07-E8F89C0E906E}" destId="{9ABCBC1A-DA97-FC41-84D4-F52CF4A174C7}" srcOrd="0" destOrd="0" presId="urn:microsoft.com/office/officeart/2008/layout/AlternatingHexagons"/>
    <dgm:cxn modelId="{804C9C97-449C-4DCE-A601-F3F9742D4F7B}" srcId="{5BE45A97-BE32-4492-800E-5859B427B7D3}" destId="{8C76F5DF-C6E2-4888-B4D2-FB5E48632730}" srcOrd="4" destOrd="0" parTransId="{A0C3A06E-5F86-45C3-A7A3-4E98F793033F}" sibTransId="{336C6707-4432-4CBF-ABB8-FCE50264C039}"/>
    <dgm:cxn modelId="{3FF09598-C4ED-9D41-900F-04FBAD8A894C}" type="presOf" srcId="{5BE45A97-BE32-4492-800E-5859B427B7D3}" destId="{64595E75-919E-E249-A153-2408408F9592}" srcOrd="0" destOrd="0" presId="urn:microsoft.com/office/officeart/2008/layout/AlternatingHexagons"/>
    <dgm:cxn modelId="{235296AA-5BF2-554A-967F-B30A0A82128F}" type="presOf" srcId="{3CDABF80-F19B-47A4-83F2-6CF267ECE74E}" destId="{DFDE3AF0-0661-5A4D-A475-784A33D89E05}" srcOrd="0" destOrd="0" presId="urn:microsoft.com/office/officeart/2008/layout/AlternatingHexagons"/>
    <dgm:cxn modelId="{64E7BDB5-BFB6-084D-BA34-6F9CBB61968A}" type="presOf" srcId="{336C6707-4432-4CBF-ABB8-FCE50264C039}" destId="{B365F607-45DA-3E43-BDC6-1C3F4F362C9D}" srcOrd="0" destOrd="0" presId="urn:microsoft.com/office/officeart/2008/layout/AlternatingHexagons"/>
    <dgm:cxn modelId="{09D10A27-6F56-E14C-ABD9-7E943CA8BC18}" type="presParOf" srcId="{64595E75-919E-E249-A153-2408408F9592}" destId="{3F54FBB1-38AF-D746-903E-179F1D765A18}" srcOrd="0" destOrd="0" presId="urn:microsoft.com/office/officeart/2008/layout/AlternatingHexagons"/>
    <dgm:cxn modelId="{0CB42C3A-753E-354F-ABE2-E12D89B4158E}" type="presParOf" srcId="{3F54FBB1-38AF-D746-903E-179F1D765A18}" destId="{DFDE3AF0-0661-5A4D-A475-784A33D89E05}" srcOrd="0" destOrd="0" presId="urn:microsoft.com/office/officeart/2008/layout/AlternatingHexagons"/>
    <dgm:cxn modelId="{F6176D25-58AC-B34E-AB35-235EA94AF10D}" type="presParOf" srcId="{3F54FBB1-38AF-D746-903E-179F1D765A18}" destId="{560FA6C6-E025-4A49-9C35-00C22E258CC3}" srcOrd="1" destOrd="0" presId="urn:microsoft.com/office/officeart/2008/layout/AlternatingHexagons"/>
    <dgm:cxn modelId="{B54A78AC-E89D-D44A-9396-4DE359DCF0E0}" type="presParOf" srcId="{3F54FBB1-38AF-D746-903E-179F1D765A18}" destId="{972A20C3-DDC8-B445-8679-E88F4DE63A65}" srcOrd="2" destOrd="0" presId="urn:microsoft.com/office/officeart/2008/layout/AlternatingHexagons"/>
    <dgm:cxn modelId="{173DABC2-590E-4C4A-B813-FD51C1C2F7A8}" type="presParOf" srcId="{3F54FBB1-38AF-D746-903E-179F1D765A18}" destId="{6AB88791-110A-BA4E-8A37-36166E313073}" srcOrd="3" destOrd="0" presId="urn:microsoft.com/office/officeart/2008/layout/AlternatingHexagons"/>
    <dgm:cxn modelId="{7EB5EA14-6B2A-354F-81E9-09465AC88D73}" type="presParOf" srcId="{3F54FBB1-38AF-D746-903E-179F1D765A18}" destId="{9ABCBC1A-DA97-FC41-84D4-F52CF4A174C7}" srcOrd="4" destOrd="0" presId="urn:microsoft.com/office/officeart/2008/layout/AlternatingHexagons"/>
    <dgm:cxn modelId="{65606D4A-AA3D-1B4D-AC1F-ADE5F63C2810}" type="presParOf" srcId="{64595E75-919E-E249-A153-2408408F9592}" destId="{740393F8-AA2D-AF4B-8C01-E4D0FD185174}" srcOrd="1" destOrd="0" presId="urn:microsoft.com/office/officeart/2008/layout/AlternatingHexagons"/>
    <dgm:cxn modelId="{05FBBAFA-7C3B-4641-B8C3-5E113D4EA873}" type="presParOf" srcId="{64595E75-919E-E249-A153-2408408F9592}" destId="{F4F27A73-A2A4-CC4B-9644-D77DF8A0F7A7}" srcOrd="2" destOrd="0" presId="urn:microsoft.com/office/officeart/2008/layout/AlternatingHexagons"/>
    <dgm:cxn modelId="{145B515D-83AA-254F-B029-0890C9F97BA0}" type="presParOf" srcId="{F4F27A73-A2A4-CC4B-9644-D77DF8A0F7A7}" destId="{3D5B3254-DEE2-3947-BB20-3BDA8842A046}" srcOrd="0" destOrd="0" presId="urn:microsoft.com/office/officeart/2008/layout/AlternatingHexagons"/>
    <dgm:cxn modelId="{62CB66F4-4302-5E4E-B8BC-EB36B39EB45A}" type="presParOf" srcId="{F4F27A73-A2A4-CC4B-9644-D77DF8A0F7A7}" destId="{C3CEDC6E-EE95-E648-9DCC-E40398FAC79A}" srcOrd="1" destOrd="0" presId="urn:microsoft.com/office/officeart/2008/layout/AlternatingHexagons"/>
    <dgm:cxn modelId="{4FEA192C-02D1-774B-BC63-609E28659B2C}" type="presParOf" srcId="{F4F27A73-A2A4-CC4B-9644-D77DF8A0F7A7}" destId="{B71B86E1-35AA-1F4B-BD57-6FB34FAF67DE}" srcOrd="2" destOrd="0" presId="urn:microsoft.com/office/officeart/2008/layout/AlternatingHexagons"/>
    <dgm:cxn modelId="{2DE70781-75C5-E949-9992-57FF08ACA641}" type="presParOf" srcId="{F4F27A73-A2A4-CC4B-9644-D77DF8A0F7A7}" destId="{7DABD491-0217-CD45-92FF-88503A7FCE21}" srcOrd="3" destOrd="0" presId="urn:microsoft.com/office/officeart/2008/layout/AlternatingHexagons"/>
    <dgm:cxn modelId="{6E6AAAA4-F930-3E4D-A28B-474210DD652A}" type="presParOf" srcId="{F4F27A73-A2A4-CC4B-9644-D77DF8A0F7A7}" destId="{CE45BEB2-F5A9-D349-A6C2-C3E7E7318677}" srcOrd="4" destOrd="0" presId="urn:microsoft.com/office/officeart/2008/layout/AlternatingHexagons"/>
    <dgm:cxn modelId="{BEE380CA-0DD1-FA42-A561-5DACB174DF84}" type="presParOf" srcId="{64595E75-919E-E249-A153-2408408F9592}" destId="{3BB2C7CB-7C6A-1447-8706-F1B88C248E2C}" srcOrd="3" destOrd="0" presId="urn:microsoft.com/office/officeart/2008/layout/AlternatingHexagons"/>
    <dgm:cxn modelId="{8E6E4510-A2DC-D446-84E8-5CDFDB75DAC0}" type="presParOf" srcId="{64595E75-919E-E249-A153-2408408F9592}" destId="{1D619240-3A64-674A-A5B7-9ED5099D4BB0}" srcOrd="4" destOrd="0" presId="urn:microsoft.com/office/officeart/2008/layout/AlternatingHexagons"/>
    <dgm:cxn modelId="{C28E482A-919E-2D45-A6BF-A6D06E877944}" type="presParOf" srcId="{1D619240-3A64-674A-A5B7-9ED5099D4BB0}" destId="{9A94BBFA-5F5A-4841-AEED-801A89853614}" srcOrd="0" destOrd="0" presId="urn:microsoft.com/office/officeart/2008/layout/AlternatingHexagons"/>
    <dgm:cxn modelId="{687713E0-BAF9-654A-922D-1911FCB0493F}" type="presParOf" srcId="{1D619240-3A64-674A-A5B7-9ED5099D4BB0}" destId="{F9E6D4F9-4113-804E-BE6F-73CB5D6F6DB4}" srcOrd="1" destOrd="0" presId="urn:microsoft.com/office/officeart/2008/layout/AlternatingHexagons"/>
    <dgm:cxn modelId="{7892D72E-A776-F540-A8CA-032BE0297BD7}" type="presParOf" srcId="{1D619240-3A64-674A-A5B7-9ED5099D4BB0}" destId="{DFDC56FD-87F2-9841-97D3-75BC58FAF352}" srcOrd="2" destOrd="0" presId="urn:microsoft.com/office/officeart/2008/layout/AlternatingHexagons"/>
    <dgm:cxn modelId="{EEAF9EFA-C605-6445-A21C-28673E836017}" type="presParOf" srcId="{1D619240-3A64-674A-A5B7-9ED5099D4BB0}" destId="{23C6D3E2-A50E-0E4B-9385-0994B34B141B}" srcOrd="3" destOrd="0" presId="urn:microsoft.com/office/officeart/2008/layout/AlternatingHexagons"/>
    <dgm:cxn modelId="{C71D2945-CB04-4F40-906A-D2977DE8F534}" type="presParOf" srcId="{1D619240-3A64-674A-A5B7-9ED5099D4BB0}" destId="{344C6B72-9597-F042-9833-B895D82CBEF7}" srcOrd="4" destOrd="0" presId="urn:microsoft.com/office/officeart/2008/layout/AlternatingHexagons"/>
    <dgm:cxn modelId="{B850F6BB-4BDF-6146-91EB-6B091617BA1E}" type="presParOf" srcId="{64595E75-919E-E249-A153-2408408F9592}" destId="{1F0AB25A-CC5A-AB48-80F4-AF370E254D46}" srcOrd="5" destOrd="0" presId="urn:microsoft.com/office/officeart/2008/layout/AlternatingHexagons"/>
    <dgm:cxn modelId="{7666400B-0380-A540-9460-0E0A78A0586D}" type="presParOf" srcId="{64595E75-919E-E249-A153-2408408F9592}" destId="{7F4986FD-0145-1248-B204-ABDDC228B290}" srcOrd="6" destOrd="0" presId="urn:microsoft.com/office/officeart/2008/layout/AlternatingHexagons"/>
    <dgm:cxn modelId="{A2241E0C-830E-9F46-84DD-E58E235DF93B}" type="presParOf" srcId="{7F4986FD-0145-1248-B204-ABDDC228B290}" destId="{DF7982F2-FCF0-AA40-B7D3-E7335F127472}" srcOrd="0" destOrd="0" presId="urn:microsoft.com/office/officeart/2008/layout/AlternatingHexagons"/>
    <dgm:cxn modelId="{018376EA-F285-5248-980B-1D3A250B7E15}" type="presParOf" srcId="{7F4986FD-0145-1248-B204-ABDDC228B290}" destId="{1BF4D4DC-0F07-5841-B877-94C6D84DF5D2}" srcOrd="1" destOrd="0" presId="urn:microsoft.com/office/officeart/2008/layout/AlternatingHexagons"/>
    <dgm:cxn modelId="{F8BA0225-DD3C-6544-9DE6-75A9EBAAFDF2}" type="presParOf" srcId="{7F4986FD-0145-1248-B204-ABDDC228B290}" destId="{668AB519-BBB5-0D40-B440-E969C50E7441}" srcOrd="2" destOrd="0" presId="urn:microsoft.com/office/officeart/2008/layout/AlternatingHexagons"/>
    <dgm:cxn modelId="{923CFCC8-4379-2142-B399-E8865FEF5568}" type="presParOf" srcId="{7F4986FD-0145-1248-B204-ABDDC228B290}" destId="{8BBDD9C4-C361-E841-B1B7-4EACAFF7C896}" srcOrd="3" destOrd="0" presId="urn:microsoft.com/office/officeart/2008/layout/AlternatingHexagons"/>
    <dgm:cxn modelId="{80D2FF8E-8604-6144-8E20-88B8474090ED}" type="presParOf" srcId="{7F4986FD-0145-1248-B204-ABDDC228B290}" destId="{4BAF98AC-5025-8648-B2EE-494710D2EF7A}" srcOrd="4" destOrd="0" presId="urn:microsoft.com/office/officeart/2008/layout/AlternatingHexagons"/>
    <dgm:cxn modelId="{C036CBCB-8221-E84D-867B-693F6E5D7838}" type="presParOf" srcId="{64595E75-919E-E249-A153-2408408F9592}" destId="{8F733A1D-2E77-B948-B1D9-86CB8564CD88}" srcOrd="7" destOrd="0" presId="urn:microsoft.com/office/officeart/2008/layout/AlternatingHexagons"/>
    <dgm:cxn modelId="{D208F8F5-89F7-3345-B475-961468E8B462}" type="presParOf" srcId="{64595E75-919E-E249-A153-2408408F9592}" destId="{AFDF971D-DF84-0F43-BDAC-3CC6974F708F}" srcOrd="8" destOrd="0" presId="urn:microsoft.com/office/officeart/2008/layout/AlternatingHexagons"/>
    <dgm:cxn modelId="{C31795FD-8162-D44D-BCB8-1B8650E660DA}" type="presParOf" srcId="{AFDF971D-DF84-0F43-BDAC-3CC6974F708F}" destId="{F2000055-8C0B-4A4E-B4BE-66B32335D970}" srcOrd="0" destOrd="0" presId="urn:microsoft.com/office/officeart/2008/layout/AlternatingHexagons"/>
    <dgm:cxn modelId="{30CB56C3-A0BC-7244-A8E4-DBB75909230E}" type="presParOf" srcId="{AFDF971D-DF84-0F43-BDAC-3CC6974F708F}" destId="{8C5E989E-C62B-D046-AC7A-B5EC4AC0DABF}" srcOrd="1" destOrd="0" presId="urn:microsoft.com/office/officeart/2008/layout/AlternatingHexagons"/>
    <dgm:cxn modelId="{7D7A0260-9230-2B4D-9CEF-A80DC906F546}" type="presParOf" srcId="{AFDF971D-DF84-0F43-BDAC-3CC6974F708F}" destId="{340569F4-D3BA-3548-BD7A-D3D345CFA0DD}" srcOrd="2" destOrd="0" presId="urn:microsoft.com/office/officeart/2008/layout/AlternatingHexagons"/>
    <dgm:cxn modelId="{EFF2D866-2A47-3D47-94E6-E6178ED06958}" type="presParOf" srcId="{AFDF971D-DF84-0F43-BDAC-3CC6974F708F}" destId="{FE2A1EDD-1C12-2145-B639-F7ECD5F48EBC}" srcOrd="3" destOrd="0" presId="urn:microsoft.com/office/officeart/2008/layout/AlternatingHexagons"/>
    <dgm:cxn modelId="{888613A8-77BF-DC40-8FBE-A949E55B14A4}" type="presParOf" srcId="{AFDF971D-DF84-0F43-BDAC-3CC6974F708F}" destId="{B365F607-45DA-3E43-BDC6-1C3F4F362C9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5028439-645C-48D5-9201-7CB871244460}">
      <dsp:nvSpPr>
        <dsp:cNvPr id="0" name=""/>
        <dsp:cNvSpPr/>
      </dsp:nvSpPr>
      <dsp:spPr>
        <a:xfrm>
          <a:off x="6409" y="1177874"/>
          <a:ext cx="1458532" cy="14585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45EC98C-2C83-4086-B37B-EA6AD0714042}">
      <dsp:nvSpPr>
        <dsp:cNvPr id="0" name=""/>
        <dsp:cNvSpPr/>
      </dsp:nvSpPr>
      <dsp:spPr>
        <a:xfrm>
          <a:off x="312701" y="1484166"/>
          <a:ext cx="845948" cy="84594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5C5384-6980-437E-9EF2-CEF54E939DDE}">
      <dsp:nvSpPr>
        <dsp:cNvPr id="0" name=""/>
        <dsp:cNvSpPr/>
      </dsp:nvSpPr>
      <dsp:spPr>
        <a:xfrm>
          <a:off x="1777484" y="1177874"/>
          <a:ext cx="3437969" cy="145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Un </a:t>
          </a:r>
          <a:r>
            <a:rPr lang="en-US" sz="2000" kern="1200" dirty="0" err="1"/>
            <a:t>juicio</a:t>
          </a:r>
          <a:r>
            <a:rPr lang="en-US" sz="2000" kern="1200" dirty="0"/>
            <a:t> u </a:t>
          </a:r>
          <a:r>
            <a:rPr lang="en-US" sz="2000" kern="1200" dirty="0" err="1"/>
            <a:t>opinión</a:t>
          </a:r>
          <a:r>
            <a:rPr lang="en-US" sz="2000" kern="1200" dirty="0"/>
            <a:t>, </a:t>
          </a:r>
          <a:r>
            <a:rPr lang="en-US" sz="2000" kern="1200" dirty="0" err="1"/>
            <a:t>generalmente</a:t>
          </a:r>
          <a:r>
            <a:rPr lang="en-US" sz="2000" kern="1200" dirty="0"/>
            <a:t> </a:t>
          </a:r>
          <a:r>
            <a:rPr lang="en-US" sz="2000" kern="1200" dirty="0" err="1"/>
            <a:t>negativo</a:t>
          </a:r>
          <a:r>
            <a:rPr lang="en-US" sz="2000" kern="1200" dirty="0"/>
            <a:t>, que se forma sin </a:t>
          </a:r>
          <a:r>
            <a:rPr lang="en-US" sz="2000" kern="1200" dirty="0" err="1"/>
            <a:t>motivo</a:t>
          </a:r>
          <a:r>
            <a:rPr lang="en-US" sz="2000" kern="1200" dirty="0"/>
            <a:t> y sin el </a:t>
          </a:r>
          <a:r>
            <a:rPr lang="en-US" sz="2000" kern="1200" dirty="0" err="1"/>
            <a:t>conocimiento</a:t>
          </a:r>
          <a:r>
            <a:rPr lang="en-US" sz="2000" kern="1200" dirty="0"/>
            <a:t> </a:t>
          </a:r>
          <a:r>
            <a:rPr lang="en-US" sz="2000" kern="1200" dirty="0" err="1"/>
            <a:t>necesario</a:t>
          </a:r>
          <a:r>
            <a:rPr lang="en-US" sz="2000" kern="1200" dirty="0"/>
            <a:t>.</a:t>
          </a:r>
        </a:p>
      </dsp:txBody>
      <dsp:txXfrm>
        <a:off x="1777484" y="1177874"/>
        <a:ext cx="3437969" cy="1458532"/>
      </dsp:txXfrm>
    </dsp:sp>
    <dsp:sp modelId="{5BA5C49A-6013-446E-A987-FB2B3E290DE7}">
      <dsp:nvSpPr>
        <dsp:cNvPr id="0" name=""/>
        <dsp:cNvSpPr/>
      </dsp:nvSpPr>
      <dsp:spPr>
        <a:xfrm>
          <a:off x="5814495" y="1177874"/>
          <a:ext cx="1458532" cy="1458532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DCA889-06AB-41F3-ABC3-26C213439C9D}">
      <dsp:nvSpPr>
        <dsp:cNvPr id="0" name=""/>
        <dsp:cNvSpPr/>
      </dsp:nvSpPr>
      <dsp:spPr>
        <a:xfrm>
          <a:off x="6120786" y="1484166"/>
          <a:ext cx="845948" cy="84594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B8F3890-097B-4CA9-97BB-F0EBAB7119C5}">
      <dsp:nvSpPr>
        <dsp:cNvPr id="0" name=""/>
        <dsp:cNvSpPr/>
      </dsp:nvSpPr>
      <dsp:spPr>
        <a:xfrm>
          <a:off x="7585570" y="1177874"/>
          <a:ext cx="3437969" cy="14585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Es el </a:t>
          </a:r>
          <a:r>
            <a:rPr lang="en-US" sz="2000" kern="1200" dirty="0" err="1"/>
            <a:t>pensamiento</a:t>
          </a:r>
          <a:r>
            <a:rPr lang="en-US" sz="2000" kern="1200" dirty="0"/>
            <a:t> y </a:t>
          </a:r>
          <a:r>
            <a:rPr lang="en-US" sz="2000" kern="1200" dirty="0" err="1"/>
            <a:t>actitud</a:t>
          </a:r>
          <a:r>
            <a:rPr lang="en-US" sz="2000" kern="1200" dirty="0"/>
            <a:t>, por lo general </a:t>
          </a:r>
          <a:r>
            <a:rPr lang="en-US" sz="2000" kern="1200" dirty="0" err="1"/>
            <a:t>negativa</a:t>
          </a:r>
          <a:r>
            <a:rPr lang="en-US" sz="2000" kern="1200" dirty="0"/>
            <a:t>, que una persona o un </a:t>
          </a:r>
          <a:r>
            <a:rPr lang="en-US" sz="2000" kern="1200" dirty="0" err="1"/>
            <a:t>individuo</a:t>
          </a:r>
          <a:r>
            <a:rPr lang="en-US" sz="2000" kern="1200" dirty="0"/>
            <a:t> </a:t>
          </a:r>
          <a:r>
            <a:rPr lang="en-US" sz="2000" kern="1200" dirty="0" err="1"/>
            <a:t>tienen</a:t>
          </a:r>
          <a:r>
            <a:rPr lang="en-US" sz="2000" kern="1200" dirty="0"/>
            <a:t> ante </a:t>
          </a:r>
          <a:r>
            <a:rPr lang="en-US" sz="2000" kern="1200" dirty="0" err="1"/>
            <a:t>otra</a:t>
          </a:r>
          <a:r>
            <a:rPr lang="en-US" sz="2000" kern="1200" dirty="0"/>
            <a:t> persona o </a:t>
          </a:r>
          <a:r>
            <a:rPr lang="en-US" sz="2000" kern="1200" dirty="0" err="1"/>
            <a:t>grupo</a:t>
          </a:r>
          <a:r>
            <a:rPr lang="en-US" sz="2000" kern="1200" dirty="0"/>
            <a:t>, </a:t>
          </a:r>
          <a:r>
            <a:rPr lang="en-US" sz="2000" kern="1200" dirty="0" err="1"/>
            <a:t>región</a:t>
          </a:r>
          <a:r>
            <a:rPr lang="en-US" sz="2000" kern="1200" dirty="0"/>
            <a:t>, </a:t>
          </a:r>
          <a:r>
            <a:rPr lang="en-US" sz="2000" kern="1200" dirty="0" err="1"/>
            <a:t>nación</a:t>
          </a:r>
          <a:r>
            <a:rPr lang="en-US" sz="2000" kern="1200" dirty="0"/>
            <a:t>, </a:t>
          </a:r>
          <a:r>
            <a:rPr lang="en-US" sz="2000" kern="1200" dirty="0" err="1"/>
            <a:t>religión</a:t>
          </a:r>
          <a:r>
            <a:rPr lang="en-US" sz="2000" kern="1200" dirty="0"/>
            <a:t>, </a:t>
          </a:r>
          <a:r>
            <a:rPr lang="en-US" sz="2000" kern="1200" dirty="0" err="1"/>
            <a:t>cultura</a:t>
          </a:r>
          <a:r>
            <a:rPr lang="en-US" sz="2000" kern="1200" dirty="0"/>
            <a:t>, </a:t>
          </a:r>
          <a:r>
            <a:rPr lang="en-US" sz="2000" kern="1200" dirty="0" err="1"/>
            <a:t>clase</a:t>
          </a:r>
          <a:r>
            <a:rPr lang="en-US" sz="2000" kern="1200" dirty="0"/>
            <a:t> social, </a:t>
          </a:r>
          <a:r>
            <a:rPr lang="en-US" sz="2000" kern="1200" dirty="0" err="1"/>
            <a:t>orientación</a:t>
          </a:r>
          <a:r>
            <a:rPr lang="en-US" sz="2000" kern="1200" dirty="0"/>
            <a:t> sexual, </a:t>
          </a:r>
          <a:r>
            <a:rPr lang="en-US" sz="2000" kern="1200" dirty="0" err="1"/>
            <a:t>profesión</a:t>
          </a:r>
          <a:r>
            <a:rPr lang="en-US" sz="2000" kern="1200" dirty="0"/>
            <a:t>, etc.</a:t>
          </a:r>
        </a:p>
      </dsp:txBody>
      <dsp:txXfrm>
        <a:off x="7585570" y="1177874"/>
        <a:ext cx="3437969" cy="14585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64B218-D541-1D48-A415-D92EF662A752}">
      <dsp:nvSpPr>
        <dsp:cNvPr id="0" name=""/>
        <dsp:cNvSpPr/>
      </dsp:nvSpPr>
      <dsp:spPr>
        <a:xfrm>
          <a:off x="0" y="0"/>
          <a:ext cx="9375457" cy="1144284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Una imagen mental muy simplificada, con pocos detalles, acerca de un grupo de gente que comparte ciertas cualidades características.</a:t>
          </a:r>
        </a:p>
      </dsp:txBody>
      <dsp:txXfrm>
        <a:off x="33515" y="33515"/>
        <a:ext cx="8140685" cy="1077254"/>
      </dsp:txXfrm>
    </dsp:sp>
    <dsp:sp modelId="{AE896542-B73D-D349-A00D-F612A2F42DD9}">
      <dsp:nvSpPr>
        <dsp:cNvPr id="0" name=""/>
        <dsp:cNvSpPr/>
      </dsp:nvSpPr>
      <dsp:spPr>
        <a:xfrm>
          <a:off x="827246" y="1334998"/>
          <a:ext cx="9375457" cy="1144284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Los estereotipos son ideas semejantes a los prejuicios. Estereotipar consiste en simplificar, en asociar un conjunto simple de ideas sencillas, generalmente adquiridas de otro.</a:t>
          </a:r>
        </a:p>
      </dsp:txBody>
      <dsp:txXfrm>
        <a:off x="860761" y="1368513"/>
        <a:ext cx="7737396" cy="1077254"/>
      </dsp:txXfrm>
    </dsp:sp>
    <dsp:sp modelId="{0955B192-6B47-1C48-9169-6E0E673E05D1}">
      <dsp:nvSpPr>
        <dsp:cNvPr id="0" name=""/>
        <dsp:cNvSpPr/>
      </dsp:nvSpPr>
      <dsp:spPr>
        <a:xfrm>
          <a:off x="1654492" y="2669996"/>
          <a:ext cx="9375457" cy="1144284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Asumir como propios prejuicios y estereotipos supone dejarte llevar “por lo primero que escuchas” y considerarlo verdadero sin contrastarlo o buscar más información.</a:t>
          </a:r>
        </a:p>
      </dsp:txBody>
      <dsp:txXfrm>
        <a:off x="1688007" y="2703511"/>
        <a:ext cx="7737396" cy="1077254"/>
      </dsp:txXfrm>
    </dsp:sp>
    <dsp:sp modelId="{CCF7AD80-A1AC-EC46-95F7-9E71545EAA2A}">
      <dsp:nvSpPr>
        <dsp:cNvPr id="0" name=""/>
        <dsp:cNvSpPr/>
      </dsp:nvSpPr>
      <dsp:spPr>
        <a:xfrm>
          <a:off x="8631672" y="867748"/>
          <a:ext cx="743784" cy="7437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8799023" y="867748"/>
        <a:ext cx="409082" cy="559697"/>
      </dsp:txXfrm>
    </dsp:sp>
    <dsp:sp modelId="{35338CBB-6B48-BE4D-9538-E8B70B3F178B}">
      <dsp:nvSpPr>
        <dsp:cNvPr id="0" name=""/>
        <dsp:cNvSpPr/>
      </dsp:nvSpPr>
      <dsp:spPr>
        <a:xfrm>
          <a:off x="9458918" y="2195118"/>
          <a:ext cx="743784" cy="74378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>
        <a:off x="9626269" y="2195118"/>
        <a:ext cx="409082" cy="55969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9B31AD-435C-4C44-839C-ECA925C02791}">
      <dsp:nvSpPr>
        <dsp:cNvPr id="0" name=""/>
        <dsp:cNvSpPr/>
      </dsp:nvSpPr>
      <dsp:spPr>
        <a:xfrm>
          <a:off x="6891084" y="1629033"/>
          <a:ext cx="91440" cy="744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4327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447E0-5788-D444-8330-F6052948FDF2}">
      <dsp:nvSpPr>
        <dsp:cNvPr id="0" name=""/>
        <dsp:cNvSpPr/>
      </dsp:nvSpPr>
      <dsp:spPr>
        <a:xfrm>
          <a:off x="3763059" y="1629033"/>
          <a:ext cx="91440" cy="74432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44327"/>
              </a:lnTo>
            </a:path>
          </a:pathLst>
        </a:custGeom>
        <a:noFill/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B78C14-363D-084F-A7DE-95D32CDB0E1A}">
      <dsp:nvSpPr>
        <dsp:cNvPr id="0" name=""/>
        <dsp:cNvSpPr/>
      </dsp:nvSpPr>
      <dsp:spPr>
        <a:xfrm>
          <a:off x="2529133" y="3882"/>
          <a:ext cx="2559293" cy="1625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DEE7A0-4B9E-BC4E-B251-7D0675BB878F}">
      <dsp:nvSpPr>
        <dsp:cNvPr id="0" name=""/>
        <dsp:cNvSpPr/>
      </dsp:nvSpPr>
      <dsp:spPr>
        <a:xfrm>
          <a:off x="2813498" y="274030"/>
          <a:ext cx="2559293" cy="1625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b="1" kern="1200" dirty="0"/>
            <a:t>Los </a:t>
          </a:r>
          <a:r>
            <a:rPr lang="en-US" sz="1800" b="1" kern="1200" dirty="0" err="1"/>
            <a:t>inmigrantes</a:t>
          </a:r>
          <a:r>
            <a:rPr lang="en-US" sz="1800" b="1" kern="1200" dirty="0"/>
            <a:t> </a:t>
          </a:r>
          <a:r>
            <a:rPr lang="en-US" sz="1800" b="1" kern="1200" dirty="0" err="1"/>
            <a:t>abusan</a:t>
          </a:r>
          <a:r>
            <a:rPr lang="en-US" sz="1800" b="1" kern="1200" dirty="0"/>
            <a:t> de las </a:t>
          </a:r>
          <a:r>
            <a:rPr lang="en-US" sz="1800" b="1" kern="1200" dirty="0" err="1"/>
            <a:t>ayudas</a:t>
          </a:r>
          <a:r>
            <a:rPr lang="en-US" sz="1800" b="1" kern="1200" dirty="0"/>
            <a:t> </a:t>
          </a:r>
          <a:r>
            <a:rPr lang="en-US" sz="1800" b="1" kern="1200" dirty="0" err="1"/>
            <a:t>sociales</a:t>
          </a:r>
          <a:r>
            <a:rPr lang="en-US" sz="1800" b="1" kern="1200" dirty="0"/>
            <a:t>.</a:t>
          </a:r>
          <a:endParaRPr lang="en-US" sz="1800" kern="1200" dirty="0"/>
        </a:p>
      </dsp:txBody>
      <dsp:txXfrm>
        <a:off x="2861097" y="321629"/>
        <a:ext cx="2464095" cy="1529953"/>
      </dsp:txXfrm>
    </dsp:sp>
    <dsp:sp modelId="{E7888FE8-145C-6C4F-B137-786E9D050106}">
      <dsp:nvSpPr>
        <dsp:cNvPr id="0" name=""/>
        <dsp:cNvSpPr/>
      </dsp:nvSpPr>
      <dsp:spPr>
        <a:xfrm>
          <a:off x="2529133" y="2373361"/>
          <a:ext cx="2559293" cy="190214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D8E980-5FBE-894C-8D0E-E2E86098B59A}">
      <dsp:nvSpPr>
        <dsp:cNvPr id="0" name=""/>
        <dsp:cNvSpPr/>
      </dsp:nvSpPr>
      <dsp:spPr>
        <a:xfrm>
          <a:off x="2813498" y="2643509"/>
          <a:ext cx="2559293" cy="19021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La </a:t>
          </a:r>
          <a:r>
            <a:rPr lang="en-US" sz="1400" b="1" kern="1200" dirty="0" err="1"/>
            <a:t>realidad</a:t>
          </a:r>
          <a:r>
            <a:rPr lang="en-US" sz="1400" b="1" kern="1200" dirty="0"/>
            <a:t> es que... </a:t>
          </a:r>
          <a:r>
            <a:rPr lang="en-US" sz="1400" kern="1200" dirty="0"/>
            <a:t>La </a:t>
          </a:r>
          <a:r>
            <a:rPr lang="en-US" sz="1400" kern="1200" dirty="0" err="1"/>
            <a:t>nacionalidad</a:t>
          </a:r>
          <a:r>
            <a:rPr lang="en-US" sz="1400" kern="1200" dirty="0"/>
            <a:t> no es un factor que determine el </a:t>
          </a:r>
          <a:r>
            <a:rPr lang="en-US" sz="1400" kern="1200" dirty="0" err="1"/>
            <a:t>acceso</a:t>
          </a:r>
          <a:r>
            <a:rPr lang="en-US" sz="1400" kern="1200" dirty="0"/>
            <a:t> a las </a:t>
          </a:r>
          <a:r>
            <a:rPr lang="en-US" sz="1400" kern="1200" dirty="0" err="1"/>
            <a:t>ayudas</a:t>
          </a:r>
          <a:r>
            <a:rPr lang="en-US" sz="1400" kern="1200" dirty="0"/>
            <a:t> </a:t>
          </a:r>
          <a:r>
            <a:rPr lang="en-US" sz="1400" kern="1200" dirty="0" err="1"/>
            <a:t>sociales</a:t>
          </a:r>
          <a:r>
            <a:rPr lang="en-US" sz="1400" kern="1200" dirty="0"/>
            <a:t>. </a:t>
          </a:r>
          <a:r>
            <a:rPr lang="en-US" sz="1400" kern="1200" dirty="0" err="1"/>
            <a:t>Éstas</a:t>
          </a:r>
          <a:r>
            <a:rPr lang="en-US" sz="1400" kern="1200" dirty="0"/>
            <a:t> se </a:t>
          </a:r>
          <a:r>
            <a:rPr lang="en-US" sz="1400" kern="1200" dirty="0" err="1"/>
            <a:t>regulan</a:t>
          </a:r>
          <a:r>
            <a:rPr lang="en-US" sz="1400" kern="1200" dirty="0"/>
            <a:t> con </a:t>
          </a:r>
          <a:r>
            <a:rPr lang="en-US" sz="1400" kern="1200" dirty="0" err="1"/>
            <a:t>criterios</a:t>
          </a:r>
          <a:r>
            <a:rPr lang="en-US" sz="1400" kern="1200" dirty="0"/>
            <a:t> </a:t>
          </a:r>
          <a:r>
            <a:rPr lang="en-US" sz="1400" kern="1200" dirty="0" err="1"/>
            <a:t>basados</a:t>
          </a:r>
          <a:r>
            <a:rPr lang="en-US" sz="1400" kern="1200" dirty="0"/>
            <a:t> </a:t>
          </a:r>
          <a:r>
            <a:rPr lang="en-US" sz="1400" kern="1200" dirty="0" err="1"/>
            <a:t>en</a:t>
          </a:r>
          <a:r>
            <a:rPr lang="en-US" sz="1400" kern="1200" dirty="0"/>
            <a:t> las </a:t>
          </a:r>
          <a:r>
            <a:rPr lang="en-US" sz="1400" kern="1200" dirty="0" err="1"/>
            <a:t>circunstancias</a:t>
          </a:r>
          <a:r>
            <a:rPr lang="en-US" sz="1400" kern="1200" dirty="0"/>
            <a:t> </a:t>
          </a:r>
          <a:r>
            <a:rPr lang="en-US" sz="1400" kern="1200" dirty="0" err="1"/>
            <a:t>individuales</a:t>
          </a:r>
          <a:r>
            <a:rPr lang="en-US" sz="1400" kern="1200" dirty="0"/>
            <a:t> de la persona o </a:t>
          </a:r>
          <a:r>
            <a:rPr lang="en-US" sz="1400" kern="1200" dirty="0" err="1"/>
            <a:t>familia</a:t>
          </a:r>
          <a:r>
            <a:rPr lang="en-US" sz="1400" kern="1200" dirty="0"/>
            <a:t> </a:t>
          </a:r>
          <a:r>
            <a:rPr lang="en-US" sz="1400" kern="1200" dirty="0" err="1"/>
            <a:t>receptora</a:t>
          </a:r>
          <a:r>
            <a:rPr lang="en-US" sz="1400" kern="1200" dirty="0"/>
            <a:t> de las </a:t>
          </a:r>
          <a:r>
            <a:rPr lang="en-US" sz="1400" kern="1200" dirty="0" err="1"/>
            <a:t>mismas</a:t>
          </a:r>
          <a:r>
            <a:rPr lang="en-US" sz="1400" kern="1200" dirty="0"/>
            <a:t>.</a:t>
          </a:r>
        </a:p>
      </dsp:txBody>
      <dsp:txXfrm>
        <a:off x="2869210" y="2699221"/>
        <a:ext cx="2447869" cy="1790717"/>
      </dsp:txXfrm>
    </dsp:sp>
    <dsp:sp modelId="{449CF63D-180A-4C41-A01F-7C084652C16A}">
      <dsp:nvSpPr>
        <dsp:cNvPr id="0" name=""/>
        <dsp:cNvSpPr/>
      </dsp:nvSpPr>
      <dsp:spPr>
        <a:xfrm>
          <a:off x="5657157" y="3882"/>
          <a:ext cx="2559293" cy="162515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0EC5A1-CB38-7148-BF37-B32C657D6954}">
      <dsp:nvSpPr>
        <dsp:cNvPr id="0" name=""/>
        <dsp:cNvSpPr/>
      </dsp:nvSpPr>
      <dsp:spPr>
        <a:xfrm>
          <a:off x="5941523" y="274030"/>
          <a:ext cx="2559293" cy="16251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Los </a:t>
          </a:r>
          <a:r>
            <a:rPr lang="en-US" sz="1600" b="1" kern="1200" dirty="0" err="1"/>
            <a:t>inmigrantes</a:t>
          </a:r>
          <a:r>
            <a:rPr lang="en-US" sz="1600" b="1" kern="1200" dirty="0"/>
            <a:t> </a:t>
          </a:r>
          <a:r>
            <a:rPr lang="en-US" sz="1600" b="1" kern="1200" dirty="0" err="1"/>
            <a:t>quitan</a:t>
          </a:r>
          <a:r>
            <a:rPr lang="en-US" sz="1600" b="1" kern="1200" dirty="0"/>
            <a:t> el </a:t>
          </a:r>
          <a:r>
            <a:rPr lang="en-US" sz="1600" b="1" kern="1200" dirty="0" err="1"/>
            <a:t>trabajo</a:t>
          </a:r>
          <a:r>
            <a:rPr lang="en-US" sz="1600" b="1" kern="1200" dirty="0"/>
            <a:t> a los </a:t>
          </a:r>
          <a:r>
            <a:rPr lang="en-US" sz="1600" b="1" kern="1200" dirty="0" err="1"/>
            <a:t>autóctonos</a:t>
          </a:r>
          <a:r>
            <a:rPr lang="en-US" sz="1600" b="1" kern="1200" dirty="0"/>
            <a:t>.</a:t>
          </a:r>
          <a:endParaRPr lang="en-US" sz="1600" kern="1200" dirty="0"/>
        </a:p>
      </dsp:txBody>
      <dsp:txXfrm>
        <a:off x="5989122" y="321629"/>
        <a:ext cx="2464095" cy="1529953"/>
      </dsp:txXfrm>
    </dsp:sp>
    <dsp:sp modelId="{2125CC67-5D0D-2041-B4AE-EE07C1D49572}">
      <dsp:nvSpPr>
        <dsp:cNvPr id="0" name=""/>
        <dsp:cNvSpPr/>
      </dsp:nvSpPr>
      <dsp:spPr>
        <a:xfrm>
          <a:off x="5657157" y="2373361"/>
          <a:ext cx="2559293" cy="19847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A0103A9-510A-E945-8314-A9AEDC011AF9}">
      <dsp:nvSpPr>
        <dsp:cNvPr id="0" name=""/>
        <dsp:cNvSpPr/>
      </dsp:nvSpPr>
      <dsp:spPr>
        <a:xfrm>
          <a:off x="5941523" y="2643509"/>
          <a:ext cx="2559293" cy="198471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La </a:t>
          </a:r>
          <a:r>
            <a:rPr lang="en-US" sz="1400" b="1" kern="1200" dirty="0" err="1"/>
            <a:t>realidad</a:t>
          </a:r>
          <a:r>
            <a:rPr lang="en-US" sz="1400" b="1" kern="1200" dirty="0"/>
            <a:t> es que... </a:t>
          </a:r>
          <a:r>
            <a:rPr lang="en-US" sz="1400" kern="1200" dirty="0"/>
            <a:t>Las personas </a:t>
          </a:r>
          <a:r>
            <a:rPr lang="en-US" sz="1400" kern="1200" dirty="0" err="1"/>
            <a:t>inmigrantes</a:t>
          </a:r>
          <a:r>
            <a:rPr lang="en-US" sz="1400" kern="1200" dirty="0"/>
            <a:t> no </a:t>
          </a:r>
          <a:r>
            <a:rPr lang="en-US" sz="1400" kern="1200" dirty="0" err="1"/>
            <a:t>están</a:t>
          </a:r>
          <a:r>
            <a:rPr lang="en-US" sz="1400" kern="1200" dirty="0"/>
            <a:t> </a:t>
          </a:r>
          <a:r>
            <a:rPr lang="en-US" sz="1400" kern="1200" dirty="0" err="1"/>
            <a:t>ocupando</a:t>
          </a:r>
          <a:r>
            <a:rPr lang="en-US" sz="1400" kern="1200" dirty="0"/>
            <a:t> los </a:t>
          </a:r>
          <a:r>
            <a:rPr lang="en-US" sz="1400" kern="1200" dirty="0" err="1"/>
            <a:t>puestos</a:t>
          </a:r>
          <a:r>
            <a:rPr lang="en-US" sz="1400" kern="1200" dirty="0"/>
            <a:t> de </a:t>
          </a:r>
          <a:r>
            <a:rPr lang="en-US" sz="1400" kern="1200" dirty="0" err="1"/>
            <a:t>trabajo</a:t>
          </a:r>
          <a:r>
            <a:rPr lang="en-US" sz="1400" kern="1200" dirty="0"/>
            <a:t> que </a:t>
          </a:r>
          <a:r>
            <a:rPr lang="en-US" sz="1400" kern="1200" dirty="0" err="1"/>
            <a:t>pierde</a:t>
          </a:r>
          <a:r>
            <a:rPr lang="en-US" sz="1400" kern="1200" dirty="0"/>
            <a:t> la población </a:t>
          </a:r>
          <a:r>
            <a:rPr lang="en-US" sz="1400" kern="1200" dirty="0" err="1"/>
            <a:t>autóctona</a:t>
          </a:r>
          <a:r>
            <a:rPr lang="en-US" sz="1400" kern="1200" dirty="0"/>
            <a:t>. </a:t>
          </a:r>
          <a:r>
            <a:rPr lang="en-US" sz="1400" kern="1200" dirty="0" err="1"/>
            <a:t>Paradójicamente</a:t>
          </a:r>
          <a:r>
            <a:rPr lang="en-US" sz="1400" kern="1200" dirty="0"/>
            <a:t>, una </a:t>
          </a:r>
          <a:r>
            <a:rPr lang="en-US" sz="1400" kern="1200" dirty="0" err="1"/>
            <a:t>buena</a:t>
          </a:r>
          <a:r>
            <a:rPr lang="en-US" sz="1400" kern="1200" dirty="0"/>
            <a:t> </a:t>
          </a:r>
          <a:r>
            <a:rPr lang="en-US" sz="1400" kern="1200" dirty="0" err="1"/>
            <a:t>parte</a:t>
          </a:r>
          <a:r>
            <a:rPr lang="en-US" sz="1400" kern="1200" dirty="0"/>
            <a:t> del </a:t>
          </a:r>
          <a:r>
            <a:rPr lang="en-US" sz="1400" kern="1200" dirty="0" err="1"/>
            <a:t>emprendimiento</a:t>
          </a:r>
          <a:r>
            <a:rPr lang="en-US" sz="1400" kern="1200" dirty="0"/>
            <a:t> </a:t>
          </a:r>
          <a:r>
            <a:rPr lang="en-US" sz="1400" kern="1200" dirty="0" err="1"/>
            <a:t>empresarial</a:t>
          </a:r>
          <a:r>
            <a:rPr lang="en-US" sz="1400" kern="1200" dirty="0"/>
            <a:t> </a:t>
          </a:r>
          <a:r>
            <a:rPr lang="en-US" sz="1400" kern="1200" dirty="0" err="1"/>
            <a:t>viene</a:t>
          </a:r>
          <a:r>
            <a:rPr lang="en-US" sz="1400" kern="1200" dirty="0"/>
            <a:t> </a:t>
          </a:r>
          <a:r>
            <a:rPr lang="en-US" sz="1400" kern="1200" dirty="0" err="1"/>
            <a:t>impulsado</a:t>
          </a:r>
          <a:r>
            <a:rPr lang="en-US" sz="1400" kern="1200" dirty="0"/>
            <a:t> por personas </a:t>
          </a:r>
          <a:r>
            <a:rPr lang="en-US" sz="1400" kern="1200" dirty="0" err="1"/>
            <a:t>inmigrantes</a:t>
          </a:r>
          <a:r>
            <a:rPr lang="en-US" sz="1400" kern="1200" dirty="0"/>
            <a:t>.</a:t>
          </a:r>
        </a:p>
      </dsp:txBody>
      <dsp:txXfrm>
        <a:off x="5999653" y="2701639"/>
        <a:ext cx="2443033" cy="18684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50B1D-103B-44A0-A994-87CE8BB5FB7F}">
      <dsp:nvSpPr>
        <dsp:cNvPr id="0" name=""/>
        <dsp:cNvSpPr/>
      </dsp:nvSpPr>
      <dsp:spPr>
        <a:xfrm>
          <a:off x="2301974" y="107140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EEAC4DB-EEBF-45D8-BC32-039FE846401D}">
      <dsp:nvSpPr>
        <dsp:cNvPr id="0" name=""/>
        <dsp:cNvSpPr/>
      </dsp:nvSpPr>
      <dsp:spPr>
        <a:xfrm>
          <a:off x="2769974" y="575140"/>
          <a:ext cx="1260000" cy="126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9FE4809-1762-4CB0-BF2F-F447FC1B08AE}">
      <dsp:nvSpPr>
        <dsp:cNvPr id="0" name=""/>
        <dsp:cNvSpPr/>
      </dsp:nvSpPr>
      <dsp:spPr>
        <a:xfrm>
          <a:off x="1599974" y="298714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_tradnl" sz="2700" kern="1200"/>
            <a:t>El Prejuicio es Individual.</a:t>
          </a:r>
          <a:endParaRPr lang="en-US" sz="2700" kern="1200"/>
        </a:p>
      </dsp:txBody>
      <dsp:txXfrm>
        <a:off x="1599974" y="2987140"/>
        <a:ext cx="3600000" cy="720000"/>
      </dsp:txXfrm>
    </dsp:sp>
    <dsp:sp modelId="{26F2FFED-6A94-471E-A196-F5526AE79237}">
      <dsp:nvSpPr>
        <dsp:cNvPr id="0" name=""/>
        <dsp:cNvSpPr/>
      </dsp:nvSpPr>
      <dsp:spPr>
        <a:xfrm>
          <a:off x="6531975" y="107140"/>
          <a:ext cx="2196000" cy="2196000"/>
        </a:xfrm>
        <a:prstGeom prst="round2DiagRect">
          <a:avLst>
            <a:gd name="adj1" fmla="val 29727"/>
            <a:gd name="adj2" fmla="val 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FA6EF9E-6A81-4BA1-A4F0-0052510AFAE0}">
      <dsp:nvSpPr>
        <dsp:cNvPr id="0" name=""/>
        <dsp:cNvSpPr/>
      </dsp:nvSpPr>
      <dsp:spPr>
        <a:xfrm>
          <a:off x="6999975" y="575140"/>
          <a:ext cx="1260000" cy="126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01777E-CC8D-42EF-9D81-92B52ED039D7}">
      <dsp:nvSpPr>
        <dsp:cNvPr id="0" name=""/>
        <dsp:cNvSpPr/>
      </dsp:nvSpPr>
      <dsp:spPr>
        <a:xfrm>
          <a:off x="5829975" y="2987140"/>
          <a:ext cx="36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s-ES_tradnl" sz="2700" kern="1200"/>
            <a:t>El Estereotipo es Colectivo.</a:t>
          </a:r>
          <a:endParaRPr lang="en-US" sz="2700" kern="1200"/>
        </a:p>
      </dsp:txBody>
      <dsp:txXfrm>
        <a:off x="5829975" y="2987140"/>
        <a:ext cx="3600000" cy="7200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1DCC36-3913-47BE-8FD5-02BC4CAC05D0}">
      <dsp:nvSpPr>
        <dsp:cNvPr id="0" name=""/>
        <dsp:cNvSpPr/>
      </dsp:nvSpPr>
      <dsp:spPr>
        <a:xfrm>
          <a:off x="0" y="1954"/>
          <a:ext cx="7012370" cy="990573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E65F618-7583-451B-9B5F-6A6904FFE200}">
      <dsp:nvSpPr>
        <dsp:cNvPr id="0" name=""/>
        <dsp:cNvSpPr/>
      </dsp:nvSpPr>
      <dsp:spPr>
        <a:xfrm>
          <a:off x="299648" y="224833"/>
          <a:ext cx="544815" cy="54481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1886E4-21C8-448A-911B-8435FF814CD4}">
      <dsp:nvSpPr>
        <dsp:cNvPr id="0" name=""/>
        <dsp:cNvSpPr/>
      </dsp:nvSpPr>
      <dsp:spPr>
        <a:xfrm>
          <a:off x="1144111" y="1954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200" kern="1200"/>
            <a:t>Servicios sociales</a:t>
          </a:r>
          <a:endParaRPr lang="en-US" sz="2200" kern="1200"/>
        </a:p>
      </dsp:txBody>
      <dsp:txXfrm>
        <a:off x="1144111" y="1954"/>
        <a:ext cx="5868258" cy="990573"/>
      </dsp:txXfrm>
    </dsp:sp>
    <dsp:sp modelId="{CFE3CC94-DAB6-4661-A335-D6A37B7EE6E3}">
      <dsp:nvSpPr>
        <dsp:cNvPr id="0" name=""/>
        <dsp:cNvSpPr/>
      </dsp:nvSpPr>
      <dsp:spPr>
        <a:xfrm>
          <a:off x="0" y="1240170"/>
          <a:ext cx="7012370" cy="990573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C9FAA7-0FAA-4F9B-93A6-33EC366CD588}">
      <dsp:nvSpPr>
        <dsp:cNvPr id="0" name=""/>
        <dsp:cNvSpPr/>
      </dsp:nvSpPr>
      <dsp:spPr>
        <a:xfrm>
          <a:off x="299648" y="1463049"/>
          <a:ext cx="544815" cy="54481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17F504-E2B1-4594-A3DA-2B43CF6B9EE9}">
      <dsp:nvSpPr>
        <dsp:cNvPr id="0" name=""/>
        <dsp:cNvSpPr/>
      </dsp:nvSpPr>
      <dsp:spPr>
        <a:xfrm>
          <a:off x="1144111" y="1240170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200" kern="1200"/>
            <a:t>Empleos y promociones profesionales</a:t>
          </a:r>
          <a:endParaRPr lang="en-US" sz="2200" kern="1200"/>
        </a:p>
      </dsp:txBody>
      <dsp:txXfrm>
        <a:off x="1144111" y="1240170"/>
        <a:ext cx="5868258" cy="990573"/>
      </dsp:txXfrm>
    </dsp:sp>
    <dsp:sp modelId="{2B6E3F3A-5F35-4AC4-903F-17AD26BFA285}">
      <dsp:nvSpPr>
        <dsp:cNvPr id="0" name=""/>
        <dsp:cNvSpPr/>
      </dsp:nvSpPr>
      <dsp:spPr>
        <a:xfrm>
          <a:off x="0" y="2478387"/>
          <a:ext cx="7012370" cy="99057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72AF85-FD9F-4A5B-922B-79B30E432316}">
      <dsp:nvSpPr>
        <dsp:cNvPr id="0" name=""/>
        <dsp:cNvSpPr/>
      </dsp:nvSpPr>
      <dsp:spPr>
        <a:xfrm>
          <a:off x="299648" y="2701266"/>
          <a:ext cx="544815" cy="54481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349BCD-8D1B-43FA-BB6E-C52C385B1E3D}">
      <dsp:nvSpPr>
        <dsp:cNvPr id="0" name=""/>
        <dsp:cNvSpPr/>
      </dsp:nvSpPr>
      <dsp:spPr>
        <a:xfrm>
          <a:off x="1144111" y="2478387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200" kern="1200"/>
            <a:t>Oportunidades en deportes</a:t>
          </a:r>
          <a:endParaRPr lang="en-US" sz="2200" kern="1200"/>
        </a:p>
      </dsp:txBody>
      <dsp:txXfrm>
        <a:off x="1144111" y="2478387"/>
        <a:ext cx="5868258" cy="990573"/>
      </dsp:txXfrm>
    </dsp:sp>
    <dsp:sp modelId="{5DF0DED2-6CB8-4936-BE8C-DF6C88B6661E}">
      <dsp:nvSpPr>
        <dsp:cNvPr id="0" name=""/>
        <dsp:cNvSpPr/>
      </dsp:nvSpPr>
      <dsp:spPr>
        <a:xfrm>
          <a:off x="0" y="3716603"/>
          <a:ext cx="7012370" cy="990573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1F3B98-2E8C-47F1-8A68-DCB86FABA651}">
      <dsp:nvSpPr>
        <dsp:cNvPr id="0" name=""/>
        <dsp:cNvSpPr/>
      </dsp:nvSpPr>
      <dsp:spPr>
        <a:xfrm>
          <a:off x="299648" y="3939482"/>
          <a:ext cx="544815" cy="54481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2225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EA3609E-01BE-434C-B979-6C02796EB8BB}">
      <dsp:nvSpPr>
        <dsp:cNvPr id="0" name=""/>
        <dsp:cNvSpPr/>
      </dsp:nvSpPr>
      <dsp:spPr>
        <a:xfrm>
          <a:off x="1144111" y="3716603"/>
          <a:ext cx="5868258" cy="99057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4836" tIns="104836" rIns="104836" bIns="104836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2200" kern="1200"/>
            <a:t>Mejoramiento comunitario</a:t>
          </a:r>
          <a:endParaRPr lang="en-US" sz="2200" kern="1200"/>
        </a:p>
      </dsp:txBody>
      <dsp:txXfrm>
        <a:off x="1144111" y="3716603"/>
        <a:ext cx="5868258" cy="99057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59CF3C-3CCD-1047-954B-829E0D2E49CE}">
      <dsp:nvSpPr>
        <dsp:cNvPr id="0" name=""/>
        <dsp:cNvSpPr/>
      </dsp:nvSpPr>
      <dsp:spPr>
        <a:xfrm>
          <a:off x="2568006" y="471"/>
          <a:ext cx="1876356" cy="187635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lumMod val="110000"/>
              </a:schemeClr>
            </a:gs>
            <a:gs pos="84000">
              <a:schemeClr val="accent5">
                <a:hueOff val="0"/>
                <a:satOff val="0"/>
                <a:lumOff val="0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200" kern="1200"/>
            <a:t>Percepción de la realidad</a:t>
          </a:r>
          <a:endParaRPr lang="en-US" sz="1200" kern="1200"/>
        </a:p>
      </dsp:txBody>
      <dsp:txXfrm>
        <a:off x="3037095" y="471"/>
        <a:ext cx="938178" cy="1547994"/>
      </dsp:txXfrm>
    </dsp:sp>
    <dsp:sp modelId="{AC12F25B-A1ED-E742-AB9F-51248C522754}">
      <dsp:nvSpPr>
        <dsp:cNvPr id="0" name=""/>
        <dsp:cNvSpPr/>
      </dsp:nvSpPr>
      <dsp:spPr>
        <a:xfrm rot="5400000">
          <a:off x="3983921" y="1416387"/>
          <a:ext cx="1876356" cy="187635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500024"/>
                <a:satOff val="3106"/>
                <a:lumOff val="-261"/>
                <a:alphaOff val="0"/>
                <a:tint val="98000"/>
                <a:lumMod val="110000"/>
              </a:schemeClr>
            </a:gs>
            <a:gs pos="84000">
              <a:schemeClr val="accent5">
                <a:hueOff val="500024"/>
                <a:satOff val="3106"/>
                <a:lumOff val="-261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200" kern="1200"/>
            <a:t>Aprendizaje y pensamiento cerrado</a:t>
          </a:r>
          <a:endParaRPr lang="en-US" sz="1200" kern="1200"/>
        </a:p>
      </dsp:txBody>
      <dsp:txXfrm rot="-5400000">
        <a:off x="4312283" y="1885476"/>
        <a:ext cx="1547994" cy="938178"/>
      </dsp:txXfrm>
    </dsp:sp>
    <dsp:sp modelId="{C47EA126-309A-CB43-85D9-3635614B83DA}">
      <dsp:nvSpPr>
        <dsp:cNvPr id="0" name=""/>
        <dsp:cNvSpPr/>
      </dsp:nvSpPr>
      <dsp:spPr>
        <a:xfrm rot="10800000">
          <a:off x="2568006" y="2832302"/>
          <a:ext cx="1876356" cy="187635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1000049"/>
                <a:satOff val="6212"/>
                <a:lumOff val="-523"/>
                <a:alphaOff val="0"/>
                <a:tint val="98000"/>
                <a:lumMod val="110000"/>
              </a:schemeClr>
            </a:gs>
            <a:gs pos="84000">
              <a:schemeClr val="accent5">
                <a:hueOff val="1000049"/>
                <a:satOff val="6212"/>
                <a:lumOff val="-523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200" kern="1200"/>
            <a:t>Limitación en la relaciones sociales</a:t>
          </a:r>
          <a:endParaRPr lang="en-US" sz="1200" kern="1200"/>
        </a:p>
      </dsp:txBody>
      <dsp:txXfrm rot="10800000">
        <a:off x="3037095" y="3160664"/>
        <a:ext cx="938178" cy="1547994"/>
      </dsp:txXfrm>
    </dsp:sp>
    <dsp:sp modelId="{5F50EBB6-641B-D14A-94B9-AF43E9D099E0}">
      <dsp:nvSpPr>
        <dsp:cNvPr id="0" name=""/>
        <dsp:cNvSpPr/>
      </dsp:nvSpPr>
      <dsp:spPr>
        <a:xfrm rot="16200000">
          <a:off x="1152091" y="1416387"/>
          <a:ext cx="1876356" cy="1876356"/>
        </a:xfrm>
        <a:prstGeom prst="downArrow">
          <a:avLst>
            <a:gd name="adj1" fmla="val 50000"/>
            <a:gd name="adj2" fmla="val 35000"/>
          </a:avLst>
        </a:prstGeom>
        <a:gradFill rotWithShape="0">
          <a:gsLst>
            <a:gs pos="0">
              <a:schemeClr val="accent5">
                <a:hueOff val="1500073"/>
                <a:satOff val="9318"/>
                <a:lumOff val="-784"/>
                <a:alphaOff val="0"/>
                <a:tint val="98000"/>
                <a:lumMod val="110000"/>
              </a:schemeClr>
            </a:gs>
            <a:gs pos="84000">
              <a:schemeClr val="accent5">
                <a:hueOff val="1500073"/>
                <a:satOff val="9318"/>
                <a:lumOff val="-784"/>
                <a:alphaOff val="0"/>
                <a:shade val="90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5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_tradnl" sz="1200" kern="1200"/>
            <a:t>Segregación de valores</a:t>
          </a:r>
          <a:endParaRPr lang="en-US" sz="1200" kern="1200"/>
        </a:p>
      </dsp:txBody>
      <dsp:txXfrm rot="5400000">
        <a:off x="1152091" y="1885476"/>
        <a:ext cx="1547994" cy="938178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E3AF0-0661-5A4D-A475-784A33D89E05}">
      <dsp:nvSpPr>
        <dsp:cNvPr id="0" name=""/>
        <dsp:cNvSpPr/>
      </dsp:nvSpPr>
      <dsp:spPr>
        <a:xfrm rot="5400000">
          <a:off x="3209102" y="-68527"/>
          <a:ext cx="1070953" cy="1210084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La </a:t>
          </a:r>
          <a:r>
            <a:rPr lang="en-US" sz="1400" kern="1200" dirty="0" err="1"/>
            <a:t>evitación</a:t>
          </a:r>
          <a:endParaRPr lang="en-US" sz="1400" kern="1200" dirty="0"/>
        </a:p>
      </dsp:txBody>
      <dsp:txXfrm rot="-5400000">
        <a:off x="3341218" y="179530"/>
        <a:ext cx="806722" cy="713969"/>
      </dsp:txXfrm>
    </dsp:sp>
    <dsp:sp modelId="{560FA6C6-E025-4A49-9C35-00C22E258CC3}">
      <dsp:nvSpPr>
        <dsp:cNvPr id="0" name=""/>
        <dsp:cNvSpPr/>
      </dsp:nvSpPr>
      <dsp:spPr>
        <a:xfrm>
          <a:off x="4238717" y="215228"/>
          <a:ext cx="1195184" cy="64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BCBC1A-DA97-FC41-84D4-F52CF4A174C7}">
      <dsp:nvSpPr>
        <dsp:cNvPr id="0" name=""/>
        <dsp:cNvSpPr/>
      </dsp:nvSpPr>
      <dsp:spPr>
        <a:xfrm rot="5400000">
          <a:off x="2202834" y="70649"/>
          <a:ext cx="1070953" cy="931729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17640" y="167927"/>
        <a:ext cx="641341" cy="737173"/>
      </dsp:txXfrm>
    </dsp:sp>
    <dsp:sp modelId="{3D5B3254-DEE2-3947-BB20-3BDA8842A046}">
      <dsp:nvSpPr>
        <dsp:cNvPr id="0" name=""/>
        <dsp:cNvSpPr/>
      </dsp:nvSpPr>
      <dsp:spPr>
        <a:xfrm rot="5400000">
          <a:off x="2364900" y="531713"/>
          <a:ext cx="1070953" cy="1785734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El </a:t>
          </a:r>
          <a:r>
            <a:rPr lang="en-US" sz="1400" kern="1200" dirty="0" err="1"/>
            <a:t>abuso</a:t>
          </a:r>
          <a:r>
            <a:rPr lang="en-US" sz="1400" kern="1200" dirty="0"/>
            <a:t> verbal o </a:t>
          </a:r>
          <a:r>
            <a:rPr lang="en-US" sz="1400" kern="1200" dirty="0" err="1"/>
            <a:t>insulto</a:t>
          </a:r>
          <a:endParaRPr lang="en-US" sz="1400" kern="1200" dirty="0"/>
        </a:p>
      </dsp:txBody>
      <dsp:txXfrm rot="-5400000">
        <a:off x="2305132" y="1067595"/>
        <a:ext cx="1190490" cy="713969"/>
      </dsp:txXfrm>
    </dsp:sp>
    <dsp:sp modelId="{C3CEDC6E-EE95-E648-9DCC-E40398FAC79A}">
      <dsp:nvSpPr>
        <dsp:cNvPr id="0" name=""/>
        <dsp:cNvSpPr/>
      </dsp:nvSpPr>
      <dsp:spPr>
        <a:xfrm>
          <a:off x="1578468" y="1124253"/>
          <a:ext cx="1156630" cy="64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E45BEB2-F5A9-D349-A6C2-C3E7E7318677}">
      <dsp:nvSpPr>
        <dsp:cNvPr id="0" name=""/>
        <dsp:cNvSpPr/>
      </dsp:nvSpPr>
      <dsp:spPr>
        <a:xfrm rot="5400000">
          <a:off x="3710308" y="979674"/>
          <a:ext cx="1070953" cy="931729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925114" y="1076952"/>
        <a:ext cx="641341" cy="737173"/>
      </dsp:txXfrm>
    </dsp:sp>
    <dsp:sp modelId="{9A94BBFA-5F5A-4841-AEED-801A89853614}">
      <dsp:nvSpPr>
        <dsp:cNvPr id="0" name=""/>
        <dsp:cNvSpPr/>
      </dsp:nvSpPr>
      <dsp:spPr>
        <a:xfrm rot="5400000">
          <a:off x="3394162" y="1684211"/>
          <a:ext cx="1070953" cy="1384252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La </a:t>
          </a:r>
          <a:r>
            <a:rPr lang="en-US" sz="1400" kern="1200" dirty="0" err="1"/>
            <a:t>violencia</a:t>
          </a:r>
          <a:endParaRPr lang="en-US" sz="1400" kern="1200" dirty="0"/>
        </a:p>
      </dsp:txBody>
      <dsp:txXfrm rot="-5400000">
        <a:off x="3468222" y="2019352"/>
        <a:ext cx="922834" cy="713969"/>
      </dsp:txXfrm>
    </dsp:sp>
    <dsp:sp modelId="{F9E6D4F9-4113-804E-BE6F-73CB5D6F6DB4}">
      <dsp:nvSpPr>
        <dsp:cNvPr id="0" name=""/>
        <dsp:cNvSpPr/>
      </dsp:nvSpPr>
      <dsp:spPr>
        <a:xfrm>
          <a:off x="4238717" y="2033279"/>
          <a:ext cx="1195184" cy="64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44C6B72-9597-F042-9833-B895D82CBEF7}">
      <dsp:nvSpPr>
        <dsp:cNvPr id="0" name=""/>
        <dsp:cNvSpPr/>
      </dsp:nvSpPr>
      <dsp:spPr>
        <a:xfrm rot="5400000">
          <a:off x="2202834" y="1888700"/>
          <a:ext cx="1070953" cy="931729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17640" y="1985978"/>
        <a:ext cx="641341" cy="737173"/>
      </dsp:txXfrm>
    </dsp:sp>
    <dsp:sp modelId="{DF7982F2-FCF0-AA40-B7D3-E7335F127472}">
      <dsp:nvSpPr>
        <dsp:cNvPr id="0" name=""/>
        <dsp:cNvSpPr/>
      </dsp:nvSpPr>
      <dsp:spPr>
        <a:xfrm rot="5400000">
          <a:off x="2386674" y="2425146"/>
          <a:ext cx="1070953" cy="1742195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El </a:t>
          </a:r>
          <a:r>
            <a:rPr lang="en-US" sz="1400" kern="1200" dirty="0" err="1"/>
            <a:t>acoso</a:t>
          </a:r>
          <a:endParaRPr lang="en-US" sz="1400" kern="1200" dirty="0"/>
        </a:p>
      </dsp:txBody>
      <dsp:txXfrm rot="-5400000">
        <a:off x="2341419" y="2939259"/>
        <a:ext cx="1161463" cy="713969"/>
      </dsp:txXfrm>
    </dsp:sp>
    <dsp:sp modelId="{1BF4D4DC-0F07-5841-B877-94C6D84DF5D2}">
      <dsp:nvSpPr>
        <dsp:cNvPr id="0" name=""/>
        <dsp:cNvSpPr/>
      </dsp:nvSpPr>
      <dsp:spPr>
        <a:xfrm>
          <a:off x="1578468" y="2942304"/>
          <a:ext cx="1156630" cy="64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AF98AC-5025-8648-B2EE-494710D2EF7A}">
      <dsp:nvSpPr>
        <dsp:cNvPr id="0" name=""/>
        <dsp:cNvSpPr/>
      </dsp:nvSpPr>
      <dsp:spPr>
        <a:xfrm rot="5400000">
          <a:off x="3710308" y="2797726"/>
          <a:ext cx="1070953" cy="931729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3925114" y="2895004"/>
        <a:ext cx="641341" cy="737173"/>
      </dsp:txXfrm>
    </dsp:sp>
    <dsp:sp modelId="{F2000055-8C0B-4A4E-B4BE-66B32335D970}">
      <dsp:nvSpPr>
        <dsp:cNvPr id="0" name=""/>
        <dsp:cNvSpPr/>
      </dsp:nvSpPr>
      <dsp:spPr>
        <a:xfrm rot="5400000">
          <a:off x="3600987" y="3263815"/>
          <a:ext cx="1070953" cy="1819677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El </a:t>
          </a:r>
          <a:r>
            <a:rPr lang="en-US" sz="1400" kern="1200" dirty="0" err="1"/>
            <a:t>asesinato</a:t>
          </a:r>
          <a:r>
            <a:rPr lang="en-US" sz="1400" kern="1200" dirty="0"/>
            <a:t> o el </a:t>
          </a:r>
          <a:r>
            <a:rPr lang="en-US" sz="1400" kern="1200" dirty="0" err="1"/>
            <a:t>genocidio</a:t>
          </a:r>
          <a:endParaRPr lang="en-US" sz="1400" kern="1200" dirty="0"/>
        </a:p>
      </dsp:txBody>
      <dsp:txXfrm rot="-5400000">
        <a:off x="3529905" y="3816669"/>
        <a:ext cx="1213118" cy="713969"/>
      </dsp:txXfrm>
    </dsp:sp>
    <dsp:sp modelId="{8C5E989E-C62B-D046-AC7A-B5EC4AC0DABF}">
      <dsp:nvSpPr>
        <dsp:cNvPr id="0" name=""/>
        <dsp:cNvSpPr/>
      </dsp:nvSpPr>
      <dsp:spPr>
        <a:xfrm>
          <a:off x="4238717" y="3851330"/>
          <a:ext cx="1195184" cy="64257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65F607-45DA-3E43-BDC6-1C3F4F362C9D}">
      <dsp:nvSpPr>
        <dsp:cNvPr id="0" name=""/>
        <dsp:cNvSpPr/>
      </dsp:nvSpPr>
      <dsp:spPr>
        <a:xfrm rot="5400000">
          <a:off x="2202834" y="3706751"/>
          <a:ext cx="1070953" cy="931729"/>
        </a:xfrm>
        <a:prstGeom prst="hexagon">
          <a:avLst>
            <a:gd name="adj" fmla="val 25000"/>
            <a:gd name="vf" fmla="val 11547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600" kern="1200"/>
        </a:p>
      </dsp:txBody>
      <dsp:txXfrm rot="-5400000">
        <a:off x="2417640" y="3804029"/>
        <a:ext cx="641341" cy="73717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26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334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76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17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536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84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9777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697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980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112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329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2/17/20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7150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72" r:id="rId6"/>
    <p:sldLayoutId id="2147483667" r:id="rId7"/>
    <p:sldLayoutId id="2147483668" r:id="rId8"/>
    <p:sldLayoutId id="2147483669" r:id="rId9"/>
    <p:sldLayoutId id="2147483671" r:id="rId10"/>
    <p:sldLayoutId id="2147483670" r:id="rId11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7">
            <a:extLst>
              <a:ext uri="{FF2B5EF4-FFF2-40B4-BE49-F238E27FC236}">
                <a16:creationId xmlns:a16="http://schemas.microsoft.com/office/drawing/2014/main" id="{E08D4B6A-8113-4DFB-B82E-B60CAC8E0A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9822E561-F97C-4CBB-A9A6-A6BF6317BC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E59F40-C20C-A440-BFF4-0B5B05951B8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8620" y="863695"/>
            <a:ext cx="3511233" cy="3779995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s-ES_tradnl" sz="2800">
                <a:solidFill>
                  <a:srgbClr val="FFFFFF"/>
                </a:solidFill>
              </a:rPr>
              <a:t>Cultura Empresarial: </a:t>
            </a:r>
            <a:br>
              <a:rPr lang="es-ES_tradnl" sz="2800">
                <a:solidFill>
                  <a:srgbClr val="FFFFFF"/>
                </a:solidFill>
              </a:rPr>
            </a:br>
            <a:br>
              <a:rPr lang="es-ES_tradnl" sz="2800">
                <a:solidFill>
                  <a:srgbClr val="FFFFFF"/>
                </a:solidFill>
              </a:rPr>
            </a:br>
            <a:r>
              <a:rPr lang="es-ES_tradnl" sz="2800">
                <a:solidFill>
                  <a:srgbClr val="FFFFFF"/>
                </a:solidFill>
              </a:rPr>
              <a:t>PREJUICIOS Y ESTEREOTIPOS Y CÓMO</a:t>
            </a:r>
            <a:br>
              <a:rPr lang="es-ES_tradnl" sz="2800">
                <a:solidFill>
                  <a:srgbClr val="FFFFFF"/>
                </a:solidFill>
              </a:rPr>
            </a:br>
            <a:r>
              <a:rPr lang="es-ES_tradnl" sz="2800">
                <a:solidFill>
                  <a:srgbClr val="FFFFFF"/>
                </a:solidFill>
              </a:rPr>
              <a:t>INFLUYEN EN LA CONVIVENCIA</a:t>
            </a:r>
            <a:br>
              <a:rPr lang="es-ES_tradnl" sz="2800">
                <a:solidFill>
                  <a:srgbClr val="FFFFFF"/>
                </a:solidFill>
              </a:rPr>
            </a:br>
            <a:endParaRPr lang="es-ES_tradnl" sz="280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5BCEE5-F840-BF42-9F9A-AB02180B2E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621" y="4739780"/>
            <a:ext cx="3511233" cy="1147054"/>
          </a:xfrm>
        </p:spPr>
        <p:txBody>
          <a:bodyPr anchor="t">
            <a:normAutofit/>
          </a:bodyPr>
          <a:lstStyle/>
          <a:p>
            <a:r>
              <a:rPr lang="en-US" sz="2000" dirty="0">
                <a:solidFill>
                  <a:srgbClr val="FFFFFF">
                    <a:alpha val="75000"/>
                  </a:srgbClr>
                </a:solidFill>
              </a:rPr>
              <a:t>Elias Zabala </a:t>
            </a:r>
            <a:r>
              <a:rPr lang="en-US" sz="2000" dirty="0" err="1">
                <a:solidFill>
                  <a:srgbClr val="FFFFFF">
                    <a:alpha val="75000"/>
                  </a:srgbClr>
                </a:solidFill>
              </a:rPr>
              <a:t>sr</a:t>
            </a:r>
            <a:endParaRPr lang="en-US" sz="2000" dirty="0">
              <a:solidFill>
                <a:srgbClr val="FFFFFF">
                  <a:alpha val="75000"/>
                </a:srgbClr>
              </a:solidFill>
            </a:endParaRPr>
          </a:p>
        </p:txBody>
      </p:sp>
      <p:sp>
        <p:nvSpPr>
          <p:cNvPr id="26" name="Rectangle 21">
            <a:extLst>
              <a:ext uri="{FF2B5EF4-FFF2-40B4-BE49-F238E27FC236}">
                <a16:creationId xmlns:a16="http://schemas.microsoft.com/office/drawing/2014/main" id="{B01B0E58-A5C8-4CDA-A2E0-35DF94E59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620" y="457200"/>
            <a:ext cx="3511233" cy="91439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1DF299B-42A4-441C-B5A2-850BB8BDE0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0063" r="10062" b="-1"/>
          <a:stretch/>
        </p:blipFill>
        <p:spPr>
          <a:xfrm>
            <a:off x="4654295" y="457200"/>
            <a:ext cx="7086151" cy="5899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166119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B05A4-157F-403C-939A-ED1B6A0A0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DE6F270-8D75-464E-B482-3F32F1F7FF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r>
              <a:rPr lang="es-ES_tradnl" sz="4000">
                <a:solidFill>
                  <a:schemeClr val="tx1">
                    <a:lumMod val="85000"/>
                    <a:lumOff val="15000"/>
                  </a:schemeClr>
                </a:solidFill>
              </a:rPr>
              <a:t>La discriminacion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CCE107-A70B-4916-9A0B-751C70B9B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925BC7-7CC5-4A0C-9B3D-8829EBF28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4244340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0FF9A-EC99-1C4F-A273-89D39B9CFF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743" y="1507415"/>
            <a:ext cx="4819091" cy="3903331"/>
          </a:xfrm>
          <a:ln w="57150">
            <a:noFill/>
          </a:ln>
        </p:spPr>
        <p:txBody>
          <a:bodyPr anchor="t">
            <a:normAutofit/>
          </a:bodyPr>
          <a:lstStyle/>
          <a:p>
            <a:r>
              <a:rPr lang="en-US" sz="2400" dirty="0"/>
              <a:t>La </a:t>
            </a:r>
            <a:r>
              <a:rPr lang="en-US" sz="2400" dirty="0" err="1"/>
              <a:t>discriminación</a:t>
            </a:r>
            <a:r>
              <a:rPr lang="en-US" sz="2400" dirty="0"/>
              <a:t> </a:t>
            </a:r>
            <a:r>
              <a:rPr lang="en-US" sz="2400" dirty="0" err="1"/>
              <a:t>supone</a:t>
            </a:r>
            <a:r>
              <a:rPr lang="en-US" sz="2400" dirty="0"/>
              <a:t> </a:t>
            </a:r>
            <a:r>
              <a:rPr lang="en-US" sz="2400" dirty="0" err="1"/>
              <a:t>maltratar</a:t>
            </a:r>
            <a:r>
              <a:rPr lang="en-US" sz="2400" dirty="0"/>
              <a:t> o </a:t>
            </a:r>
            <a:r>
              <a:rPr lang="en-US" sz="2400" dirty="0" err="1"/>
              <a:t>limitar</a:t>
            </a:r>
            <a:r>
              <a:rPr lang="en-US" sz="2400" dirty="0"/>
              <a:t> </a:t>
            </a:r>
            <a:r>
              <a:rPr lang="en-US" sz="2400" dirty="0" err="1"/>
              <a:t>posibilidades</a:t>
            </a:r>
            <a:r>
              <a:rPr lang="en-US" sz="2400" dirty="0"/>
              <a:t> a personas, por </a:t>
            </a:r>
            <a:r>
              <a:rPr lang="en-US" sz="2400" dirty="0" err="1"/>
              <a:t>tener</a:t>
            </a:r>
            <a:r>
              <a:rPr lang="en-US" sz="2400" dirty="0"/>
              <a:t> </a:t>
            </a:r>
            <a:r>
              <a:rPr lang="en-US" sz="2400" dirty="0" err="1"/>
              <a:t>características</a:t>
            </a:r>
            <a:r>
              <a:rPr lang="en-US" sz="2400" dirty="0"/>
              <a:t> </a:t>
            </a:r>
            <a:r>
              <a:rPr lang="en-US" sz="2400" dirty="0" err="1"/>
              <a:t>especiales</a:t>
            </a:r>
            <a:r>
              <a:rPr lang="en-US" sz="2400" dirty="0"/>
              <a:t> que </a:t>
            </a:r>
            <a:r>
              <a:rPr lang="en-US" sz="2400" dirty="0" err="1"/>
              <a:t>definen</a:t>
            </a:r>
            <a:r>
              <a:rPr lang="en-US" sz="2400" dirty="0"/>
              <a:t> </a:t>
            </a:r>
            <a:r>
              <a:rPr lang="en-US" sz="2400" dirty="0" err="1"/>
              <a:t>su</a:t>
            </a:r>
            <a:r>
              <a:rPr lang="en-US" sz="2400" dirty="0"/>
              <a:t> </a:t>
            </a:r>
            <a:r>
              <a:rPr lang="en-US" sz="2400" dirty="0" err="1"/>
              <a:t>pertenencia</a:t>
            </a:r>
            <a:r>
              <a:rPr lang="en-US" sz="2400" dirty="0"/>
              <a:t> a un </a:t>
            </a:r>
            <a:r>
              <a:rPr lang="en-US" sz="2400" dirty="0" err="1"/>
              <a:t>grupo</a:t>
            </a:r>
            <a:r>
              <a:rPr lang="en-US" sz="2400" dirty="0"/>
              <a:t>. La </a:t>
            </a:r>
            <a:r>
              <a:rPr lang="en-US" sz="2400" dirty="0" err="1"/>
              <a:t>discriminación</a:t>
            </a:r>
            <a:r>
              <a:rPr lang="en-US" sz="2400" dirty="0"/>
              <a:t> </a:t>
            </a:r>
            <a:r>
              <a:rPr lang="en-US" sz="2400" dirty="0" err="1"/>
              <a:t>refuerza</a:t>
            </a:r>
            <a:r>
              <a:rPr lang="en-US" sz="2400" dirty="0"/>
              <a:t> el </a:t>
            </a:r>
            <a:r>
              <a:rPr lang="en-US" sz="2400" dirty="0" err="1"/>
              <a:t>prejuicio</a:t>
            </a:r>
            <a:r>
              <a:rPr lang="en-US" sz="2400" dirty="0"/>
              <a:t>. </a:t>
            </a:r>
            <a:r>
              <a:rPr lang="en-US" sz="2400" dirty="0" err="1"/>
              <a:t>Asimismo</a:t>
            </a:r>
            <a:r>
              <a:rPr lang="en-US" sz="2400" dirty="0"/>
              <a:t>, el </a:t>
            </a:r>
            <a:r>
              <a:rPr lang="en-US" sz="2400" dirty="0" err="1"/>
              <a:t>prejuicio</a:t>
            </a:r>
            <a:r>
              <a:rPr lang="en-US" sz="2400" dirty="0"/>
              <a:t> </a:t>
            </a:r>
            <a:r>
              <a:rPr lang="en-US" sz="2400" dirty="0" err="1"/>
              <a:t>suele</a:t>
            </a:r>
            <a:r>
              <a:rPr lang="en-US" sz="2400" dirty="0"/>
              <a:t> </a:t>
            </a:r>
            <a:r>
              <a:rPr lang="en-US" sz="2400" dirty="0" err="1"/>
              <a:t>crear</a:t>
            </a:r>
            <a:r>
              <a:rPr lang="en-US" sz="2400" dirty="0"/>
              <a:t> y </a:t>
            </a:r>
            <a:r>
              <a:rPr lang="en-US" sz="2400" dirty="0" err="1"/>
              <a:t>sustentar</a:t>
            </a:r>
            <a:r>
              <a:rPr lang="en-US" sz="2400" dirty="0"/>
              <a:t> la </a:t>
            </a:r>
            <a:r>
              <a:rPr lang="en-US" sz="2400" dirty="0" err="1"/>
              <a:t>discriminación</a:t>
            </a:r>
            <a:r>
              <a:rPr lang="en-US" sz="2400" dirty="0"/>
              <a:t>.</a:t>
            </a:r>
          </a:p>
          <a:p>
            <a:endParaRPr lang="es-ES_tradnl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67D916-28C7-4965-BA3C-287FB8579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88966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41619A-9D6D-D044-BC4E-18BF17F4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s-ES_tradnl">
                <a:solidFill>
                  <a:schemeClr val="bg1">
                    <a:lumMod val="85000"/>
                    <a:lumOff val="15000"/>
                  </a:schemeClr>
                </a:solidFill>
              </a:rPr>
              <a:t>Como están afectados los individuos discriminados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34DA38B-7619-4745-B67E-A193916F3F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666187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386219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0000"/>
                <a:lumMod val="110000"/>
              </a:schemeClr>
            </a:gs>
            <a:gs pos="100000">
              <a:schemeClr val="bg2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41619A-9D6D-D044-BC4E-18BF17F43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s-ES_tradnl">
                <a:solidFill>
                  <a:schemeClr val="bg1">
                    <a:lumMod val="85000"/>
                    <a:lumOff val="15000"/>
                  </a:schemeClr>
                </a:solidFill>
              </a:rPr>
              <a:t>Como afecta a los individuos que discriminan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723898"/>
            <a:ext cx="7498616" cy="5676901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E75ED7C-2913-4C15-B151-FC01CEEFCF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711485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214282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D4848E-D4CA-8F45-8BF5-289D0EBF7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228" y="1037967"/>
            <a:ext cx="3054091" cy="4709131"/>
          </a:xfrm>
        </p:spPr>
        <p:txBody>
          <a:bodyPr anchor="ctr">
            <a:normAutofit/>
          </a:bodyPr>
          <a:lstStyle/>
          <a:p>
            <a:r>
              <a:rPr lang="es-ES_tradnl" dirty="0"/>
              <a:t>Consecuencias y resultados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987D6F4-EC95-4EF1-A8AD-4B70386CEE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5F792DF-9D0A-4DB6-9A9E-7312F5A7E8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74980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75D210E3-7D30-4A61-8C41-CB35BC95AA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0625144"/>
              </p:ext>
            </p:extLst>
          </p:nvPr>
        </p:nvGraphicFramePr>
        <p:xfrm>
          <a:off x="4598438" y="1207783"/>
          <a:ext cx="7012370" cy="4709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919693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8F20CC-6CD3-FE4D-ABE2-2436C4F660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/>
              <a:t>Como afecta la negociación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5C3736-7B56-AA4C-A15F-053D18C30F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/>
              <a:t>Mercado limitado</a:t>
            </a:r>
          </a:p>
          <a:p>
            <a:r>
              <a:rPr lang="es-ES_tradnl" dirty="0"/>
              <a:t>Percepción negativa</a:t>
            </a:r>
          </a:p>
          <a:p>
            <a:r>
              <a:rPr lang="es-ES_tradnl" dirty="0"/>
              <a:t>Efecto directo en ventas</a:t>
            </a:r>
          </a:p>
          <a:p>
            <a:r>
              <a:rPr lang="es-ES_tradnl" dirty="0"/>
              <a:t>Baja la moral de la comunidad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918008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88000">
              <a:schemeClr val="bg1">
                <a:shade val="94000"/>
                <a:satMod val="110000"/>
                <a:lumMod val="88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28C565D-A991-4381-AC37-76A58A4A12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039BB09-1B69-3C45-9192-C8044C0C28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49960" y="1507414"/>
            <a:ext cx="7295507" cy="3703320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700"/>
              <a:t>¡Triste época la nuestra! Es más fácil desintegrar un átomo que un prejuicio».</a:t>
            </a:r>
            <a:br>
              <a:rPr lang="en-US" sz="3700"/>
            </a:br>
            <a:br>
              <a:rPr lang="en-US" sz="3700"/>
            </a:br>
            <a:r>
              <a:rPr lang="en-US" sz="3700"/>
              <a:t>Albert Einstein (1879 – 1955)</a:t>
            </a:r>
            <a:br>
              <a:rPr lang="en-US" sz="3700"/>
            </a:br>
            <a:endParaRPr lang="es-ES_tradnl" sz="370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B7180431-F4DE-415D-BCBB-9316423C37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EABD997-5EF9-4E9B-AFBB-F6DFAAF3AD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2209064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9AB5EE6-A047-4B18-B998-D46DF3CC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192404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CC53B1-F8F5-9E41-909A-3103C07A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ES UN </a:t>
            </a:r>
            <a:r>
              <a:rPr lang="en-US" dirty="0" err="1"/>
              <a:t>PREJUICIO</a:t>
            </a:r>
            <a:r>
              <a:rPr lang="en-US" dirty="0"/>
              <a:t>?</a:t>
            </a:r>
            <a:br>
              <a:rPr lang="en-US" dirty="0"/>
            </a:br>
            <a:endParaRPr lang="es-ES_tradnl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49F157B5-BBBE-46F0-9BF9-06ECDBEE4AB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9252611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155891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3CC53B1-F8F5-9E41-909A-3103C07AF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¿QUÉ ES UN ESTEREOTIPO?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ES_tradnl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51A482D-4405-4DAD-85CB-919EE069AD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3638846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6104003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BFABBCE0-E08C-4BBE-9FD2-E2B253D4D5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B00B7F7-5A8A-E24D-8694-2584A6E120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  <a:t>ALGUNOS EJEMPLOS DE ESTEREOTIPOS</a:t>
            </a:r>
            <a:br>
              <a:rPr lang="en-US">
                <a:solidFill>
                  <a:schemeClr val="tx1">
                    <a:lumMod val="85000"/>
                    <a:lumOff val="15000"/>
                  </a:schemeClr>
                </a:solidFill>
              </a:rPr>
            </a:br>
            <a:endParaRPr lang="es-ES_tradnl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F426BAC-43D6-468E-B6FF-167034D5CE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60727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B02D80E-5995-4C54-8387-5893C2C894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96083C8-1401-4950-AF56-E2FAFE42D6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graphicFrame>
        <p:nvGraphicFramePr>
          <p:cNvPr id="7" name="Content Placeholder 2">
            <a:extLst>
              <a:ext uri="{FF2B5EF4-FFF2-40B4-BE49-F238E27FC236}">
                <a16:creationId xmlns:a16="http://schemas.microsoft.com/office/drawing/2014/main" id="{AAC6CE1A-D3DD-4504-8364-ECA196CCB6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8528136"/>
              </p:ext>
            </p:extLst>
          </p:nvPr>
        </p:nvGraphicFramePr>
        <p:xfrm>
          <a:off x="581025" y="2040835"/>
          <a:ext cx="11029950" cy="46321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0525284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B6B47BF-F3D0-4678-9B20-DA45E1BCAD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5690C-1634-A247-97E7-ED13B42F0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124999"/>
            <a:ext cx="4076149" cy="4608003"/>
          </a:xfrm>
        </p:spPr>
        <p:txBody>
          <a:bodyPr anchor="ctr">
            <a:normAutofit/>
          </a:bodyPr>
          <a:lstStyle/>
          <a:p>
            <a:r>
              <a:rPr lang="en-US" sz="4000" b="1" dirty="0" err="1">
                <a:solidFill>
                  <a:schemeClr val="accent1"/>
                </a:solidFill>
              </a:rPr>
              <a:t>Otros</a:t>
            </a:r>
            <a:r>
              <a:rPr lang="en-US" sz="4000" b="1" dirty="0">
                <a:solidFill>
                  <a:schemeClr val="accent1"/>
                </a:solidFill>
              </a:rPr>
              <a:t> </a:t>
            </a:r>
            <a:r>
              <a:rPr lang="en-US" sz="4000" b="1" dirty="0" err="1">
                <a:solidFill>
                  <a:schemeClr val="accent1"/>
                </a:solidFill>
              </a:rPr>
              <a:t>ejemplos</a:t>
            </a:r>
            <a:r>
              <a:rPr lang="en-US" sz="4000" b="1" dirty="0">
                <a:solidFill>
                  <a:schemeClr val="accent1"/>
                </a:solidFill>
              </a:rPr>
              <a:t> de </a:t>
            </a:r>
            <a:r>
              <a:rPr lang="en-US" sz="4000" b="1" dirty="0" err="1">
                <a:solidFill>
                  <a:schemeClr val="accent1"/>
                </a:solidFill>
              </a:rPr>
              <a:t>estereotipos</a:t>
            </a:r>
            <a:br>
              <a:rPr lang="en-US" sz="4000" dirty="0">
                <a:solidFill>
                  <a:schemeClr val="accent1"/>
                </a:solidFill>
              </a:rPr>
            </a:br>
            <a:endParaRPr lang="es-ES_tradnl" sz="4000" dirty="0">
              <a:solidFill>
                <a:schemeClr val="accen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9334917-3673-4EF2-BA7C-CC83AEEEA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5673" y="457200"/>
            <a:ext cx="420624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1589AE1-C0FC-4B66-9C0D-9EB92F40F4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7585" y="457200"/>
            <a:ext cx="658368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C55E5-B858-064A-B1E6-015F93654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7586" y="1124998"/>
            <a:ext cx="6143248" cy="4608003"/>
          </a:xfrm>
        </p:spPr>
        <p:txBody>
          <a:bodyPr>
            <a:normAutofit/>
          </a:bodyPr>
          <a:lstStyle/>
          <a:p>
            <a:r>
              <a:rPr lang="en-US" sz="2400" dirty="0"/>
              <a:t>Los </a:t>
            </a:r>
            <a:r>
              <a:rPr lang="en-US" sz="2400" dirty="0" err="1"/>
              <a:t>adolescentes</a:t>
            </a:r>
            <a:r>
              <a:rPr lang="en-US" sz="2400" dirty="0"/>
              <a:t> de hoy </a:t>
            </a:r>
            <a:r>
              <a:rPr lang="en-US" sz="2400" dirty="0" err="1"/>
              <a:t>en</a:t>
            </a:r>
            <a:r>
              <a:rPr lang="en-US" sz="2400" dirty="0"/>
              <a:t> </a:t>
            </a:r>
            <a:r>
              <a:rPr lang="en-US" sz="2400" dirty="0" err="1"/>
              <a:t>día</a:t>
            </a:r>
            <a:r>
              <a:rPr lang="en-US" sz="2400" dirty="0"/>
              <a:t> no </a:t>
            </a:r>
            <a:r>
              <a:rPr lang="en-US" sz="2400" dirty="0" err="1"/>
              <a:t>tienen</a:t>
            </a:r>
            <a:r>
              <a:rPr lang="en-US" sz="2400" dirty="0"/>
              <a:t> </a:t>
            </a:r>
            <a:r>
              <a:rPr lang="en-US" sz="2400" dirty="0" err="1"/>
              <a:t>valores</a:t>
            </a:r>
            <a:r>
              <a:rPr lang="en-US" sz="2400" dirty="0"/>
              <a:t>, son </a:t>
            </a:r>
            <a:r>
              <a:rPr lang="en-US" sz="2400" dirty="0" err="1"/>
              <a:t>unos</a:t>
            </a:r>
            <a:r>
              <a:rPr lang="en-US" sz="2400" dirty="0"/>
              <a:t> </a:t>
            </a:r>
            <a:r>
              <a:rPr lang="en-US" sz="2400" dirty="0" err="1"/>
              <a:t>vagos</a:t>
            </a:r>
            <a:r>
              <a:rPr lang="en-US" sz="2400" dirty="0"/>
              <a:t>…</a:t>
            </a:r>
          </a:p>
          <a:p>
            <a:r>
              <a:rPr lang="en-US" sz="2400" dirty="0"/>
              <a:t>Los hombres no </a:t>
            </a:r>
            <a:r>
              <a:rPr lang="en-US" sz="2400" dirty="0" err="1"/>
              <a:t>lloran</a:t>
            </a:r>
            <a:r>
              <a:rPr lang="en-US" sz="2400" dirty="0"/>
              <a:t>.</a:t>
            </a:r>
          </a:p>
          <a:p>
            <a:r>
              <a:rPr lang="en-US" sz="2400" dirty="0"/>
              <a:t>Las </a:t>
            </a:r>
            <a:r>
              <a:rPr lang="en-US" sz="2400" dirty="0" err="1"/>
              <a:t>rubias</a:t>
            </a:r>
            <a:r>
              <a:rPr lang="en-US" sz="2400" dirty="0"/>
              <a:t> son </a:t>
            </a:r>
            <a:r>
              <a:rPr lang="en-US" sz="2400" dirty="0" err="1"/>
              <a:t>tontas</a:t>
            </a:r>
            <a:r>
              <a:rPr lang="en-US" sz="2400" dirty="0"/>
              <a:t>.</a:t>
            </a:r>
          </a:p>
          <a:p>
            <a:r>
              <a:rPr lang="en-US" sz="2400" dirty="0"/>
              <a:t>Los negros son </a:t>
            </a:r>
            <a:r>
              <a:rPr lang="en-US" sz="2400" dirty="0" err="1"/>
              <a:t>extraños</a:t>
            </a:r>
            <a:r>
              <a:rPr lang="en-US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7973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92989FB-1024-49B7-BDF1-B3CE27D486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835690C-1634-A247-97E7-ED13B42F06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073231"/>
            <a:ext cx="3219127" cy="4711539"/>
          </a:xfrm>
        </p:spPr>
        <p:txBody>
          <a:bodyPr anchor="ctr">
            <a:normAutofit/>
          </a:bodyPr>
          <a:lstStyle/>
          <a:p>
            <a:r>
              <a:rPr lang="en-US" b="1">
                <a:solidFill>
                  <a:schemeClr val="bg1">
                    <a:lumMod val="85000"/>
                    <a:lumOff val="15000"/>
                  </a:schemeClr>
                </a:solidFill>
              </a:rPr>
              <a:t>Otros ejemplos de estereotipos</a:t>
            </a:r>
            <a:br>
              <a:rPr lang="en-US">
                <a:solidFill>
                  <a:schemeClr val="bg1">
                    <a:lumMod val="85000"/>
                    <a:lumOff val="15000"/>
                  </a:schemeClr>
                </a:solidFill>
              </a:rPr>
            </a:br>
            <a:endParaRPr lang="es-ES_tradnl">
              <a:solidFill>
                <a:schemeClr val="bg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FEE959E-BF10-4204-9556-D1707088D4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DD17B6A-CB37-4005-9681-A20AFCDC78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B7BBDE9-DAED-40B0-A640-503C918D1C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BC7EA7B-802E-41F4-8926-C4475287AA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6851" y="601200"/>
            <a:ext cx="7498616" cy="579959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8C55E5-B858-064A-B1E6-015F936547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629" y="1073231"/>
            <a:ext cx="6541841" cy="4711539"/>
          </a:xfrm>
        </p:spPr>
        <p:txBody>
          <a:bodyPr>
            <a:normAutofit/>
          </a:bodyPr>
          <a:lstStyle/>
          <a:p>
            <a:r>
              <a:rPr lang="en-US" sz="1800" dirty="0">
                <a:solidFill>
                  <a:srgbClr val="FFFFFF"/>
                </a:solidFill>
              </a:rPr>
              <a:t>Los gays son </a:t>
            </a:r>
            <a:r>
              <a:rPr lang="en-US" sz="1800" dirty="0" err="1">
                <a:solidFill>
                  <a:srgbClr val="FFFFFF"/>
                </a:solidFill>
              </a:rPr>
              <a:t>promiscuos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r>
              <a:rPr lang="en-US" sz="1800" dirty="0">
                <a:solidFill>
                  <a:srgbClr val="FFFFFF"/>
                </a:solidFill>
              </a:rPr>
              <a:t>Los americanos son </a:t>
            </a:r>
            <a:r>
              <a:rPr lang="en-US" sz="1800" dirty="0" err="1">
                <a:solidFill>
                  <a:srgbClr val="FFFFFF"/>
                </a:solidFill>
              </a:rPr>
              <a:t>unos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racistas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r>
              <a:rPr lang="en-US" sz="1800" dirty="0">
                <a:solidFill>
                  <a:srgbClr val="FFFFFF"/>
                </a:solidFill>
              </a:rPr>
              <a:t>Los </a:t>
            </a:r>
            <a:r>
              <a:rPr lang="en-US" sz="1800" dirty="0" err="1">
                <a:solidFill>
                  <a:srgbClr val="FFFFFF"/>
                </a:solidFill>
              </a:rPr>
              <a:t>musulmanes</a:t>
            </a:r>
            <a:r>
              <a:rPr lang="en-US" sz="1800" dirty="0">
                <a:solidFill>
                  <a:srgbClr val="FFFFFF"/>
                </a:solidFill>
              </a:rPr>
              <a:t> son </a:t>
            </a:r>
            <a:r>
              <a:rPr lang="en-US" sz="1800" dirty="0" err="1">
                <a:solidFill>
                  <a:srgbClr val="FFFFFF"/>
                </a:solidFill>
              </a:rPr>
              <a:t>terroristas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yihadistas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r>
              <a:rPr lang="en-US" sz="1800" dirty="0">
                <a:solidFill>
                  <a:srgbClr val="FFFFFF"/>
                </a:solidFill>
              </a:rPr>
              <a:t>Los </a:t>
            </a:r>
            <a:r>
              <a:rPr lang="en-US" sz="1800" dirty="0" err="1">
                <a:solidFill>
                  <a:srgbClr val="FFFFFF"/>
                </a:solidFill>
              </a:rPr>
              <a:t>políticos</a:t>
            </a:r>
            <a:r>
              <a:rPr lang="en-US" sz="1800" dirty="0">
                <a:solidFill>
                  <a:srgbClr val="FFFFFF"/>
                </a:solidFill>
              </a:rPr>
              <a:t> son </a:t>
            </a:r>
            <a:r>
              <a:rPr lang="en-US" sz="1800" dirty="0" err="1">
                <a:solidFill>
                  <a:srgbClr val="FFFFFF"/>
                </a:solidFill>
              </a:rPr>
              <a:t>unos</a:t>
            </a:r>
            <a:r>
              <a:rPr lang="en-US" sz="1800" dirty="0">
                <a:solidFill>
                  <a:srgbClr val="FFFFFF"/>
                </a:solidFill>
              </a:rPr>
              <a:t> </a:t>
            </a:r>
            <a:r>
              <a:rPr lang="en-US" sz="1800" dirty="0" err="1">
                <a:solidFill>
                  <a:srgbClr val="FFFFFF"/>
                </a:solidFill>
              </a:rPr>
              <a:t>corruptos</a:t>
            </a:r>
            <a:r>
              <a:rPr lang="en-US" sz="1800" dirty="0">
                <a:solidFill>
                  <a:srgbClr val="FFFFFF"/>
                </a:solidFill>
              </a:rPr>
              <a:t>.</a:t>
            </a:r>
          </a:p>
          <a:p>
            <a:endParaRPr lang="es-ES_tradnl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66579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bg1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47FDE5-69AD-0046-9F51-D0DBB89E1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>
            <a:normAutofit/>
          </a:bodyPr>
          <a:lstStyle/>
          <a:p>
            <a:r>
              <a:rPr lang="es-ES_tradnl">
                <a:solidFill>
                  <a:schemeClr val="tx1">
                    <a:lumMod val="85000"/>
                    <a:lumOff val="15000"/>
                  </a:schemeClr>
                </a:solidFill>
              </a:rPr>
              <a:t>Cual es la diferencia?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4B09BCA-BF18-4AA2-8CAB-7CB58349E25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614949"/>
              </p:ext>
            </p:extLst>
          </p:nvPr>
        </p:nvGraphicFramePr>
        <p:xfrm>
          <a:off x="581025" y="2341563"/>
          <a:ext cx="11029950" cy="38142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86194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43B05A4-157F-403C-939A-ED1B6A0A02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97876B-2288-0D4D-8B27-D9B37C0AD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1507414"/>
            <a:ext cx="5120255" cy="3903332"/>
          </a:xfrm>
        </p:spPr>
        <p:txBody>
          <a:bodyPr anchor="t">
            <a:normAutofit/>
          </a:bodyPr>
          <a:lstStyle/>
          <a:p>
            <a:r>
              <a:rPr lang="es-ES_tradnl" sz="4000">
                <a:solidFill>
                  <a:schemeClr val="tx1">
                    <a:lumMod val="85000"/>
                    <a:lumOff val="15000"/>
                  </a:schemeClr>
                </a:solidFill>
              </a:rPr>
              <a:t>Influencia en la Convivencia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8CCE107-A70B-4916-9A0B-751C70B9B5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3642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A925BC7-7CC5-4A0C-9B3D-8829EBF281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4244340" y="3329711"/>
            <a:ext cx="3703320" cy="58726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7A60E-D149-D84D-8773-32607F8DD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41743" y="1507415"/>
            <a:ext cx="4819091" cy="3903331"/>
          </a:xfrm>
          <a:ln w="57150">
            <a:noFill/>
          </a:ln>
        </p:spPr>
        <p:txBody>
          <a:bodyPr anchor="t">
            <a:normAutofit/>
          </a:bodyPr>
          <a:lstStyle/>
          <a:p>
            <a:r>
              <a:rPr lang="en-US" sz="2400" dirty="0"/>
              <a:t>Los </a:t>
            </a:r>
            <a:r>
              <a:rPr lang="en-US" sz="2400" dirty="0" err="1"/>
              <a:t>prejuicios</a:t>
            </a:r>
            <a:r>
              <a:rPr lang="en-US" sz="2400" dirty="0"/>
              <a:t> y los </a:t>
            </a:r>
            <a:r>
              <a:rPr lang="en-US" sz="2400" dirty="0" err="1"/>
              <a:t>estereotipos</a:t>
            </a:r>
            <a:r>
              <a:rPr lang="en-US" sz="2400" dirty="0"/>
              <a:t> son </a:t>
            </a:r>
            <a:r>
              <a:rPr lang="en-US" sz="2400" b="1" dirty="0"/>
              <a:t>la base de </a:t>
            </a:r>
            <a:r>
              <a:rPr lang="en-US" sz="2400" b="1" dirty="0" err="1"/>
              <a:t>actitudes</a:t>
            </a:r>
            <a:r>
              <a:rPr lang="en-US" sz="2400" b="1" dirty="0"/>
              <a:t> </a:t>
            </a:r>
            <a:r>
              <a:rPr lang="en-US" sz="2400" b="1" dirty="0" err="1"/>
              <a:t>discriminatorias</a:t>
            </a:r>
            <a:r>
              <a:rPr lang="en-US" sz="2400" b="1" dirty="0"/>
              <a:t> </a:t>
            </a:r>
            <a:r>
              <a:rPr lang="en-US" sz="2400" dirty="0"/>
              <a:t>y </a:t>
            </a:r>
            <a:r>
              <a:rPr lang="en-US" sz="2400" dirty="0" err="1"/>
              <a:t>pueden</a:t>
            </a:r>
            <a:r>
              <a:rPr lang="en-US" sz="2400" dirty="0"/>
              <a:t> </a:t>
            </a:r>
            <a:r>
              <a:rPr lang="en-US" sz="2400" dirty="0" err="1"/>
              <a:t>tener</a:t>
            </a:r>
            <a:r>
              <a:rPr lang="en-US" sz="2400" dirty="0"/>
              <a:t> graves </a:t>
            </a:r>
            <a:r>
              <a:rPr lang="en-US" sz="2400" dirty="0" err="1"/>
              <a:t>consecuencias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la </a:t>
            </a:r>
            <a:r>
              <a:rPr lang="en-US" sz="2400" dirty="0" err="1"/>
              <a:t>convivencia</a:t>
            </a:r>
            <a:r>
              <a:rPr lang="en-US" sz="2400" dirty="0"/>
              <a:t> hasta </a:t>
            </a:r>
            <a:r>
              <a:rPr lang="en-US" sz="2400" dirty="0" err="1"/>
              <a:t>convertirse</a:t>
            </a:r>
            <a:r>
              <a:rPr lang="en-US" sz="2400" dirty="0"/>
              <a:t> </a:t>
            </a:r>
            <a:r>
              <a:rPr lang="en-US" sz="2400" dirty="0" err="1"/>
              <a:t>en</a:t>
            </a:r>
            <a:r>
              <a:rPr lang="en-US" sz="2400" dirty="0"/>
              <a:t> un </a:t>
            </a:r>
            <a:r>
              <a:rPr lang="en-US" sz="2400" dirty="0" err="1"/>
              <a:t>absurdo</a:t>
            </a:r>
            <a:r>
              <a:rPr lang="en-US" sz="2400" dirty="0"/>
              <a:t> </a:t>
            </a:r>
            <a:r>
              <a:rPr lang="en-US" sz="2400" dirty="0" err="1"/>
              <a:t>móvil</a:t>
            </a:r>
            <a:r>
              <a:rPr lang="en-US" sz="2400" dirty="0"/>
              <a:t> para </a:t>
            </a:r>
            <a:r>
              <a:rPr lang="en-US" sz="2400" dirty="0" err="1"/>
              <a:t>emplear</a:t>
            </a:r>
            <a:r>
              <a:rPr lang="en-US" sz="2400" dirty="0"/>
              <a:t> la </a:t>
            </a:r>
            <a:r>
              <a:rPr lang="en-US" sz="2400" dirty="0" err="1"/>
              <a:t>violencia</a:t>
            </a:r>
            <a:r>
              <a:rPr lang="en-US" sz="2400" dirty="0"/>
              <a:t> y la </a:t>
            </a:r>
            <a:r>
              <a:rPr lang="en-US" sz="2400" dirty="0" err="1"/>
              <a:t>agresión</a:t>
            </a:r>
            <a:r>
              <a:rPr lang="en-US" sz="2400" dirty="0"/>
              <a:t> </a:t>
            </a:r>
            <a:r>
              <a:rPr lang="en-US" sz="2400" dirty="0" err="1"/>
              <a:t>hacia</a:t>
            </a:r>
            <a:r>
              <a:rPr lang="en-US" sz="2400" dirty="0"/>
              <a:t> </a:t>
            </a:r>
            <a:r>
              <a:rPr lang="en-US" sz="2400" dirty="0" err="1"/>
              <a:t>otros</a:t>
            </a:r>
            <a:r>
              <a:rPr lang="en-US" sz="2400" dirty="0"/>
              <a:t> </a:t>
            </a:r>
            <a:r>
              <a:rPr lang="en-US" sz="2400" dirty="0" err="1"/>
              <a:t>seres</a:t>
            </a:r>
            <a:r>
              <a:rPr lang="en-US" sz="2400" dirty="0"/>
              <a:t> </a:t>
            </a:r>
            <a:r>
              <a:rPr lang="en-US" sz="2400" dirty="0" err="1"/>
              <a:t>humanos</a:t>
            </a:r>
            <a:r>
              <a:rPr lang="en-US" sz="2400" dirty="0"/>
              <a:t>.</a:t>
            </a:r>
          </a:p>
          <a:p>
            <a:endParaRPr lang="es-ES_tradnl" sz="20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E67D916-28C7-4965-BA3C-287FB85797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5878019"/>
            <a:ext cx="11298933" cy="512708"/>
          </a:xfrm>
          <a:prstGeom prst="rect">
            <a:avLst/>
          </a:prstGeom>
          <a:solidFill>
            <a:srgbClr val="969FA7">
              <a:alpha val="7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99052726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AnalogousFromRegularSeedRightStep">
      <a:dk1>
        <a:srgbClr val="000000"/>
      </a:dk1>
      <a:lt1>
        <a:srgbClr val="FFFFFF"/>
      </a:lt1>
      <a:dk2>
        <a:srgbClr val="343B21"/>
      </a:dk2>
      <a:lt2>
        <a:srgbClr val="E2E8E7"/>
      </a:lt2>
      <a:accent1>
        <a:srgbClr val="DD3344"/>
      </a:accent1>
      <a:accent2>
        <a:srgbClr val="CB5721"/>
      </a:accent2>
      <a:accent3>
        <a:srgbClr val="C59D2E"/>
      </a:accent3>
      <a:accent4>
        <a:srgbClr val="97AD1C"/>
      </a:accent4>
      <a:accent5>
        <a:srgbClr val="67B62A"/>
      </a:accent5>
      <a:accent6>
        <a:srgbClr val="22BD1F"/>
      </a:accent6>
      <a:hlink>
        <a:srgbClr val="309288"/>
      </a:hlink>
      <a:folHlink>
        <a:srgbClr val="82828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529</Words>
  <Application>Microsoft Macintosh PowerPoint</Application>
  <PresentationFormat>Widescreen</PresentationFormat>
  <Paragraphs>53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Franklin Gothic Book</vt:lpstr>
      <vt:lpstr>Franklin Gothic Demi</vt:lpstr>
      <vt:lpstr>Gill Sans MT</vt:lpstr>
      <vt:lpstr>Wingdings 2</vt:lpstr>
      <vt:lpstr>DividendVTI</vt:lpstr>
      <vt:lpstr>Cultura Empresarial:   PREJUICIOS Y ESTEREOTIPOS Y CÓMO INFLUYEN EN LA CONVIVENCIA </vt:lpstr>
      <vt:lpstr>¡Triste época la nuestra! Es más fácil desintegrar un átomo que un prejuicio».  Albert Einstein (1879 – 1955) </vt:lpstr>
      <vt:lpstr>¿QUÉ ES UN PREJUICIO? </vt:lpstr>
      <vt:lpstr>¿QUÉ ES UN ESTEREOTIPO? </vt:lpstr>
      <vt:lpstr>ALGUNOS EJEMPLOS DE ESTEREOTIPOS </vt:lpstr>
      <vt:lpstr>Otros ejemplos de estereotipos </vt:lpstr>
      <vt:lpstr>Otros ejemplos de estereotipos </vt:lpstr>
      <vt:lpstr>Cual es la diferencia?</vt:lpstr>
      <vt:lpstr>Influencia en la Convivencia</vt:lpstr>
      <vt:lpstr>La discriminacion</vt:lpstr>
      <vt:lpstr>Como están afectados los individuos discriminados</vt:lpstr>
      <vt:lpstr>Como afecta a los individuos que discriminan</vt:lpstr>
      <vt:lpstr>Consecuencias y resultados</vt:lpstr>
      <vt:lpstr>Como afecta la negociación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Cultura Empresarial:   PREJUICIOS Y ESTEREOTIPOS Y CÓMO INFLUYEN EN LA CONVIVENCIA </dc:title>
  <dc:creator>Elias Zabala Sr</dc:creator>
  <cp:lastModifiedBy>Elias Zabala Sr</cp:lastModifiedBy>
  <cp:revision>4</cp:revision>
  <dcterms:created xsi:type="dcterms:W3CDTF">2020-02-18T11:44:18Z</dcterms:created>
  <dcterms:modified xsi:type="dcterms:W3CDTF">2020-02-18T11:56:42Z</dcterms:modified>
</cp:coreProperties>
</file>