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9" r:id="rId1"/>
  </p:sldMasterIdLst>
  <p:notesMasterIdLst>
    <p:notesMasterId r:id="rId41"/>
  </p:notesMasterIdLst>
  <p:sldIdLst>
    <p:sldId id="256" r:id="rId2"/>
    <p:sldId id="583" r:id="rId3"/>
    <p:sldId id="584" r:id="rId4"/>
    <p:sldId id="337" r:id="rId5"/>
    <p:sldId id="338" r:id="rId6"/>
    <p:sldId id="339" r:id="rId7"/>
    <p:sldId id="340" r:id="rId8"/>
    <p:sldId id="258" r:id="rId9"/>
    <p:sldId id="257" r:id="rId10"/>
    <p:sldId id="559" r:id="rId11"/>
    <p:sldId id="562" r:id="rId12"/>
    <p:sldId id="581" r:id="rId13"/>
    <p:sldId id="572" r:id="rId14"/>
    <p:sldId id="259" r:id="rId15"/>
    <p:sldId id="289" r:id="rId16"/>
    <p:sldId id="313" r:id="rId17"/>
    <p:sldId id="315" r:id="rId18"/>
    <p:sldId id="316" r:id="rId19"/>
    <p:sldId id="335" r:id="rId20"/>
    <p:sldId id="260" r:id="rId21"/>
    <p:sldId id="275" r:id="rId22"/>
    <p:sldId id="288" r:id="rId23"/>
    <p:sldId id="261" r:id="rId24"/>
    <p:sldId id="270" r:id="rId25"/>
    <p:sldId id="271" r:id="rId26"/>
    <p:sldId id="272" r:id="rId27"/>
    <p:sldId id="273" r:id="rId28"/>
    <p:sldId id="330" r:id="rId29"/>
    <p:sldId id="336" r:id="rId30"/>
    <p:sldId id="327" r:id="rId31"/>
    <p:sldId id="262" r:id="rId32"/>
    <p:sldId id="264" r:id="rId33"/>
    <p:sldId id="267" r:id="rId34"/>
    <p:sldId id="268" r:id="rId35"/>
    <p:sldId id="269" r:id="rId36"/>
    <p:sldId id="290" r:id="rId37"/>
    <p:sldId id="266" r:id="rId38"/>
    <p:sldId id="334" r:id="rId39"/>
    <p:sldId id="582"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300"/>
    <p:restoredTop sz="94663"/>
  </p:normalViewPr>
  <p:slideViewPr>
    <p:cSldViewPr snapToGrid="0" snapToObjects="1">
      <p:cViewPr varScale="1">
        <p:scale>
          <a:sx n="124" d="100"/>
          <a:sy n="124" d="100"/>
        </p:scale>
        <p:origin x="7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_rels/data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ata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7.svg"/><Relationship Id="rId1" Type="http://schemas.openxmlformats.org/officeDocument/2006/relationships/image" Target="../media/image28.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ata7.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41.png"/><Relationship Id="rId12" Type="http://schemas.openxmlformats.org/officeDocument/2006/relationships/image" Target="../media/image43.sv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27.svg"/><Relationship Id="rId11" Type="http://schemas.openxmlformats.org/officeDocument/2006/relationships/image" Target="../media/image42.png"/><Relationship Id="rId5" Type="http://schemas.openxmlformats.org/officeDocument/2006/relationships/image" Target="../media/image28.png"/><Relationship Id="rId10" Type="http://schemas.openxmlformats.org/officeDocument/2006/relationships/image" Target="../media/image34.svg"/><Relationship Id="rId4" Type="http://schemas.openxmlformats.org/officeDocument/2006/relationships/image" Target="../media/image15.svg"/><Relationship Id="rId9" Type="http://schemas.openxmlformats.org/officeDocument/2006/relationships/image" Target="../media/image33.png"/><Relationship Id="rId14" Type="http://schemas.openxmlformats.org/officeDocument/2006/relationships/image" Target="../media/image45.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2.svg"/><Relationship Id="rId5" Type="http://schemas.openxmlformats.org/officeDocument/2006/relationships/image" Target="../media/image36.png"/><Relationship Id="rId4" Type="http://schemas.openxmlformats.org/officeDocument/2006/relationships/image" Target="../media/image30.svg"/></Relationships>
</file>

<file path=ppt/diagrams/_rels/drawing7.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48.png"/><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image" Target="../media/image43.svg"/><Relationship Id="rId2" Type="http://schemas.openxmlformats.org/officeDocument/2006/relationships/image" Target="../media/image39.svg"/><Relationship Id="rId1" Type="http://schemas.openxmlformats.org/officeDocument/2006/relationships/image" Target="../media/image46.png"/><Relationship Id="rId6" Type="http://schemas.openxmlformats.org/officeDocument/2006/relationships/image" Target="../media/image27.svg"/><Relationship Id="rId11" Type="http://schemas.openxmlformats.org/officeDocument/2006/relationships/image" Target="../media/image47.png"/><Relationship Id="rId5" Type="http://schemas.openxmlformats.org/officeDocument/2006/relationships/image" Target="../media/image26.png"/><Relationship Id="rId10" Type="http://schemas.openxmlformats.org/officeDocument/2006/relationships/image" Target="../media/image34.svg"/><Relationship Id="rId4" Type="http://schemas.openxmlformats.org/officeDocument/2006/relationships/image" Target="../media/image15.svg"/><Relationship Id="rId9" Type="http://schemas.openxmlformats.org/officeDocument/2006/relationships/image" Target="../media/image37.png"/><Relationship Id="rId14" Type="http://schemas.openxmlformats.org/officeDocument/2006/relationships/image" Target="../media/image4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457176-10CD-4863-BD45-3223F5A501F7}"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86D0564F-608A-4DB1-A143-45DD4EA21A2A}">
      <dgm:prSet/>
      <dgm:spPr/>
      <dgm:t>
        <a:bodyPr/>
        <a:lstStyle/>
        <a:p>
          <a:r>
            <a:rPr lang="en-US" dirty="0"/>
            <a:t>Hidden agendas</a:t>
          </a:r>
        </a:p>
      </dgm:t>
    </dgm:pt>
    <dgm:pt modelId="{41BC8D1C-85D6-440B-9B11-C5D08F25CCC9}" type="parTrans" cxnId="{2EA50185-E098-4459-AF15-4CA19F386DD0}">
      <dgm:prSet/>
      <dgm:spPr/>
      <dgm:t>
        <a:bodyPr/>
        <a:lstStyle/>
        <a:p>
          <a:endParaRPr lang="en-US"/>
        </a:p>
      </dgm:t>
    </dgm:pt>
    <dgm:pt modelId="{6E4B0EFB-CA00-4811-A1A2-3881BCEEEDB8}" type="sibTrans" cxnId="{2EA50185-E098-4459-AF15-4CA19F386DD0}">
      <dgm:prSet/>
      <dgm:spPr/>
      <dgm:t>
        <a:bodyPr/>
        <a:lstStyle/>
        <a:p>
          <a:endParaRPr lang="en-US"/>
        </a:p>
      </dgm:t>
    </dgm:pt>
    <dgm:pt modelId="{BBF3AC4B-410B-4A5D-8B76-74E24F93879E}">
      <dgm:prSet/>
      <dgm:spPr/>
      <dgm:t>
        <a:bodyPr/>
        <a:lstStyle/>
        <a:p>
          <a:r>
            <a:rPr lang="en-US"/>
            <a:t>Politics</a:t>
          </a:r>
        </a:p>
      </dgm:t>
    </dgm:pt>
    <dgm:pt modelId="{D39006B5-0127-425D-8948-73394DFE2801}" type="parTrans" cxnId="{CB20E542-7633-4A85-9C28-8FE82C597CD1}">
      <dgm:prSet/>
      <dgm:spPr/>
      <dgm:t>
        <a:bodyPr/>
        <a:lstStyle/>
        <a:p>
          <a:endParaRPr lang="en-US"/>
        </a:p>
      </dgm:t>
    </dgm:pt>
    <dgm:pt modelId="{B47F8A19-808D-4A95-95AC-20772C9D0286}" type="sibTrans" cxnId="{CB20E542-7633-4A85-9C28-8FE82C597CD1}">
      <dgm:prSet/>
      <dgm:spPr/>
      <dgm:t>
        <a:bodyPr/>
        <a:lstStyle/>
        <a:p>
          <a:endParaRPr lang="en-US"/>
        </a:p>
      </dgm:t>
    </dgm:pt>
    <dgm:pt modelId="{18EEDB94-7E04-4F11-8CA4-FB09B7912725}">
      <dgm:prSet/>
      <dgm:spPr/>
      <dgm:t>
        <a:bodyPr/>
        <a:lstStyle/>
        <a:p>
          <a:r>
            <a:rPr lang="en-US" dirty="0"/>
            <a:t>Interpersonal conflict</a:t>
          </a:r>
        </a:p>
      </dgm:t>
    </dgm:pt>
    <dgm:pt modelId="{F4016007-3C46-4E6C-8849-54BA798F7BB9}" type="parTrans" cxnId="{40355F0E-DE59-4EC7-870B-F3E68AFC6691}">
      <dgm:prSet/>
      <dgm:spPr/>
      <dgm:t>
        <a:bodyPr/>
        <a:lstStyle/>
        <a:p>
          <a:endParaRPr lang="en-US"/>
        </a:p>
      </dgm:t>
    </dgm:pt>
    <dgm:pt modelId="{0C40B238-9DC3-4EB6-AB58-4BD9BE261B7A}" type="sibTrans" cxnId="{40355F0E-DE59-4EC7-870B-F3E68AFC6691}">
      <dgm:prSet/>
      <dgm:spPr/>
      <dgm:t>
        <a:bodyPr/>
        <a:lstStyle/>
        <a:p>
          <a:endParaRPr lang="en-US"/>
        </a:p>
      </dgm:t>
    </dgm:pt>
    <dgm:pt modelId="{280D575E-2EAB-4D96-A9EF-E8DE170D32A3}">
      <dgm:prSet/>
      <dgm:spPr/>
      <dgm:t>
        <a:bodyPr/>
        <a:lstStyle/>
        <a:p>
          <a:r>
            <a:rPr lang="en-US" dirty="0"/>
            <a:t>Departmental rivalries</a:t>
          </a:r>
        </a:p>
      </dgm:t>
    </dgm:pt>
    <dgm:pt modelId="{994A53EA-CB26-4CD2-AB4F-8F70FBFCF195}" type="parTrans" cxnId="{6AF3FD7D-6880-4BF1-8C6A-5F69748D87DB}">
      <dgm:prSet/>
      <dgm:spPr/>
      <dgm:t>
        <a:bodyPr/>
        <a:lstStyle/>
        <a:p>
          <a:endParaRPr lang="en-US"/>
        </a:p>
      </dgm:t>
    </dgm:pt>
    <dgm:pt modelId="{1E76B8E8-D0DF-4DD5-98EA-7ED36F0E5D6C}" type="sibTrans" cxnId="{6AF3FD7D-6880-4BF1-8C6A-5F69748D87DB}">
      <dgm:prSet/>
      <dgm:spPr/>
      <dgm:t>
        <a:bodyPr/>
        <a:lstStyle/>
        <a:p>
          <a:endParaRPr lang="en-US"/>
        </a:p>
      </dgm:t>
    </dgm:pt>
    <dgm:pt modelId="{A09AA575-AEF8-48FB-9F8A-BB6087CB75C8}">
      <dgm:prSet/>
      <dgm:spPr/>
      <dgm:t>
        <a:bodyPr/>
        <a:lstStyle/>
        <a:p>
          <a:r>
            <a:rPr lang="en-US" dirty="0"/>
            <a:t>Win-lose thinking</a:t>
          </a:r>
        </a:p>
      </dgm:t>
    </dgm:pt>
    <dgm:pt modelId="{36BBB958-DECB-49FB-90D2-680E9AF96228}" type="parTrans" cxnId="{03812C4F-3871-4C64-835F-E3C190D38458}">
      <dgm:prSet/>
      <dgm:spPr/>
      <dgm:t>
        <a:bodyPr/>
        <a:lstStyle/>
        <a:p>
          <a:endParaRPr lang="en-US"/>
        </a:p>
      </dgm:t>
    </dgm:pt>
    <dgm:pt modelId="{2705951F-7410-49B1-A099-6F51583569A7}" type="sibTrans" cxnId="{03812C4F-3871-4C64-835F-E3C190D38458}">
      <dgm:prSet/>
      <dgm:spPr/>
      <dgm:t>
        <a:bodyPr/>
        <a:lstStyle/>
        <a:p>
          <a:endParaRPr lang="en-US"/>
        </a:p>
      </dgm:t>
    </dgm:pt>
    <dgm:pt modelId="{5EE7BB2A-DE22-42F7-9F4E-E4C57D54393C}">
      <dgm:prSet/>
      <dgm:spPr/>
      <dgm:t>
        <a:bodyPr/>
        <a:lstStyle/>
        <a:p>
          <a:r>
            <a:rPr lang="en-US" dirty="0"/>
            <a:t>Defensive and protective communication</a:t>
          </a:r>
        </a:p>
      </dgm:t>
    </dgm:pt>
    <dgm:pt modelId="{511311BB-0003-457B-BA80-E075E0557055}" type="parTrans" cxnId="{94E316C6-C34D-4DAE-8D89-CCDCAD2C6A81}">
      <dgm:prSet/>
      <dgm:spPr/>
      <dgm:t>
        <a:bodyPr/>
        <a:lstStyle/>
        <a:p>
          <a:endParaRPr lang="en-US"/>
        </a:p>
      </dgm:t>
    </dgm:pt>
    <dgm:pt modelId="{F6A43B38-4FD3-4F4F-818B-9E645628928C}" type="sibTrans" cxnId="{94E316C6-C34D-4DAE-8D89-CCDCAD2C6A81}">
      <dgm:prSet/>
      <dgm:spPr/>
      <dgm:t>
        <a:bodyPr/>
        <a:lstStyle/>
        <a:p>
          <a:endParaRPr lang="en-US"/>
        </a:p>
      </dgm:t>
    </dgm:pt>
    <dgm:pt modelId="{A8DF502C-E123-9E40-95FA-8CD1E7BCAB22}" type="pres">
      <dgm:prSet presAssocID="{32457176-10CD-4863-BD45-3223F5A501F7}" presName="diagram" presStyleCnt="0">
        <dgm:presLayoutVars>
          <dgm:dir/>
          <dgm:resizeHandles val="exact"/>
        </dgm:presLayoutVars>
      </dgm:prSet>
      <dgm:spPr/>
    </dgm:pt>
    <dgm:pt modelId="{AC8811B5-E522-C14E-83FC-EC1AC5E64059}" type="pres">
      <dgm:prSet presAssocID="{86D0564F-608A-4DB1-A143-45DD4EA21A2A}" presName="node" presStyleLbl="node1" presStyleIdx="0" presStyleCnt="6">
        <dgm:presLayoutVars>
          <dgm:bulletEnabled val="1"/>
        </dgm:presLayoutVars>
      </dgm:prSet>
      <dgm:spPr/>
    </dgm:pt>
    <dgm:pt modelId="{C9C7B21A-5AE5-9C41-A0FC-644582665D50}" type="pres">
      <dgm:prSet presAssocID="{6E4B0EFB-CA00-4811-A1A2-3881BCEEEDB8}" presName="sibTrans" presStyleCnt="0"/>
      <dgm:spPr/>
    </dgm:pt>
    <dgm:pt modelId="{13A12475-1BD8-9440-86C3-71EBB062E8A6}" type="pres">
      <dgm:prSet presAssocID="{BBF3AC4B-410B-4A5D-8B76-74E24F93879E}" presName="node" presStyleLbl="node1" presStyleIdx="1" presStyleCnt="6">
        <dgm:presLayoutVars>
          <dgm:bulletEnabled val="1"/>
        </dgm:presLayoutVars>
      </dgm:prSet>
      <dgm:spPr/>
    </dgm:pt>
    <dgm:pt modelId="{528CD9CF-3507-134A-BAD8-C3AD9C797C70}" type="pres">
      <dgm:prSet presAssocID="{B47F8A19-808D-4A95-95AC-20772C9D0286}" presName="sibTrans" presStyleCnt="0"/>
      <dgm:spPr/>
    </dgm:pt>
    <dgm:pt modelId="{DB2A9BB5-A372-9B45-8D40-7EB7582D629B}" type="pres">
      <dgm:prSet presAssocID="{18EEDB94-7E04-4F11-8CA4-FB09B7912725}" presName="node" presStyleLbl="node1" presStyleIdx="2" presStyleCnt="6">
        <dgm:presLayoutVars>
          <dgm:bulletEnabled val="1"/>
        </dgm:presLayoutVars>
      </dgm:prSet>
      <dgm:spPr/>
    </dgm:pt>
    <dgm:pt modelId="{7F4FA7C4-202B-6842-B3A1-8D89C63028A0}" type="pres">
      <dgm:prSet presAssocID="{0C40B238-9DC3-4EB6-AB58-4BD9BE261B7A}" presName="sibTrans" presStyleCnt="0"/>
      <dgm:spPr/>
    </dgm:pt>
    <dgm:pt modelId="{F320CE26-53E4-C340-8C28-6D3276E5B241}" type="pres">
      <dgm:prSet presAssocID="{280D575E-2EAB-4D96-A9EF-E8DE170D32A3}" presName="node" presStyleLbl="node1" presStyleIdx="3" presStyleCnt="6">
        <dgm:presLayoutVars>
          <dgm:bulletEnabled val="1"/>
        </dgm:presLayoutVars>
      </dgm:prSet>
      <dgm:spPr/>
    </dgm:pt>
    <dgm:pt modelId="{24EECFC4-298B-8E47-B9D6-F8EFBA8DE104}" type="pres">
      <dgm:prSet presAssocID="{1E76B8E8-D0DF-4DD5-98EA-7ED36F0E5D6C}" presName="sibTrans" presStyleCnt="0"/>
      <dgm:spPr/>
    </dgm:pt>
    <dgm:pt modelId="{2E1C5FF0-1029-4F4D-B0AA-4FAEC8D39035}" type="pres">
      <dgm:prSet presAssocID="{A09AA575-AEF8-48FB-9F8A-BB6087CB75C8}" presName="node" presStyleLbl="node1" presStyleIdx="4" presStyleCnt="6">
        <dgm:presLayoutVars>
          <dgm:bulletEnabled val="1"/>
        </dgm:presLayoutVars>
      </dgm:prSet>
      <dgm:spPr/>
    </dgm:pt>
    <dgm:pt modelId="{3D47938B-E0F3-AF43-BC2C-F61DCECA0EF7}" type="pres">
      <dgm:prSet presAssocID="{2705951F-7410-49B1-A099-6F51583569A7}" presName="sibTrans" presStyleCnt="0"/>
      <dgm:spPr/>
    </dgm:pt>
    <dgm:pt modelId="{662B2054-801D-AD4A-A8E0-6BD04B7B3497}" type="pres">
      <dgm:prSet presAssocID="{5EE7BB2A-DE22-42F7-9F4E-E4C57D54393C}" presName="node" presStyleLbl="node1" presStyleIdx="5" presStyleCnt="6">
        <dgm:presLayoutVars>
          <dgm:bulletEnabled val="1"/>
        </dgm:presLayoutVars>
      </dgm:prSet>
      <dgm:spPr/>
    </dgm:pt>
  </dgm:ptLst>
  <dgm:cxnLst>
    <dgm:cxn modelId="{40355F0E-DE59-4EC7-870B-F3E68AFC6691}" srcId="{32457176-10CD-4863-BD45-3223F5A501F7}" destId="{18EEDB94-7E04-4F11-8CA4-FB09B7912725}" srcOrd="2" destOrd="0" parTransId="{F4016007-3C46-4E6C-8849-54BA798F7BB9}" sibTransId="{0C40B238-9DC3-4EB6-AB58-4BD9BE261B7A}"/>
    <dgm:cxn modelId="{A16EC542-63CC-5B4E-B14B-518B7EA0AD3F}" type="presOf" srcId="{32457176-10CD-4863-BD45-3223F5A501F7}" destId="{A8DF502C-E123-9E40-95FA-8CD1E7BCAB22}" srcOrd="0" destOrd="0" presId="urn:microsoft.com/office/officeart/2005/8/layout/default"/>
    <dgm:cxn modelId="{CB20E542-7633-4A85-9C28-8FE82C597CD1}" srcId="{32457176-10CD-4863-BD45-3223F5A501F7}" destId="{BBF3AC4B-410B-4A5D-8B76-74E24F93879E}" srcOrd="1" destOrd="0" parTransId="{D39006B5-0127-425D-8948-73394DFE2801}" sibTransId="{B47F8A19-808D-4A95-95AC-20772C9D0286}"/>
    <dgm:cxn modelId="{03812C4F-3871-4C64-835F-E3C190D38458}" srcId="{32457176-10CD-4863-BD45-3223F5A501F7}" destId="{A09AA575-AEF8-48FB-9F8A-BB6087CB75C8}" srcOrd="4" destOrd="0" parTransId="{36BBB958-DECB-49FB-90D2-680E9AF96228}" sibTransId="{2705951F-7410-49B1-A099-6F51583569A7}"/>
    <dgm:cxn modelId="{10824B57-A9BD-144B-B92D-D1FA55B61134}" type="presOf" srcId="{5EE7BB2A-DE22-42F7-9F4E-E4C57D54393C}" destId="{662B2054-801D-AD4A-A8E0-6BD04B7B3497}" srcOrd="0" destOrd="0" presId="urn:microsoft.com/office/officeart/2005/8/layout/default"/>
    <dgm:cxn modelId="{18F23166-02DB-C24E-9793-9718CF2040B7}" type="presOf" srcId="{18EEDB94-7E04-4F11-8CA4-FB09B7912725}" destId="{DB2A9BB5-A372-9B45-8D40-7EB7582D629B}" srcOrd="0" destOrd="0" presId="urn:microsoft.com/office/officeart/2005/8/layout/default"/>
    <dgm:cxn modelId="{7C9A426A-D280-8A45-AEB9-6A8D30955678}" type="presOf" srcId="{A09AA575-AEF8-48FB-9F8A-BB6087CB75C8}" destId="{2E1C5FF0-1029-4F4D-B0AA-4FAEC8D39035}" srcOrd="0" destOrd="0" presId="urn:microsoft.com/office/officeart/2005/8/layout/default"/>
    <dgm:cxn modelId="{84CB7D7A-CD76-8245-9E9D-9079C6627698}" type="presOf" srcId="{86D0564F-608A-4DB1-A143-45DD4EA21A2A}" destId="{AC8811B5-E522-C14E-83FC-EC1AC5E64059}" srcOrd="0" destOrd="0" presId="urn:microsoft.com/office/officeart/2005/8/layout/default"/>
    <dgm:cxn modelId="{6AF3FD7D-6880-4BF1-8C6A-5F69748D87DB}" srcId="{32457176-10CD-4863-BD45-3223F5A501F7}" destId="{280D575E-2EAB-4D96-A9EF-E8DE170D32A3}" srcOrd="3" destOrd="0" parTransId="{994A53EA-CB26-4CD2-AB4F-8F70FBFCF195}" sibTransId="{1E76B8E8-D0DF-4DD5-98EA-7ED36F0E5D6C}"/>
    <dgm:cxn modelId="{2EA50185-E098-4459-AF15-4CA19F386DD0}" srcId="{32457176-10CD-4863-BD45-3223F5A501F7}" destId="{86D0564F-608A-4DB1-A143-45DD4EA21A2A}" srcOrd="0" destOrd="0" parTransId="{41BC8D1C-85D6-440B-9B11-C5D08F25CCC9}" sibTransId="{6E4B0EFB-CA00-4811-A1A2-3881BCEEEDB8}"/>
    <dgm:cxn modelId="{2AC94686-40A5-044B-A579-2E19D95EEBEB}" type="presOf" srcId="{280D575E-2EAB-4D96-A9EF-E8DE170D32A3}" destId="{F320CE26-53E4-C340-8C28-6D3276E5B241}" srcOrd="0" destOrd="0" presId="urn:microsoft.com/office/officeart/2005/8/layout/default"/>
    <dgm:cxn modelId="{3DB6EC91-D433-FF4C-AA06-A7BA4B388E08}" type="presOf" srcId="{BBF3AC4B-410B-4A5D-8B76-74E24F93879E}" destId="{13A12475-1BD8-9440-86C3-71EBB062E8A6}" srcOrd="0" destOrd="0" presId="urn:microsoft.com/office/officeart/2005/8/layout/default"/>
    <dgm:cxn modelId="{94E316C6-C34D-4DAE-8D89-CCDCAD2C6A81}" srcId="{32457176-10CD-4863-BD45-3223F5A501F7}" destId="{5EE7BB2A-DE22-42F7-9F4E-E4C57D54393C}" srcOrd="5" destOrd="0" parTransId="{511311BB-0003-457B-BA80-E075E0557055}" sibTransId="{F6A43B38-4FD3-4F4F-818B-9E645628928C}"/>
    <dgm:cxn modelId="{E25C4785-F84F-FD47-8F17-CAE9C6665654}" type="presParOf" srcId="{A8DF502C-E123-9E40-95FA-8CD1E7BCAB22}" destId="{AC8811B5-E522-C14E-83FC-EC1AC5E64059}" srcOrd="0" destOrd="0" presId="urn:microsoft.com/office/officeart/2005/8/layout/default"/>
    <dgm:cxn modelId="{8BCC129E-7C6E-A645-B5E1-6180C4E3714B}" type="presParOf" srcId="{A8DF502C-E123-9E40-95FA-8CD1E7BCAB22}" destId="{C9C7B21A-5AE5-9C41-A0FC-644582665D50}" srcOrd="1" destOrd="0" presId="urn:microsoft.com/office/officeart/2005/8/layout/default"/>
    <dgm:cxn modelId="{BBA8D7B1-9D59-4948-BC51-CABAE76DC82C}" type="presParOf" srcId="{A8DF502C-E123-9E40-95FA-8CD1E7BCAB22}" destId="{13A12475-1BD8-9440-86C3-71EBB062E8A6}" srcOrd="2" destOrd="0" presId="urn:microsoft.com/office/officeart/2005/8/layout/default"/>
    <dgm:cxn modelId="{776814C5-5EB4-3B4B-AF0D-3D6570D3CE87}" type="presParOf" srcId="{A8DF502C-E123-9E40-95FA-8CD1E7BCAB22}" destId="{528CD9CF-3507-134A-BAD8-C3AD9C797C70}" srcOrd="3" destOrd="0" presId="urn:microsoft.com/office/officeart/2005/8/layout/default"/>
    <dgm:cxn modelId="{4BB76B9D-0E33-4C44-90A7-451E76317E95}" type="presParOf" srcId="{A8DF502C-E123-9E40-95FA-8CD1E7BCAB22}" destId="{DB2A9BB5-A372-9B45-8D40-7EB7582D629B}" srcOrd="4" destOrd="0" presId="urn:microsoft.com/office/officeart/2005/8/layout/default"/>
    <dgm:cxn modelId="{311CD298-623D-F040-857E-3432EE2EC965}" type="presParOf" srcId="{A8DF502C-E123-9E40-95FA-8CD1E7BCAB22}" destId="{7F4FA7C4-202B-6842-B3A1-8D89C63028A0}" srcOrd="5" destOrd="0" presId="urn:microsoft.com/office/officeart/2005/8/layout/default"/>
    <dgm:cxn modelId="{E8B02A1C-E478-4A44-93D0-6FD5C485B59D}" type="presParOf" srcId="{A8DF502C-E123-9E40-95FA-8CD1E7BCAB22}" destId="{F320CE26-53E4-C340-8C28-6D3276E5B241}" srcOrd="6" destOrd="0" presId="urn:microsoft.com/office/officeart/2005/8/layout/default"/>
    <dgm:cxn modelId="{35849C22-9419-4344-81A6-C5A5248F7F02}" type="presParOf" srcId="{A8DF502C-E123-9E40-95FA-8CD1E7BCAB22}" destId="{24EECFC4-298B-8E47-B9D6-F8EFBA8DE104}" srcOrd="7" destOrd="0" presId="urn:microsoft.com/office/officeart/2005/8/layout/default"/>
    <dgm:cxn modelId="{F27F2A29-ACF1-0545-BA4E-D22769D06342}" type="presParOf" srcId="{A8DF502C-E123-9E40-95FA-8CD1E7BCAB22}" destId="{2E1C5FF0-1029-4F4D-B0AA-4FAEC8D39035}" srcOrd="8" destOrd="0" presId="urn:microsoft.com/office/officeart/2005/8/layout/default"/>
    <dgm:cxn modelId="{521C3AE3-79C4-EA4E-B2BB-6366207261F9}" type="presParOf" srcId="{A8DF502C-E123-9E40-95FA-8CD1E7BCAB22}" destId="{3D47938B-E0F3-AF43-BC2C-F61DCECA0EF7}" srcOrd="9" destOrd="0" presId="urn:microsoft.com/office/officeart/2005/8/layout/default"/>
    <dgm:cxn modelId="{DAB07A06-83DD-724A-9930-23400AF34F12}" type="presParOf" srcId="{A8DF502C-E123-9E40-95FA-8CD1E7BCAB22}" destId="{662B2054-801D-AD4A-A8E0-6BD04B7B349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05E7F5-36D3-4A12-A0D9-54A4693F511B}"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75AE0959-7095-4666-BF7F-4C7D5DF68D38}">
      <dgm:prSet/>
      <dgm:spPr/>
      <dgm:t>
        <a:bodyPr/>
        <a:lstStyle/>
        <a:p>
          <a:r>
            <a:rPr lang="en-US" b="0" i="0"/>
            <a:t>Talk straight</a:t>
          </a:r>
          <a:endParaRPr lang="en-US"/>
        </a:p>
      </dgm:t>
    </dgm:pt>
    <dgm:pt modelId="{73BD6EA6-E9AD-49B6-B349-714E4774D2A0}" type="parTrans" cxnId="{A74EBF92-AFEF-4DA4-B6B5-C73DD4E98883}">
      <dgm:prSet/>
      <dgm:spPr/>
      <dgm:t>
        <a:bodyPr/>
        <a:lstStyle/>
        <a:p>
          <a:endParaRPr lang="en-US"/>
        </a:p>
      </dgm:t>
    </dgm:pt>
    <dgm:pt modelId="{5DB92B33-34D3-48A4-A904-9174FA2BBC12}" type="sibTrans" cxnId="{A74EBF92-AFEF-4DA4-B6B5-C73DD4E98883}">
      <dgm:prSet/>
      <dgm:spPr/>
      <dgm:t>
        <a:bodyPr/>
        <a:lstStyle/>
        <a:p>
          <a:endParaRPr lang="en-US"/>
        </a:p>
      </dgm:t>
    </dgm:pt>
    <dgm:pt modelId="{5C8976A5-7C59-40E2-84EE-46DF76049782}">
      <dgm:prSet/>
      <dgm:spPr/>
      <dgm:t>
        <a:bodyPr/>
        <a:lstStyle/>
        <a:p>
          <a:r>
            <a:rPr lang="en-US" b="0" i="0"/>
            <a:t>Demonstrate respect</a:t>
          </a:r>
          <a:endParaRPr lang="en-US"/>
        </a:p>
      </dgm:t>
    </dgm:pt>
    <dgm:pt modelId="{D401E5DD-60C2-4C3E-856C-1AB2FE095C70}" type="parTrans" cxnId="{2C1E5CA4-FE7D-4425-8488-7B2DE9469A53}">
      <dgm:prSet/>
      <dgm:spPr/>
      <dgm:t>
        <a:bodyPr/>
        <a:lstStyle/>
        <a:p>
          <a:endParaRPr lang="en-US"/>
        </a:p>
      </dgm:t>
    </dgm:pt>
    <dgm:pt modelId="{9911BDB0-B5EB-4C02-832E-7A396FF78928}" type="sibTrans" cxnId="{2C1E5CA4-FE7D-4425-8488-7B2DE9469A53}">
      <dgm:prSet/>
      <dgm:spPr/>
      <dgm:t>
        <a:bodyPr/>
        <a:lstStyle/>
        <a:p>
          <a:endParaRPr lang="en-US"/>
        </a:p>
      </dgm:t>
    </dgm:pt>
    <dgm:pt modelId="{0CC2DBB2-C505-4256-85A1-AF9BF53A7E50}">
      <dgm:prSet/>
      <dgm:spPr/>
      <dgm:t>
        <a:bodyPr/>
        <a:lstStyle/>
        <a:p>
          <a:r>
            <a:rPr lang="en-US" b="0" i="0"/>
            <a:t>Create transparency</a:t>
          </a:r>
          <a:endParaRPr lang="en-US"/>
        </a:p>
      </dgm:t>
    </dgm:pt>
    <dgm:pt modelId="{495D21A0-E73A-4FC3-BD2F-8CF6A2511C11}" type="parTrans" cxnId="{88E30035-7EB3-4B02-9E61-454CBFA12D71}">
      <dgm:prSet/>
      <dgm:spPr/>
      <dgm:t>
        <a:bodyPr/>
        <a:lstStyle/>
        <a:p>
          <a:endParaRPr lang="en-US"/>
        </a:p>
      </dgm:t>
    </dgm:pt>
    <dgm:pt modelId="{AC9AE453-3CA2-4077-AE5D-5EC4B771D74B}" type="sibTrans" cxnId="{88E30035-7EB3-4B02-9E61-454CBFA12D71}">
      <dgm:prSet/>
      <dgm:spPr/>
      <dgm:t>
        <a:bodyPr/>
        <a:lstStyle/>
        <a:p>
          <a:endParaRPr lang="en-US"/>
        </a:p>
      </dgm:t>
    </dgm:pt>
    <dgm:pt modelId="{B66B2D78-6095-49C2-991B-3112D140777C}">
      <dgm:prSet/>
      <dgm:spPr/>
      <dgm:t>
        <a:bodyPr/>
        <a:lstStyle/>
        <a:p>
          <a:r>
            <a:rPr lang="en-US" b="0" i="0"/>
            <a:t>Show loyalty</a:t>
          </a:r>
          <a:endParaRPr lang="en-US"/>
        </a:p>
      </dgm:t>
    </dgm:pt>
    <dgm:pt modelId="{2A7445CE-820F-47E6-BB95-D16A863E3253}" type="parTrans" cxnId="{0797E666-EE1D-433A-9C48-8BBE9EA3FF7E}">
      <dgm:prSet/>
      <dgm:spPr/>
      <dgm:t>
        <a:bodyPr/>
        <a:lstStyle/>
        <a:p>
          <a:endParaRPr lang="en-US"/>
        </a:p>
      </dgm:t>
    </dgm:pt>
    <dgm:pt modelId="{EF298405-6A73-4C22-A3E1-A52EFFD6F382}" type="sibTrans" cxnId="{0797E666-EE1D-433A-9C48-8BBE9EA3FF7E}">
      <dgm:prSet/>
      <dgm:spPr/>
      <dgm:t>
        <a:bodyPr/>
        <a:lstStyle/>
        <a:p>
          <a:endParaRPr lang="en-US"/>
        </a:p>
      </dgm:t>
    </dgm:pt>
    <dgm:pt modelId="{CCE2AA07-C134-46E5-8A69-383B8888E6F7}">
      <dgm:prSet/>
      <dgm:spPr/>
      <dgm:t>
        <a:bodyPr/>
        <a:lstStyle/>
        <a:p>
          <a:r>
            <a:rPr lang="en-US" b="0" i="0"/>
            <a:t>Deliver results</a:t>
          </a:r>
          <a:endParaRPr lang="en-US"/>
        </a:p>
      </dgm:t>
    </dgm:pt>
    <dgm:pt modelId="{63D608B4-E7F4-41B8-813E-28C9151C8E09}" type="parTrans" cxnId="{09856214-196D-434A-B7D5-033370C37232}">
      <dgm:prSet/>
      <dgm:spPr/>
      <dgm:t>
        <a:bodyPr/>
        <a:lstStyle/>
        <a:p>
          <a:endParaRPr lang="en-US"/>
        </a:p>
      </dgm:t>
    </dgm:pt>
    <dgm:pt modelId="{D1D05230-FB9E-4DD6-8D72-73AEA115D3FC}" type="sibTrans" cxnId="{09856214-196D-434A-B7D5-033370C37232}">
      <dgm:prSet/>
      <dgm:spPr/>
      <dgm:t>
        <a:bodyPr/>
        <a:lstStyle/>
        <a:p>
          <a:endParaRPr lang="en-US"/>
        </a:p>
      </dgm:t>
    </dgm:pt>
    <dgm:pt modelId="{E629645B-27D9-48D3-957F-6554B512225F}">
      <dgm:prSet/>
      <dgm:spPr/>
      <dgm:t>
        <a:bodyPr/>
        <a:lstStyle/>
        <a:p>
          <a:r>
            <a:rPr lang="en-US" b="0" i="0"/>
            <a:t>Get better</a:t>
          </a:r>
          <a:endParaRPr lang="en-US"/>
        </a:p>
      </dgm:t>
    </dgm:pt>
    <dgm:pt modelId="{F16BAC59-92DE-43A9-86DF-62BFBABB5089}" type="parTrans" cxnId="{2B0D47CF-A688-4CFE-89DD-792BF0AB472E}">
      <dgm:prSet/>
      <dgm:spPr/>
      <dgm:t>
        <a:bodyPr/>
        <a:lstStyle/>
        <a:p>
          <a:endParaRPr lang="en-US"/>
        </a:p>
      </dgm:t>
    </dgm:pt>
    <dgm:pt modelId="{05B99CA5-15C8-4283-B26D-5F72CB5C7BC3}" type="sibTrans" cxnId="{2B0D47CF-A688-4CFE-89DD-792BF0AB472E}">
      <dgm:prSet/>
      <dgm:spPr/>
      <dgm:t>
        <a:bodyPr/>
        <a:lstStyle/>
        <a:p>
          <a:endParaRPr lang="en-US"/>
        </a:p>
      </dgm:t>
    </dgm:pt>
    <dgm:pt modelId="{FA6ADB87-3EB5-4B5F-BE01-648CBF408597}">
      <dgm:prSet/>
      <dgm:spPr/>
      <dgm:t>
        <a:bodyPr/>
        <a:lstStyle/>
        <a:p>
          <a:r>
            <a:rPr lang="en-US" b="0" i="0"/>
            <a:t>Confront reality</a:t>
          </a:r>
          <a:endParaRPr lang="en-US"/>
        </a:p>
      </dgm:t>
    </dgm:pt>
    <dgm:pt modelId="{0B265782-E1C4-493A-8E67-6881F9174E15}" type="parTrans" cxnId="{D734BE43-80B9-4E27-A497-7AD406BFF6CC}">
      <dgm:prSet/>
      <dgm:spPr/>
      <dgm:t>
        <a:bodyPr/>
        <a:lstStyle/>
        <a:p>
          <a:endParaRPr lang="en-US"/>
        </a:p>
      </dgm:t>
    </dgm:pt>
    <dgm:pt modelId="{972FF3EE-E5DD-4CE5-A486-F124F6C0CCC3}" type="sibTrans" cxnId="{D734BE43-80B9-4E27-A497-7AD406BFF6CC}">
      <dgm:prSet/>
      <dgm:spPr/>
      <dgm:t>
        <a:bodyPr/>
        <a:lstStyle/>
        <a:p>
          <a:endParaRPr lang="en-US"/>
        </a:p>
      </dgm:t>
    </dgm:pt>
    <dgm:pt modelId="{06ABEB76-7334-4A75-903A-7D7E8D65CEF8}">
      <dgm:prSet/>
      <dgm:spPr/>
      <dgm:t>
        <a:bodyPr/>
        <a:lstStyle/>
        <a:p>
          <a:r>
            <a:rPr lang="en-US" b="0" i="0"/>
            <a:t>Clarify expectations</a:t>
          </a:r>
          <a:endParaRPr lang="en-US"/>
        </a:p>
      </dgm:t>
    </dgm:pt>
    <dgm:pt modelId="{D7606569-19DD-4215-BE80-0AF3DCD2C8A4}" type="parTrans" cxnId="{3629FB36-3135-4434-A73D-E180FAECC156}">
      <dgm:prSet/>
      <dgm:spPr/>
      <dgm:t>
        <a:bodyPr/>
        <a:lstStyle/>
        <a:p>
          <a:endParaRPr lang="en-US"/>
        </a:p>
      </dgm:t>
    </dgm:pt>
    <dgm:pt modelId="{5837FDD8-3ADB-4CD5-AC16-6D7BA9EEA036}" type="sibTrans" cxnId="{3629FB36-3135-4434-A73D-E180FAECC156}">
      <dgm:prSet/>
      <dgm:spPr/>
      <dgm:t>
        <a:bodyPr/>
        <a:lstStyle/>
        <a:p>
          <a:endParaRPr lang="en-US"/>
        </a:p>
      </dgm:t>
    </dgm:pt>
    <dgm:pt modelId="{2C61FB75-359C-42CB-82B9-9BDAB72413C6}">
      <dgm:prSet/>
      <dgm:spPr/>
      <dgm:t>
        <a:bodyPr/>
        <a:lstStyle/>
        <a:p>
          <a:r>
            <a:rPr lang="en-US" b="0" i="0"/>
            <a:t>Practice accountability</a:t>
          </a:r>
          <a:endParaRPr lang="en-US"/>
        </a:p>
      </dgm:t>
    </dgm:pt>
    <dgm:pt modelId="{04DA1EA4-F99A-4E90-808C-F4EBB8C8566C}" type="parTrans" cxnId="{C8952796-5A24-4305-A0FD-717CCF8C0201}">
      <dgm:prSet/>
      <dgm:spPr/>
      <dgm:t>
        <a:bodyPr/>
        <a:lstStyle/>
        <a:p>
          <a:endParaRPr lang="en-US"/>
        </a:p>
      </dgm:t>
    </dgm:pt>
    <dgm:pt modelId="{5C044566-EA89-45BF-BE7D-06D31C80E21F}" type="sibTrans" cxnId="{C8952796-5A24-4305-A0FD-717CCF8C0201}">
      <dgm:prSet/>
      <dgm:spPr/>
      <dgm:t>
        <a:bodyPr/>
        <a:lstStyle/>
        <a:p>
          <a:endParaRPr lang="en-US"/>
        </a:p>
      </dgm:t>
    </dgm:pt>
    <dgm:pt modelId="{163CE6E4-01C8-4E1A-9041-73AF2D02BA97}">
      <dgm:prSet/>
      <dgm:spPr/>
      <dgm:t>
        <a:bodyPr/>
        <a:lstStyle/>
        <a:p>
          <a:r>
            <a:rPr lang="en-US" b="0" i="0"/>
            <a:t>Listen first</a:t>
          </a:r>
          <a:endParaRPr lang="en-US"/>
        </a:p>
      </dgm:t>
    </dgm:pt>
    <dgm:pt modelId="{F21C2F36-7527-48EE-8C4F-19B1FAF304A8}" type="parTrans" cxnId="{74CD8A96-8254-4327-B755-DB09BEE7B58B}">
      <dgm:prSet/>
      <dgm:spPr/>
      <dgm:t>
        <a:bodyPr/>
        <a:lstStyle/>
        <a:p>
          <a:endParaRPr lang="en-US"/>
        </a:p>
      </dgm:t>
    </dgm:pt>
    <dgm:pt modelId="{078948E1-FC75-4E8D-9B1A-CC59EEB593F1}" type="sibTrans" cxnId="{74CD8A96-8254-4327-B755-DB09BEE7B58B}">
      <dgm:prSet/>
      <dgm:spPr/>
      <dgm:t>
        <a:bodyPr/>
        <a:lstStyle/>
        <a:p>
          <a:endParaRPr lang="en-US"/>
        </a:p>
      </dgm:t>
    </dgm:pt>
    <dgm:pt modelId="{1E97A7A8-40D7-4363-A046-665274BCFC2F}">
      <dgm:prSet/>
      <dgm:spPr/>
      <dgm:t>
        <a:bodyPr/>
        <a:lstStyle/>
        <a:p>
          <a:r>
            <a:rPr lang="en-US" b="0" i="0"/>
            <a:t>Keep commitments</a:t>
          </a:r>
          <a:endParaRPr lang="en-US"/>
        </a:p>
      </dgm:t>
    </dgm:pt>
    <dgm:pt modelId="{44C57167-AA0B-463D-8867-588EE23CC9E5}" type="parTrans" cxnId="{35D232EB-6216-409F-804D-6D9EE3E94231}">
      <dgm:prSet/>
      <dgm:spPr/>
      <dgm:t>
        <a:bodyPr/>
        <a:lstStyle/>
        <a:p>
          <a:endParaRPr lang="en-US"/>
        </a:p>
      </dgm:t>
    </dgm:pt>
    <dgm:pt modelId="{A1DB60F4-5DE0-482B-8767-1640B72CC137}" type="sibTrans" cxnId="{35D232EB-6216-409F-804D-6D9EE3E94231}">
      <dgm:prSet/>
      <dgm:spPr/>
      <dgm:t>
        <a:bodyPr/>
        <a:lstStyle/>
        <a:p>
          <a:endParaRPr lang="en-US"/>
        </a:p>
      </dgm:t>
    </dgm:pt>
    <dgm:pt modelId="{6BD49930-E047-D44B-B650-1CF08447C0DC}" type="pres">
      <dgm:prSet presAssocID="{E505E7F5-36D3-4A12-A0D9-54A4693F511B}" presName="diagram" presStyleCnt="0">
        <dgm:presLayoutVars>
          <dgm:dir/>
          <dgm:resizeHandles val="exact"/>
        </dgm:presLayoutVars>
      </dgm:prSet>
      <dgm:spPr/>
    </dgm:pt>
    <dgm:pt modelId="{48F9406E-F7C6-AA4D-9786-D2A14F4DAD12}" type="pres">
      <dgm:prSet presAssocID="{75AE0959-7095-4666-BF7F-4C7D5DF68D38}" presName="node" presStyleLbl="node1" presStyleIdx="0" presStyleCnt="11">
        <dgm:presLayoutVars>
          <dgm:bulletEnabled val="1"/>
        </dgm:presLayoutVars>
      </dgm:prSet>
      <dgm:spPr/>
    </dgm:pt>
    <dgm:pt modelId="{C3A29039-006F-C141-85F7-D74712CC1165}" type="pres">
      <dgm:prSet presAssocID="{5DB92B33-34D3-48A4-A904-9174FA2BBC12}" presName="sibTrans" presStyleCnt="0"/>
      <dgm:spPr/>
    </dgm:pt>
    <dgm:pt modelId="{BEA0FCC4-AA07-0741-A8D1-5091E97F7913}" type="pres">
      <dgm:prSet presAssocID="{5C8976A5-7C59-40E2-84EE-46DF76049782}" presName="node" presStyleLbl="node1" presStyleIdx="1" presStyleCnt="11">
        <dgm:presLayoutVars>
          <dgm:bulletEnabled val="1"/>
        </dgm:presLayoutVars>
      </dgm:prSet>
      <dgm:spPr/>
    </dgm:pt>
    <dgm:pt modelId="{4E88995F-17F9-F54C-8196-85735F03D5C7}" type="pres">
      <dgm:prSet presAssocID="{9911BDB0-B5EB-4C02-832E-7A396FF78928}" presName="sibTrans" presStyleCnt="0"/>
      <dgm:spPr/>
    </dgm:pt>
    <dgm:pt modelId="{AE652F61-F4F3-9A49-A8BE-DB1509055C17}" type="pres">
      <dgm:prSet presAssocID="{0CC2DBB2-C505-4256-85A1-AF9BF53A7E50}" presName="node" presStyleLbl="node1" presStyleIdx="2" presStyleCnt="11">
        <dgm:presLayoutVars>
          <dgm:bulletEnabled val="1"/>
        </dgm:presLayoutVars>
      </dgm:prSet>
      <dgm:spPr/>
    </dgm:pt>
    <dgm:pt modelId="{B599A436-4CD4-9D47-AF31-51240D0BD2A1}" type="pres">
      <dgm:prSet presAssocID="{AC9AE453-3CA2-4077-AE5D-5EC4B771D74B}" presName="sibTrans" presStyleCnt="0"/>
      <dgm:spPr/>
    </dgm:pt>
    <dgm:pt modelId="{0ACF8AC3-FE61-8045-8DB6-AF8ED24A2055}" type="pres">
      <dgm:prSet presAssocID="{B66B2D78-6095-49C2-991B-3112D140777C}" presName="node" presStyleLbl="node1" presStyleIdx="3" presStyleCnt="11">
        <dgm:presLayoutVars>
          <dgm:bulletEnabled val="1"/>
        </dgm:presLayoutVars>
      </dgm:prSet>
      <dgm:spPr/>
    </dgm:pt>
    <dgm:pt modelId="{6B59666B-24BE-5046-A616-367080EF0BB6}" type="pres">
      <dgm:prSet presAssocID="{EF298405-6A73-4C22-A3E1-A52EFFD6F382}" presName="sibTrans" presStyleCnt="0"/>
      <dgm:spPr/>
    </dgm:pt>
    <dgm:pt modelId="{720A637F-CABF-2847-A774-5CBFE4C11AE7}" type="pres">
      <dgm:prSet presAssocID="{CCE2AA07-C134-46E5-8A69-383B8888E6F7}" presName="node" presStyleLbl="node1" presStyleIdx="4" presStyleCnt="11">
        <dgm:presLayoutVars>
          <dgm:bulletEnabled val="1"/>
        </dgm:presLayoutVars>
      </dgm:prSet>
      <dgm:spPr/>
    </dgm:pt>
    <dgm:pt modelId="{733FA58C-39A1-5846-933B-3CA344746CF0}" type="pres">
      <dgm:prSet presAssocID="{D1D05230-FB9E-4DD6-8D72-73AEA115D3FC}" presName="sibTrans" presStyleCnt="0"/>
      <dgm:spPr/>
    </dgm:pt>
    <dgm:pt modelId="{BE2D53FB-1322-154E-AAFA-132422FEE88F}" type="pres">
      <dgm:prSet presAssocID="{E629645B-27D9-48D3-957F-6554B512225F}" presName="node" presStyleLbl="node1" presStyleIdx="5" presStyleCnt="11">
        <dgm:presLayoutVars>
          <dgm:bulletEnabled val="1"/>
        </dgm:presLayoutVars>
      </dgm:prSet>
      <dgm:spPr/>
    </dgm:pt>
    <dgm:pt modelId="{B23EA2D2-C7D3-0A4A-9FE4-2C050F27FD95}" type="pres">
      <dgm:prSet presAssocID="{05B99CA5-15C8-4283-B26D-5F72CB5C7BC3}" presName="sibTrans" presStyleCnt="0"/>
      <dgm:spPr/>
    </dgm:pt>
    <dgm:pt modelId="{7188CF9B-EDD6-3B4F-BB73-526241501D18}" type="pres">
      <dgm:prSet presAssocID="{FA6ADB87-3EB5-4B5F-BE01-648CBF408597}" presName="node" presStyleLbl="node1" presStyleIdx="6" presStyleCnt="11">
        <dgm:presLayoutVars>
          <dgm:bulletEnabled val="1"/>
        </dgm:presLayoutVars>
      </dgm:prSet>
      <dgm:spPr/>
    </dgm:pt>
    <dgm:pt modelId="{ABCEF5AC-7E72-1F4B-B71B-2A06E86188C8}" type="pres">
      <dgm:prSet presAssocID="{972FF3EE-E5DD-4CE5-A486-F124F6C0CCC3}" presName="sibTrans" presStyleCnt="0"/>
      <dgm:spPr/>
    </dgm:pt>
    <dgm:pt modelId="{A30DEBC1-4705-F747-B420-EB5911466096}" type="pres">
      <dgm:prSet presAssocID="{06ABEB76-7334-4A75-903A-7D7E8D65CEF8}" presName="node" presStyleLbl="node1" presStyleIdx="7" presStyleCnt="11">
        <dgm:presLayoutVars>
          <dgm:bulletEnabled val="1"/>
        </dgm:presLayoutVars>
      </dgm:prSet>
      <dgm:spPr/>
    </dgm:pt>
    <dgm:pt modelId="{0B8128FE-C699-F44D-B91F-B0443218382C}" type="pres">
      <dgm:prSet presAssocID="{5837FDD8-3ADB-4CD5-AC16-6D7BA9EEA036}" presName="sibTrans" presStyleCnt="0"/>
      <dgm:spPr/>
    </dgm:pt>
    <dgm:pt modelId="{C4B19200-DB70-3645-9D77-9B34461E50D6}" type="pres">
      <dgm:prSet presAssocID="{2C61FB75-359C-42CB-82B9-9BDAB72413C6}" presName="node" presStyleLbl="node1" presStyleIdx="8" presStyleCnt="11">
        <dgm:presLayoutVars>
          <dgm:bulletEnabled val="1"/>
        </dgm:presLayoutVars>
      </dgm:prSet>
      <dgm:spPr/>
    </dgm:pt>
    <dgm:pt modelId="{4E5E5B87-B91A-EC4C-B314-2B633325173F}" type="pres">
      <dgm:prSet presAssocID="{5C044566-EA89-45BF-BE7D-06D31C80E21F}" presName="sibTrans" presStyleCnt="0"/>
      <dgm:spPr/>
    </dgm:pt>
    <dgm:pt modelId="{3697389D-1DB9-B649-A218-1A284AA4FFBD}" type="pres">
      <dgm:prSet presAssocID="{163CE6E4-01C8-4E1A-9041-73AF2D02BA97}" presName="node" presStyleLbl="node1" presStyleIdx="9" presStyleCnt="11">
        <dgm:presLayoutVars>
          <dgm:bulletEnabled val="1"/>
        </dgm:presLayoutVars>
      </dgm:prSet>
      <dgm:spPr/>
    </dgm:pt>
    <dgm:pt modelId="{08069A68-CDE4-514A-A786-B6F92F1E5AD9}" type="pres">
      <dgm:prSet presAssocID="{078948E1-FC75-4E8D-9B1A-CC59EEB593F1}" presName="sibTrans" presStyleCnt="0"/>
      <dgm:spPr/>
    </dgm:pt>
    <dgm:pt modelId="{01C4E2EC-55F8-3946-B5B9-9143F7CD53AA}" type="pres">
      <dgm:prSet presAssocID="{1E97A7A8-40D7-4363-A046-665274BCFC2F}" presName="node" presStyleLbl="node1" presStyleIdx="10" presStyleCnt="11">
        <dgm:presLayoutVars>
          <dgm:bulletEnabled val="1"/>
        </dgm:presLayoutVars>
      </dgm:prSet>
      <dgm:spPr/>
    </dgm:pt>
  </dgm:ptLst>
  <dgm:cxnLst>
    <dgm:cxn modelId="{B7871807-033F-9C45-A3B9-3E7E2B960434}" type="presOf" srcId="{5C8976A5-7C59-40E2-84EE-46DF76049782}" destId="{BEA0FCC4-AA07-0741-A8D1-5091E97F7913}" srcOrd="0" destOrd="0" presId="urn:microsoft.com/office/officeart/2005/8/layout/default"/>
    <dgm:cxn modelId="{09856214-196D-434A-B7D5-033370C37232}" srcId="{E505E7F5-36D3-4A12-A0D9-54A4693F511B}" destId="{CCE2AA07-C134-46E5-8A69-383B8888E6F7}" srcOrd="4" destOrd="0" parTransId="{63D608B4-E7F4-41B8-813E-28C9151C8E09}" sibTransId="{D1D05230-FB9E-4DD6-8D72-73AEA115D3FC}"/>
    <dgm:cxn modelId="{ACFCBA22-A1E0-D147-90C3-0B4B30F1AF9F}" type="presOf" srcId="{06ABEB76-7334-4A75-903A-7D7E8D65CEF8}" destId="{A30DEBC1-4705-F747-B420-EB5911466096}" srcOrd="0" destOrd="0" presId="urn:microsoft.com/office/officeart/2005/8/layout/default"/>
    <dgm:cxn modelId="{88E30035-7EB3-4B02-9E61-454CBFA12D71}" srcId="{E505E7F5-36D3-4A12-A0D9-54A4693F511B}" destId="{0CC2DBB2-C505-4256-85A1-AF9BF53A7E50}" srcOrd="2" destOrd="0" parTransId="{495D21A0-E73A-4FC3-BD2F-8CF6A2511C11}" sibTransId="{AC9AE453-3CA2-4077-AE5D-5EC4B771D74B}"/>
    <dgm:cxn modelId="{3629FB36-3135-4434-A73D-E180FAECC156}" srcId="{E505E7F5-36D3-4A12-A0D9-54A4693F511B}" destId="{06ABEB76-7334-4A75-903A-7D7E8D65CEF8}" srcOrd="7" destOrd="0" parTransId="{D7606569-19DD-4215-BE80-0AF3DCD2C8A4}" sibTransId="{5837FDD8-3ADB-4CD5-AC16-6D7BA9EEA036}"/>
    <dgm:cxn modelId="{D734BE43-80B9-4E27-A497-7AD406BFF6CC}" srcId="{E505E7F5-36D3-4A12-A0D9-54A4693F511B}" destId="{FA6ADB87-3EB5-4B5F-BE01-648CBF408597}" srcOrd="6" destOrd="0" parTransId="{0B265782-E1C4-493A-8E67-6881F9174E15}" sibTransId="{972FF3EE-E5DD-4CE5-A486-F124F6C0CCC3}"/>
    <dgm:cxn modelId="{50BDCB5D-1B51-A44C-A917-567D7B2C0870}" type="presOf" srcId="{E505E7F5-36D3-4A12-A0D9-54A4693F511B}" destId="{6BD49930-E047-D44B-B650-1CF08447C0DC}" srcOrd="0" destOrd="0" presId="urn:microsoft.com/office/officeart/2005/8/layout/default"/>
    <dgm:cxn modelId="{0797E666-EE1D-433A-9C48-8BBE9EA3FF7E}" srcId="{E505E7F5-36D3-4A12-A0D9-54A4693F511B}" destId="{B66B2D78-6095-49C2-991B-3112D140777C}" srcOrd="3" destOrd="0" parTransId="{2A7445CE-820F-47E6-BB95-D16A863E3253}" sibTransId="{EF298405-6A73-4C22-A3E1-A52EFFD6F382}"/>
    <dgm:cxn modelId="{37208F75-ED1D-5448-8593-0728A658D02B}" type="presOf" srcId="{CCE2AA07-C134-46E5-8A69-383B8888E6F7}" destId="{720A637F-CABF-2847-A774-5CBFE4C11AE7}" srcOrd="0" destOrd="0" presId="urn:microsoft.com/office/officeart/2005/8/layout/default"/>
    <dgm:cxn modelId="{FF613D80-EA46-D84B-8B94-21C2EF9E927A}" type="presOf" srcId="{E629645B-27D9-48D3-957F-6554B512225F}" destId="{BE2D53FB-1322-154E-AAFA-132422FEE88F}" srcOrd="0" destOrd="0" presId="urn:microsoft.com/office/officeart/2005/8/layout/default"/>
    <dgm:cxn modelId="{A74EBF92-AFEF-4DA4-B6B5-C73DD4E98883}" srcId="{E505E7F5-36D3-4A12-A0D9-54A4693F511B}" destId="{75AE0959-7095-4666-BF7F-4C7D5DF68D38}" srcOrd="0" destOrd="0" parTransId="{73BD6EA6-E9AD-49B6-B349-714E4774D2A0}" sibTransId="{5DB92B33-34D3-48A4-A904-9174FA2BBC12}"/>
    <dgm:cxn modelId="{C8952796-5A24-4305-A0FD-717CCF8C0201}" srcId="{E505E7F5-36D3-4A12-A0D9-54A4693F511B}" destId="{2C61FB75-359C-42CB-82B9-9BDAB72413C6}" srcOrd="8" destOrd="0" parTransId="{04DA1EA4-F99A-4E90-808C-F4EBB8C8566C}" sibTransId="{5C044566-EA89-45BF-BE7D-06D31C80E21F}"/>
    <dgm:cxn modelId="{74CD8A96-8254-4327-B755-DB09BEE7B58B}" srcId="{E505E7F5-36D3-4A12-A0D9-54A4693F511B}" destId="{163CE6E4-01C8-4E1A-9041-73AF2D02BA97}" srcOrd="9" destOrd="0" parTransId="{F21C2F36-7527-48EE-8C4F-19B1FAF304A8}" sibTransId="{078948E1-FC75-4E8D-9B1A-CC59EEB593F1}"/>
    <dgm:cxn modelId="{BE6C0298-F51B-5343-9997-093870F5A4A2}" type="presOf" srcId="{0CC2DBB2-C505-4256-85A1-AF9BF53A7E50}" destId="{AE652F61-F4F3-9A49-A8BE-DB1509055C17}" srcOrd="0" destOrd="0" presId="urn:microsoft.com/office/officeart/2005/8/layout/default"/>
    <dgm:cxn modelId="{2C1E5CA4-FE7D-4425-8488-7B2DE9469A53}" srcId="{E505E7F5-36D3-4A12-A0D9-54A4693F511B}" destId="{5C8976A5-7C59-40E2-84EE-46DF76049782}" srcOrd="1" destOrd="0" parTransId="{D401E5DD-60C2-4C3E-856C-1AB2FE095C70}" sibTransId="{9911BDB0-B5EB-4C02-832E-7A396FF78928}"/>
    <dgm:cxn modelId="{4A59AEA6-592B-904E-AC97-73510E050C56}" type="presOf" srcId="{2C61FB75-359C-42CB-82B9-9BDAB72413C6}" destId="{C4B19200-DB70-3645-9D77-9B34461E50D6}" srcOrd="0" destOrd="0" presId="urn:microsoft.com/office/officeart/2005/8/layout/default"/>
    <dgm:cxn modelId="{4FFA6FAB-A019-0644-8AB3-F519AA4461CA}" type="presOf" srcId="{75AE0959-7095-4666-BF7F-4C7D5DF68D38}" destId="{48F9406E-F7C6-AA4D-9786-D2A14F4DAD12}" srcOrd="0" destOrd="0" presId="urn:microsoft.com/office/officeart/2005/8/layout/default"/>
    <dgm:cxn modelId="{24B4D1AC-E85B-574C-B09B-1EF3C580A3F3}" type="presOf" srcId="{B66B2D78-6095-49C2-991B-3112D140777C}" destId="{0ACF8AC3-FE61-8045-8DB6-AF8ED24A2055}" srcOrd="0" destOrd="0" presId="urn:microsoft.com/office/officeart/2005/8/layout/default"/>
    <dgm:cxn modelId="{2B0D47CF-A688-4CFE-89DD-792BF0AB472E}" srcId="{E505E7F5-36D3-4A12-A0D9-54A4693F511B}" destId="{E629645B-27D9-48D3-957F-6554B512225F}" srcOrd="5" destOrd="0" parTransId="{F16BAC59-92DE-43A9-86DF-62BFBABB5089}" sibTransId="{05B99CA5-15C8-4283-B26D-5F72CB5C7BC3}"/>
    <dgm:cxn modelId="{D11688D2-070A-504B-A035-0CDE00790256}" type="presOf" srcId="{163CE6E4-01C8-4E1A-9041-73AF2D02BA97}" destId="{3697389D-1DB9-B649-A218-1A284AA4FFBD}" srcOrd="0" destOrd="0" presId="urn:microsoft.com/office/officeart/2005/8/layout/default"/>
    <dgm:cxn modelId="{D4F999E4-31FE-3649-94AC-D98D5464A58A}" type="presOf" srcId="{FA6ADB87-3EB5-4B5F-BE01-648CBF408597}" destId="{7188CF9B-EDD6-3B4F-BB73-526241501D18}" srcOrd="0" destOrd="0" presId="urn:microsoft.com/office/officeart/2005/8/layout/default"/>
    <dgm:cxn modelId="{35D232EB-6216-409F-804D-6D9EE3E94231}" srcId="{E505E7F5-36D3-4A12-A0D9-54A4693F511B}" destId="{1E97A7A8-40D7-4363-A046-665274BCFC2F}" srcOrd="10" destOrd="0" parTransId="{44C57167-AA0B-463D-8867-588EE23CC9E5}" sibTransId="{A1DB60F4-5DE0-482B-8767-1640B72CC137}"/>
    <dgm:cxn modelId="{5E24C0FD-E262-3B4E-8148-49C6C2492A54}" type="presOf" srcId="{1E97A7A8-40D7-4363-A046-665274BCFC2F}" destId="{01C4E2EC-55F8-3946-B5B9-9143F7CD53AA}" srcOrd="0" destOrd="0" presId="urn:microsoft.com/office/officeart/2005/8/layout/default"/>
    <dgm:cxn modelId="{B5F925D1-9548-5C4E-9264-3AD9493EF1EE}" type="presParOf" srcId="{6BD49930-E047-D44B-B650-1CF08447C0DC}" destId="{48F9406E-F7C6-AA4D-9786-D2A14F4DAD12}" srcOrd="0" destOrd="0" presId="urn:microsoft.com/office/officeart/2005/8/layout/default"/>
    <dgm:cxn modelId="{F31800FD-1062-5E4F-B700-39258B97F1D2}" type="presParOf" srcId="{6BD49930-E047-D44B-B650-1CF08447C0DC}" destId="{C3A29039-006F-C141-85F7-D74712CC1165}" srcOrd="1" destOrd="0" presId="urn:microsoft.com/office/officeart/2005/8/layout/default"/>
    <dgm:cxn modelId="{33C0A22F-DB47-A34F-A2A3-67EB12B80821}" type="presParOf" srcId="{6BD49930-E047-D44B-B650-1CF08447C0DC}" destId="{BEA0FCC4-AA07-0741-A8D1-5091E97F7913}" srcOrd="2" destOrd="0" presId="urn:microsoft.com/office/officeart/2005/8/layout/default"/>
    <dgm:cxn modelId="{CD7E4996-409C-8B4C-A926-118169F0F7FA}" type="presParOf" srcId="{6BD49930-E047-D44B-B650-1CF08447C0DC}" destId="{4E88995F-17F9-F54C-8196-85735F03D5C7}" srcOrd="3" destOrd="0" presId="urn:microsoft.com/office/officeart/2005/8/layout/default"/>
    <dgm:cxn modelId="{927A111B-A32D-D44C-A532-1499AFFF3C0D}" type="presParOf" srcId="{6BD49930-E047-D44B-B650-1CF08447C0DC}" destId="{AE652F61-F4F3-9A49-A8BE-DB1509055C17}" srcOrd="4" destOrd="0" presId="urn:microsoft.com/office/officeart/2005/8/layout/default"/>
    <dgm:cxn modelId="{3073B7F4-748F-0E44-9905-B2357678C071}" type="presParOf" srcId="{6BD49930-E047-D44B-B650-1CF08447C0DC}" destId="{B599A436-4CD4-9D47-AF31-51240D0BD2A1}" srcOrd="5" destOrd="0" presId="urn:microsoft.com/office/officeart/2005/8/layout/default"/>
    <dgm:cxn modelId="{C85D8F17-95C3-BE49-BFEC-3338521C2083}" type="presParOf" srcId="{6BD49930-E047-D44B-B650-1CF08447C0DC}" destId="{0ACF8AC3-FE61-8045-8DB6-AF8ED24A2055}" srcOrd="6" destOrd="0" presId="urn:microsoft.com/office/officeart/2005/8/layout/default"/>
    <dgm:cxn modelId="{CD66A32B-2818-DC4C-8CD9-C36F1CB14329}" type="presParOf" srcId="{6BD49930-E047-D44B-B650-1CF08447C0DC}" destId="{6B59666B-24BE-5046-A616-367080EF0BB6}" srcOrd="7" destOrd="0" presId="urn:microsoft.com/office/officeart/2005/8/layout/default"/>
    <dgm:cxn modelId="{234EF833-530B-7D41-9CFD-DB94C8977141}" type="presParOf" srcId="{6BD49930-E047-D44B-B650-1CF08447C0DC}" destId="{720A637F-CABF-2847-A774-5CBFE4C11AE7}" srcOrd="8" destOrd="0" presId="urn:microsoft.com/office/officeart/2005/8/layout/default"/>
    <dgm:cxn modelId="{ED73E484-6A79-FB45-9990-2A3301F78537}" type="presParOf" srcId="{6BD49930-E047-D44B-B650-1CF08447C0DC}" destId="{733FA58C-39A1-5846-933B-3CA344746CF0}" srcOrd="9" destOrd="0" presId="urn:microsoft.com/office/officeart/2005/8/layout/default"/>
    <dgm:cxn modelId="{440E8D7D-D03C-3C41-8781-8B939955D3D2}" type="presParOf" srcId="{6BD49930-E047-D44B-B650-1CF08447C0DC}" destId="{BE2D53FB-1322-154E-AAFA-132422FEE88F}" srcOrd="10" destOrd="0" presId="urn:microsoft.com/office/officeart/2005/8/layout/default"/>
    <dgm:cxn modelId="{E34EED3B-9AE9-E84B-A9FE-9324EDEE54C5}" type="presParOf" srcId="{6BD49930-E047-D44B-B650-1CF08447C0DC}" destId="{B23EA2D2-C7D3-0A4A-9FE4-2C050F27FD95}" srcOrd="11" destOrd="0" presId="urn:microsoft.com/office/officeart/2005/8/layout/default"/>
    <dgm:cxn modelId="{63F548DC-28EC-D14F-82B3-377366A40B26}" type="presParOf" srcId="{6BD49930-E047-D44B-B650-1CF08447C0DC}" destId="{7188CF9B-EDD6-3B4F-BB73-526241501D18}" srcOrd="12" destOrd="0" presId="urn:microsoft.com/office/officeart/2005/8/layout/default"/>
    <dgm:cxn modelId="{E328521F-CEFC-4F4E-AD4A-8BC24563FAD8}" type="presParOf" srcId="{6BD49930-E047-D44B-B650-1CF08447C0DC}" destId="{ABCEF5AC-7E72-1F4B-B71B-2A06E86188C8}" srcOrd="13" destOrd="0" presId="urn:microsoft.com/office/officeart/2005/8/layout/default"/>
    <dgm:cxn modelId="{DB87BDCF-DF79-4444-BBCA-6E314C7D5334}" type="presParOf" srcId="{6BD49930-E047-D44B-B650-1CF08447C0DC}" destId="{A30DEBC1-4705-F747-B420-EB5911466096}" srcOrd="14" destOrd="0" presId="urn:microsoft.com/office/officeart/2005/8/layout/default"/>
    <dgm:cxn modelId="{E8F9D9C4-7E13-0E4B-9A50-6848B487BCB0}" type="presParOf" srcId="{6BD49930-E047-D44B-B650-1CF08447C0DC}" destId="{0B8128FE-C699-F44D-B91F-B0443218382C}" srcOrd="15" destOrd="0" presId="urn:microsoft.com/office/officeart/2005/8/layout/default"/>
    <dgm:cxn modelId="{9E64C31B-D852-2940-B49D-C3DAE4A6C838}" type="presParOf" srcId="{6BD49930-E047-D44B-B650-1CF08447C0DC}" destId="{C4B19200-DB70-3645-9D77-9B34461E50D6}" srcOrd="16" destOrd="0" presId="urn:microsoft.com/office/officeart/2005/8/layout/default"/>
    <dgm:cxn modelId="{7A5E58C3-A667-5448-B13F-AF280F5B59EA}" type="presParOf" srcId="{6BD49930-E047-D44B-B650-1CF08447C0DC}" destId="{4E5E5B87-B91A-EC4C-B314-2B633325173F}" srcOrd="17" destOrd="0" presId="urn:microsoft.com/office/officeart/2005/8/layout/default"/>
    <dgm:cxn modelId="{94D7F81A-D525-EE4C-8A4E-F33DCB97F43D}" type="presParOf" srcId="{6BD49930-E047-D44B-B650-1CF08447C0DC}" destId="{3697389D-1DB9-B649-A218-1A284AA4FFBD}" srcOrd="18" destOrd="0" presId="urn:microsoft.com/office/officeart/2005/8/layout/default"/>
    <dgm:cxn modelId="{361DCB9A-DDB2-474B-9019-ABDE680F1F5F}" type="presParOf" srcId="{6BD49930-E047-D44B-B650-1CF08447C0DC}" destId="{08069A68-CDE4-514A-A786-B6F92F1E5AD9}" srcOrd="19" destOrd="0" presId="urn:microsoft.com/office/officeart/2005/8/layout/default"/>
    <dgm:cxn modelId="{4414A4F6-3EB0-104D-8B84-C2063CEB9B7E}" type="presParOf" srcId="{6BD49930-E047-D44B-B650-1CF08447C0DC}" destId="{01C4E2EC-55F8-3946-B5B9-9143F7CD53AA}"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68B8DE-925E-4127-93FB-7EF4B1EC7AB9}"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5AD6CBDD-8FCE-4DC9-ABAA-29C513ED9DE5}">
      <dgm:prSet/>
      <dgm:spPr/>
      <dgm:t>
        <a:bodyPr/>
        <a:lstStyle/>
        <a:p>
          <a:r>
            <a:rPr lang="en-US" b="0" i="0"/>
            <a:t>Not swayed by man’s opinion</a:t>
          </a:r>
          <a:endParaRPr lang="en-US"/>
        </a:p>
      </dgm:t>
    </dgm:pt>
    <dgm:pt modelId="{9B51BB43-DB16-4EB1-AB35-CCA266B899C3}" type="parTrans" cxnId="{8D5B64CD-A478-471F-A1CD-187EBE9837CE}">
      <dgm:prSet/>
      <dgm:spPr/>
      <dgm:t>
        <a:bodyPr/>
        <a:lstStyle/>
        <a:p>
          <a:endParaRPr lang="en-US"/>
        </a:p>
      </dgm:t>
    </dgm:pt>
    <dgm:pt modelId="{91617588-1809-4756-806E-84AF4BF3410F}" type="sibTrans" cxnId="{8D5B64CD-A478-471F-A1CD-187EBE9837CE}">
      <dgm:prSet/>
      <dgm:spPr/>
      <dgm:t>
        <a:bodyPr/>
        <a:lstStyle/>
        <a:p>
          <a:endParaRPr lang="en-US"/>
        </a:p>
      </dgm:t>
    </dgm:pt>
    <dgm:pt modelId="{41F4CE73-6CFE-4689-B45D-1814353ABCB6}">
      <dgm:prSet/>
      <dgm:spPr/>
      <dgm:t>
        <a:bodyPr/>
        <a:lstStyle/>
        <a:p>
          <a:r>
            <a:rPr lang="en-US" b="0" i="0"/>
            <a:t>Not partial</a:t>
          </a:r>
          <a:endParaRPr lang="en-US"/>
        </a:p>
      </dgm:t>
    </dgm:pt>
    <dgm:pt modelId="{46113FCE-1D4E-4D66-A627-5C5BFDF77097}" type="parTrans" cxnId="{A8211F28-1AFB-4349-8936-B8636E140A4D}">
      <dgm:prSet/>
      <dgm:spPr/>
      <dgm:t>
        <a:bodyPr/>
        <a:lstStyle/>
        <a:p>
          <a:endParaRPr lang="en-US"/>
        </a:p>
      </dgm:t>
    </dgm:pt>
    <dgm:pt modelId="{1D19DF9F-A8DD-4019-B37F-58E027F3D5C5}" type="sibTrans" cxnId="{A8211F28-1AFB-4349-8936-B8636E140A4D}">
      <dgm:prSet/>
      <dgm:spPr/>
      <dgm:t>
        <a:bodyPr/>
        <a:lstStyle/>
        <a:p>
          <a:endParaRPr lang="en-US"/>
        </a:p>
      </dgm:t>
    </dgm:pt>
    <dgm:pt modelId="{ED3F81A4-972C-44E9-931B-8712DBF50327}">
      <dgm:prSet/>
      <dgm:spPr/>
      <dgm:t>
        <a:bodyPr/>
        <a:lstStyle/>
        <a:p>
          <a:r>
            <a:rPr lang="en-US" b="0" i="0"/>
            <a:t>Teach truth – no compromise</a:t>
          </a:r>
          <a:endParaRPr lang="en-US"/>
        </a:p>
      </dgm:t>
    </dgm:pt>
    <dgm:pt modelId="{9AF156AB-C5D0-416B-A635-910ABFD9C222}" type="parTrans" cxnId="{9226FA94-ABE4-46B5-AFB6-76BB8458705A}">
      <dgm:prSet/>
      <dgm:spPr/>
      <dgm:t>
        <a:bodyPr/>
        <a:lstStyle/>
        <a:p>
          <a:endParaRPr lang="en-US"/>
        </a:p>
      </dgm:t>
    </dgm:pt>
    <dgm:pt modelId="{BE9A5B33-ED52-45BF-8617-128777ADAC04}" type="sibTrans" cxnId="{9226FA94-ABE4-46B5-AFB6-76BB8458705A}">
      <dgm:prSet/>
      <dgm:spPr/>
      <dgm:t>
        <a:bodyPr/>
        <a:lstStyle/>
        <a:p>
          <a:endParaRPr lang="en-US"/>
        </a:p>
      </dgm:t>
    </dgm:pt>
    <dgm:pt modelId="{F90A6BDF-6586-1C48-9985-9971A97E4CAF}" type="pres">
      <dgm:prSet presAssocID="{4D68B8DE-925E-4127-93FB-7EF4B1EC7AB9}" presName="hierChild1" presStyleCnt="0">
        <dgm:presLayoutVars>
          <dgm:chPref val="1"/>
          <dgm:dir/>
          <dgm:animOne val="branch"/>
          <dgm:animLvl val="lvl"/>
          <dgm:resizeHandles/>
        </dgm:presLayoutVars>
      </dgm:prSet>
      <dgm:spPr/>
    </dgm:pt>
    <dgm:pt modelId="{66516F57-C234-184E-B801-5ADFE62C7DE8}" type="pres">
      <dgm:prSet presAssocID="{5AD6CBDD-8FCE-4DC9-ABAA-29C513ED9DE5}" presName="hierRoot1" presStyleCnt="0"/>
      <dgm:spPr/>
    </dgm:pt>
    <dgm:pt modelId="{3DA9712C-2FA5-F44E-B102-756230DC30E5}" type="pres">
      <dgm:prSet presAssocID="{5AD6CBDD-8FCE-4DC9-ABAA-29C513ED9DE5}" presName="composite" presStyleCnt="0"/>
      <dgm:spPr/>
    </dgm:pt>
    <dgm:pt modelId="{30E525DC-47F4-D94C-B4DC-0F2E0F89FE69}" type="pres">
      <dgm:prSet presAssocID="{5AD6CBDD-8FCE-4DC9-ABAA-29C513ED9DE5}" presName="background" presStyleLbl="node0" presStyleIdx="0" presStyleCnt="3"/>
      <dgm:spPr/>
    </dgm:pt>
    <dgm:pt modelId="{D880B3CD-56D8-FB43-84C8-4BA47E491567}" type="pres">
      <dgm:prSet presAssocID="{5AD6CBDD-8FCE-4DC9-ABAA-29C513ED9DE5}" presName="text" presStyleLbl="fgAcc0" presStyleIdx="0" presStyleCnt="3">
        <dgm:presLayoutVars>
          <dgm:chPref val="3"/>
        </dgm:presLayoutVars>
      </dgm:prSet>
      <dgm:spPr/>
    </dgm:pt>
    <dgm:pt modelId="{FD6E3A7B-1E39-1546-9268-237ADAC73952}" type="pres">
      <dgm:prSet presAssocID="{5AD6CBDD-8FCE-4DC9-ABAA-29C513ED9DE5}" presName="hierChild2" presStyleCnt="0"/>
      <dgm:spPr/>
    </dgm:pt>
    <dgm:pt modelId="{4F5F3F24-28CF-C440-8B6C-A07B1972D54E}" type="pres">
      <dgm:prSet presAssocID="{41F4CE73-6CFE-4689-B45D-1814353ABCB6}" presName="hierRoot1" presStyleCnt="0"/>
      <dgm:spPr/>
    </dgm:pt>
    <dgm:pt modelId="{AF2DD1B9-DA36-7B46-AD54-8F1C19084BEC}" type="pres">
      <dgm:prSet presAssocID="{41F4CE73-6CFE-4689-B45D-1814353ABCB6}" presName="composite" presStyleCnt="0"/>
      <dgm:spPr/>
    </dgm:pt>
    <dgm:pt modelId="{443F76A0-F1AF-0046-9C69-F42F0D2F4D43}" type="pres">
      <dgm:prSet presAssocID="{41F4CE73-6CFE-4689-B45D-1814353ABCB6}" presName="background" presStyleLbl="node0" presStyleIdx="1" presStyleCnt="3"/>
      <dgm:spPr/>
    </dgm:pt>
    <dgm:pt modelId="{6147A86F-9CC8-3D44-BCAE-05B6F2DE6B80}" type="pres">
      <dgm:prSet presAssocID="{41F4CE73-6CFE-4689-B45D-1814353ABCB6}" presName="text" presStyleLbl="fgAcc0" presStyleIdx="1" presStyleCnt="3">
        <dgm:presLayoutVars>
          <dgm:chPref val="3"/>
        </dgm:presLayoutVars>
      </dgm:prSet>
      <dgm:spPr/>
    </dgm:pt>
    <dgm:pt modelId="{33903AA2-04F1-B14D-BC31-0AF8E2AD23AC}" type="pres">
      <dgm:prSet presAssocID="{41F4CE73-6CFE-4689-B45D-1814353ABCB6}" presName="hierChild2" presStyleCnt="0"/>
      <dgm:spPr/>
    </dgm:pt>
    <dgm:pt modelId="{9D9854C8-B2BE-CF41-B8C6-861935A86232}" type="pres">
      <dgm:prSet presAssocID="{ED3F81A4-972C-44E9-931B-8712DBF50327}" presName="hierRoot1" presStyleCnt="0"/>
      <dgm:spPr/>
    </dgm:pt>
    <dgm:pt modelId="{BC3406E7-FCB4-E949-BC00-94A37530446A}" type="pres">
      <dgm:prSet presAssocID="{ED3F81A4-972C-44E9-931B-8712DBF50327}" presName="composite" presStyleCnt="0"/>
      <dgm:spPr/>
    </dgm:pt>
    <dgm:pt modelId="{838DC85E-D3A9-0B4E-9E48-A13308D08080}" type="pres">
      <dgm:prSet presAssocID="{ED3F81A4-972C-44E9-931B-8712DBF50327}" presName="background" presStyleLbl="node0" presStyleIdx="2" presStyleCnt="3"/>
      <dgm:spPr/>
    </dgm:pt>
    <dgm:pt modelId="{21415B9D-A33E-4B4A-BB26-EE622D474AAB}" type="pres">
      <dgm:prSet presAssocID="{ED3F81A4-972C-44E9-931B-8712DBF50327}" presName="text" presStyleLbl="fgAcc0" presStyleIdx="2" presStyleCnt="3">
        <dgm:presLayoutVars>
          <dgm:chPref val="3"/>
        </dgm:presLayoutVars>
      </dgm:prSet>
      <dgm:spPr/>
    </dgm:pt>
    <dgm:pt modelId="{D0E25FD3-76AA-5B4F-B276-D8DB5C6F06F9}" type="pres">
      <dgm:prSet presAssocID="{ED3F81A4-972C-44E9-931B-8712DBF50327}" presName="hierChild2" presStyleCnt="0"/>
      <dgm:spPr/>
    </dgm:pt>
  </dgm:ptLst>
  <dgm:cxnLst>
    <dgm:cxn modelId="{22B73D1E-6C02-3B4D-80C5-8125080E1E76}" type="presOf" srcId="{5AD6CBDD-8FCE-4DC9-ABAA-29C513ED9DE5}" destId="{D880B3CD-56D8-FB43-84C8-4BA47E491567}" srcOrd="0" destOrd="0" presId="urn:microsoft.com/office/officeart/2005/8/layout/hierarchy1"/>
    <dgm:cxn modelId="{A8211F28-1AFB-4349-8936-B8636E140A4D}" srcId="{4D68B8DE-925E-4127-93FB-7EF4B1EC7AB9}" destId="{41F4CE73-6CFE-4689-B45D-1814353ABCB6}" srcOrd="1" destOrd="0" parTransId="{46113FCE-1D4E-4D66-A627-5C5BFDF77097}" sibTransId="{1D19DF9F-A8DD-4019-B37F-58E027F3D5C5}"/>
    <dgm:cxn modelId="{91F01F29-CC11-EF4D-B8E9-86E004849B88}" type="presOf" srcId="{ED3F81A4-972C-44E9-931B-8712DBF50327}" destId="{21415B9D-A33E-4B4A-BB26-EE622D474AAB}" srcOrd="0" destOrd="0" presId="urn:microsoft.com/office/officeart/2005/8/layout/hierarchy1"/>
    <dgm:cxn modelId="{9B860243-FB35-634C-974E-9C50F509E36B}" type="presOf" srcId="{4D68B8DE-925E-4127-93FB-7EF4B1EC7AB9}" destId="{F90A6BDF-6586-1C48-9985-9971A97E4CAF}" srcOrd="0" destOrd="0" presId="urn:microsoft.com/office/officeart/2005/8/layout/hierarchy1"/>
    <dgm:cxn modelId="{9226FA94-ABE4-46B5-AFB6-76BB8458705A}" srcId="{4D68B8DE-925E-4127-93FB-7EF4B1EC7AB9}" destId="{ED3F81A4-972C-44E9-931B-8712DBF50327}" srcOrd="2" destOrd="0" parTransId="{9AF156AB-C5D0-416B-A635-910ABFD9C222}" sibTransId="{BE9A5B33-ED52-45BF-8617-128777ADAC04}"/>
    <dgm:cxn modelId="{F0F10FB9-3B30-3141-B645-D4E76E60E510}" type="presOf" srcId="{41F4CE73-6CFE-4689-B45D-1814353ABCB6}" destId="{6147A86F-9CC8-3D44-BCAE-05B6F2DE6B80}" srcOrd="0" destOrd="0" presId="urn:microsoft.com/office/officeart/2005/8/layout/hierarchy1"/>
    <dgm:cxn modelId="{8D5B64CD-A478-471F-A1CD-187EBE9837CE}" srcId="{4D68B8DE-925E-4127-93FB-7EF4B1EC7AB9}" destId="{5AD6CBDD-8FCE-4DC9-ABAA-29C513ED9DE5}" srcOrd="0" destOrd="0" parTransId="{9B51BB43-DB16-4EB1-AB35-CCA266B899C3}" sibTransId="{91617588-1809-4756-806E-84AF4BF3410F}"/>
    <dgm:cxn modelId="{E7077C6A-F633-D541-B58B-D4FB0949607B}" type="presParOf" srcId="{F90A6BDF-6586-1C48-9985-9971A97E4CAF}" destId="{66516F57-C234-184E-B801-5ADFE62C7DE8}" srcOrd="0" destOrd="0" presId="urn:microsoft.com/office/officeart/2005/8/layout/hierarchy1"/>
    <dgm:cxn modelId="{F31561A5-5647-F04B-8D24-DBB9B93B108D}" type="presParOf" srcId="{66516F57-C234-184E-B801-5ADFE62C7DE8}" destId="{3DA9712C-2FA5-F44E-B102-756230DC30E5}" srcOrd="0" destOrd="0" presId="urn:microsoft.com/office/officeart/2005/8/layout/hierarchy1"/>
    <dgm:cxn modelId="{D85A2BCE-0E2E-C04F-9484-69F1A0BEAE7B}" type="presParOf" srcId="{3DA9712C-2FA5-F44E-B102-756230DC30E5}" destId="{30E525DC-47F4-D94C-B4DC-0F2E0F89FE69}" srcOrd="0" destOrd="0" presId="urn:microsoft.com/office/officeart/2005/8/layout/hierarchy1"/>
    <dgm:cxn modelId="{0F22A9CD-DFB6-0347-9477-788917384427}" type="presParOf" srcId="{3DA9712C-2FA5-F44E-B102-756230DC30E5}" destId="{D880B3CD-56D8-FB43-84C8-4BA47E491567}" srcOrd="1" destOrd="0" presId="urn:microsoft.com/office/officeart/2005/8/layout/hierarchy1"/>
    <dgm:cxn modelId="{DC9051A5-B418-E74C-B3E2-91B88F14C8CB}" type="presParOf" srcId="{66516F57-C234-184E-B801-5ADFE62C7DE8}" destId="{FD6E3A7B-1E39-1546-9268-237ADAC73952}" srcOrd="1" destOrd="0" presId="urn:microsoft.com/office/officeart/2005/8/layout/hierarchy1"/>
    <dgm:cxn modelId="{316FEA41-0A68-7E44-BBB2-CBF6DB23922E}" type="presParOf" srcId="{F90A6BDF-6586-1C48-9985-9971A97E4CAF}" destId="{4F5F3F24-28CF-C440-8B6C-A07B1972D54E}" srcOrd="1" destOrd="0" presId="urn:microsoft.com/office/officeart/2005/8/layout/hierarchy1"/>
    <dgm:cxn modelId="{54B1D008-E9A9-6C4A-9990-114F51954B72}" type="presParOf" srcId="{4F5F3F24-28CF-C440-8B6C-A07B1972D54E}" destId="{AF2DD1B9-DA36-7B46-AD54-8F1C19084BEC}" srcOrd="0" destOrd="0" presId="urn:microsoft.com/office/officeart/2005/8/layout/hierarchy1"/>
    <dgm:cxn modelId="{F6C0D4AB-8363-3E47-AB2F-49912C9D3746}" type="presParOf" srcId="{AF2DD1B9-DA36-7B46-AD54-8F1C19084BEC}" destId="{443F76A0-F1AF-0046-9C69-F42F0D2F4D43}" srcOrd="0" destOrd="0" presId="urn:microsoft.com/office/officeart/2005/8/layout/hierarchy1"/>
    <dgm:cxn modelId="{FAB4766F-1821-354D-AF92-C6E16ADD3BB0}" type="presParOf" srcId="{AF2DD1B9-DA36-7B46-AD54-8F1C19084BEC}" destId="{6147A86F-9CC8-3D44-BCAE-05B6F2DE6B80}" srcOrd="1" destOrd="0" presId="urn:microsoft.com/office/officeart/2005/8/layout/hierarchy1"/>
    <dgm:cxn modelId="{7E0682B3-B6F1-4D45-B01F-786A30E0C904}" type="presParOf" srcId="{4F5F3F24-28CF-C440-8B6C-A07B1972D54E}" destId="{33903AA2-04F1-B14D-BC31-0AF8E2AD23AC}" srcOrd="1" destOrd="0" presId="urn:microsoft.com/office/officeart/2005/8/layout/hierarchy1"/>
    <dgm:cxn modelId="{AEC14374-2568-4645-9D69-6465DF9286F3}" type="presParOf" srcId="{F90A6BDF-6586-1C48-9985-9971A97E4CAF}" destId="{9D9854C8-B2BE-CF41-B8C6-861935A86232}" srcOrd="2" destOrd="0" presId="urn:microsoft.com/office/officeart/2005/8/layout/hierarchy1"/>
    <dgm:cxn modelId="{A67F3E8B-AD83-1644-BA96-C5694B9495D4}" type="presParOf" srcId="{9D9854C8-B2BE-CF41-B8C6-861935A86232}" destId="{BC3406E7-FCB4-E949-BC00-94A37530446A}" srcOrd="0" destOrd="0" presId="urn:microsoft.com/office/officeart/2005/8/layout/hierarchy1"/>
    <dgm:cxn modelId="{0DB03A89-155D-8844-AA3E-8CCFF65E9B18}" type="presParOf" srcId="{BC3406E7-FCB4-E949-BC00-94A37530446A}" destId="{838DC85E-D3A9-0B4E-9E48-A13308D08080}" srcOrd="0" destOrd="0" presId="urn:microsoft.com/office/officeart/2005/8/layout/hierarchy1"/>
    <dgm:cxn modelId="{899C8403-94FA-AC42-866A-65AC5BE6310E}" type="presParOf" srcId="{BC3406E7-FCB4-E949-BC00-94A37530446A}" destId="{21415B9D-A33E-4B4A-BB26-EE622D474AAB}" srcOrd="1" destOrd="0" presId="urn:microsoft.com/office/officeart/2005/8/layout/hierarchy1"/>
    <dgm:cxn modelId="{3E224713-D0E3-9441-B544-3578175A76E7}" type="presParOf" srcId="{9D9854C8-B2BE-CF41-B8C6-861935A86232}" destId="{D0E25FD3-76AA-5B4F-B276-D8DB5C6F06F9}"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831916-6882-4723-B142-891C5F7CAF3D}"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A4EBA97-B556-49C2-A4F7-B496915BD69F}">
      <dgm:prSet/>
      <dgm:spPr/>
      <dgm:t>
        <a:bodyPr/>
        <a:lstStyle/>
        <a:p>
          <a:pPr>
            <a:lnSpc>
              <a:spcPct val="100000"/>
            </a:lnSpc>
          </a:pPr>
          <a:r>
            <a:rPr lang="en-US"/>
            <a:t>Widespread pattern of cheating in the hard to document</a:t>
          </a:r>
        </a:p>
      </dgm:t>
    </dgm:pt>
    <dgm:pt modelId="{7A39D1D2-84A3-4233-B9A6-90707C3E3FF1}" type="parTrans" cxnId="{E778337C-3738-4C99-93CD-5DE322E3F5CA}">
      <dgm:prSet/>
      <dgm:spPr/>
      <dgm:t>
        <a:bodyPr/>
        <a:lstStyle/>
        <a:p>
          <a:endParaRPr lang="en-US"/>
        </a:p>
      </dgm:t>
    </dgm:pt>
    <dgm:pt modelId="{02418D0D-0FB8-4715-B9E5-140E9579D14E}" type="sibTrans" cxnId="{E778337C-3738-4C99-93CD-5DE322E3F5CA}">
      <dgm:prSet/>
      <dgm:spPr/>
      <dgm:t>
        <a:bodyPr/>
        <a:lstStyle/>
        <a:p>
          <a:pPr>
            <a:lnSpc>
              <a:spcPct val="100000"/>
            </a:lnSpc>
          </a:pPr>
          <a:endParaRPr lang="en-US"/>
        </a:p>
      </dgm:t>
    </dgm:pt>
    <dgm:pt modelId="{B74ADB15-3899-4559-95F2-1C7F30999062}">
      <dgm:prSet/>
      <dgm:spPr/>
      <dgm:t>
        <a:bodyPr/>
        <a:lstStyle/>
        <a:p>
          <a:pPr>
            <a:lnSpc>
              <a:spcPct val="100000"/>
            </a:lnSpc>
          </a:pPr>
          <a:r>
            <a:rPr lang="en-US"/>
            <a:t>Evidence suggests people are cheating more and feeling less guilty</a:t>
          </a:r>
        </a:p>
      </dgm:t>
    </dgm:pt>
    <dgm:pt modelId="{8AF0C80D-6E48-4FCC-80BA-5BF451947E51}" type="parTrans" cxnId="{DC5FA176-84B3-4A48-B4CB-4C1ACC09D0B2}">
      <dgm:prSet/>
      <dgm:spPr/>
      <dgm:t>
        <a:bodyPr/>
        <a:lstStyle/>
        <a:p>
          <a:endParaRPr lang="en-US"/>
        </a:p>
      </dgm:t>
    </dgm:pt>
    <dgm:pt modelId="{9E58B3E1-B96A-4D27-9A36-5DF287B7FA2C}" type="sibTrans" cxnId="{DC5FA176-84B3-4A48-B4CB-4C1ACC09D0B2}">
      <dgm:prSet/>
      <dgm:spPr/>
      <dgm:t>
        <a:bodyPr/>
        <a:lstStyle/>
        <a:p>
          <a:pPr>
            <a:lnSpc>
              <a:spcPct val="100000"/>
            </a:lnSpc>
          </a:pPr>
          <a:endParaRPr lang="en-US"/>
        </a:p>
      </dgm:t>
    </dgm:pt>
    <dgm:pt modelId="{59117D70-6C3C-4137-A335-BFC426A81FA5}">
      <dgm:prSet/>
      <dgm:spPr/>
      <dgm:t>
        <a:bodyPr/>
        <a:lstStyle/>
        <a:p>
          <a:pPr>
            <a:lnSpc>
              <a:spcPct val="100000"/>
            </a:lnSpc>
          </a:pPr>
          <a:r>
            <a:rPr lang="en-US"/>
            <a:t>Idea that “everybody does it” makes it socially acceptable</a:t>
          </a:r>
        </a:p>
      </dgm:t>
    </dgm:pt>
    <dgm:pt modelId="{F1F12E17-1173-43F1-8E83-58CC4DA92118}" type="parTrans" cxnId="{F797AA5D-6FBA-4738-AAF4-B05FDC4DDA16}">
      <dgm:prSet/>
      <dgm:spPr/>
      <dgm:t>
        <a:bodyPr/>
        <a:lstStyle/>
        <a:p>
          <a:endParaRPr lang="en-US"/>
        </a:p>
      </dgm:t>
    </dgm:pt>
    <dgm:pt modelId="{AF1C9239-6DC8-44F4-9D83-A27EED3481D8}" type="sibTrans" cxnId="{F797AA5D-6FBA-4738-AAF4-B05FDC4DDA16}">
      <dgm:prSet/>
      <dgm:spPr/>
      <dgm:t>
        <a:bodyPr/>
        <a:lstStyle/>
        <a:p>
          <a:pPr>
            <a:lnSpc>
              <a:spcPct val="100000"/>
            </a:lnSpc>
          </a:pPr>
          <a:endParaRPr lang="en-US"/>
        </a:p>
      </dgm:t>
    </dgm:pt>
    <dgm:pt modelId="{5B7E567B-1ED2-4AD5-A918-5D9C68B4AB8C}">
      <dgm:prSet/>
      <dgm:spPr/>
      <dgm:t>
        <a:bodyPr/>
        <a:lstStyle/>
        <a:p>
          <a:pPr>
            <a:lnSpc>
              <a:spcPct val="100000"/>
            </a:lnSpc>
          </a:pPr>
          <a:r>
            <a:rPr lang="en-US"/>
            <a:t>Professional life has changed. playing by the rules places you below average</a:t>
          </a:r>
        </a:p>
      </dgm:t>
    </dgm:pt>
    <dgm:pt modelId="{F7678DB5-0425-4EA9-A45C-C37FC77AE8E0}" type="parTrans" cxnId="{0B5DAF53-FB75-495C-8CBF-5D701A8DB20A}">
      <dgm:prSet/>
      <dgm:spPr/>
      <dgm:t>
        <a:bodyPr/>
        <a:lstStyle/>
        <a:p>
          <a:endParaRPr lang="en-US"/>
        </a:p>
      </dgm:t>
    </dgm:pt>
    <dgm:pt modelId="{CBE9D680-D277-450F-8FC2-449696BCB4A9}" type="sibTrans" cxnId="{0B5DAF53-FB75-495C-8CBF-5D701A8DB20A}">
      <dgm:prSet/>
      <dgm:spPr/>
      <dgm:t>
        <a:bodyPr/>
        <a:lstStyle/>
        <a:p>
          <a:pPr>
            <a:lnSpc>
              <a:spcPct val="100000"/>
            </a:lnSpc>
          </a:pPr>
          <a:endParaRPr lang="en-US"/>
        </a:p>
      </dgm:t>
    </dgm:pt>
    <dgm:pt modelId="{DA8245E3-C359-4738-9C61-E088467AAEAC}">
      <dgm:prSet/>
      <dgm:spPr/>
      <dgm:t>
        <a:bodyPr/>
        <a:lstStyle/>
        <a:p>
          <a:pPr>
            <a:lnSpc>
              <a:spcPct val="100000"/>
            </a:lnSpc>
          </a:pPr>
          <a:r>
            <a:rPr lang="en-US"/>
            <a:t>One Ethical Compass for things like sex, family, drugs and crime</a:t>
          </a:r>
        </a:p>
      </dgm:t>
    </dgm:pt>
    <dgm:pt modelId="{E6F3FA28-3DFF-41C6-A90D-0BC32DE69665}" type="parTrans" cxnId="{5CD4AEA3-2B28-4A3A-BB68-24EA3C400AB6}">
      <dgm:prSet/>
      <dgm:spPr/>
      <dgm:t>
        <a:bodyPr/>
        <a:lstStyle/>
        <a:p>
          <a:endParaRPr lang="en-US"/>
        </a:p>
      </dgm:t>
    </dgm:pt>
    <dgm:pt modelId="{8F02B529-E12A-4B32-BCDF-BCEE1AC24809}" type="sibTrans" cxnId="{5CD4AEA3-2B28-4A3A-BB68-24EA3C400AB6}">
      <dgm:prSet/>
      <dgm:spPr/>
      <dgm:t>
        <a:bodyPr/>
        <a:lstStyle/>
        <a:p>
          <a:pPr>
            <a:lnSpc>
              <a:spcPct val="100000"/>
            </a:lnSpc>
          </a:pPr>
          <a:endParaRPr lang="en-US"/>
        </a:p>
      </dgm:t>
    </dgm:pt>
    <dgm:pt modelId="{5E41F8C8-A1F4-7046-BF0B-55C62DE5D5FD}">
      <dgm:prSet/>
      <dgm:spPr/>
      <dgm:t>
        <a:bodyPr/>
        <a:lstStyle/>
        <a:p>
          <a:pPr>
            <a:lnSpc>
              <a:spcPct val="100000"/>
            </a:lnSpc>
          </a:pPr>
          <a:r>
            <a:rPr lang="en-US"/>
            <a:t>A second compass for career, money, and success</a:t>
          </a:r>
        </a:p>
      </dgm:t>
    </dgm:pt>
    <dgm:pt modelId="{D792805A-82E1-D949-AC79-7EC5DD4EB5C7}" type="parTrans" cxnId="{1241703A-C830-C24E-AD45-1546793F009C}">
      <dgm:prSet/>
      <dgm:spPr/>
      <dgm:t>
        <a:bodyPr/>
        <a:lstStyle/>
        <a:p>
          <a:endParaRPr lang="en-US"/>
        </a:p>
      </dgm:t>
    </dgm:pt>
    <dgm:pt modelId="{6DBB2EF3-79F1-584A-B65B-FE21BB1AAE09}" type="sibTrans" cxnId="{1241703A-C830-C24E-AD45-1546793F009C}">
      <dgm:prSet/>
      <dgm:spPr/>
      <dgm:t>
        <a:bodyPr/>
        <a:lstStyle/>
        <a:p>
          <a:endParaRPr lang="en-US"/>
        </a:p>
      </dgm:t>
    </dgm:pt>
    <dgm:pt modelId="{CD29EB7E-E1A5-49C3-A92F-5473C2411048}" type="pres">
      <dgm:prSet presAssocID="{A6831916-6882-4723-B142-891C5F7CAF3D}" presName="root" presStyleCnt="0">
        <dgm:presLayoutVars>
          <dgm:dir/>
          <dgm:resizeHandles val="exact"/>
        </dgm:presLayoutVars>
      </dgm:prSet>
      <dgm:spPr/>
    </dgm:pt>
    <dgm:pt modelId="{44DF3BC5-35FF-4201-B617-F12C591B7D91}" type="pres">
      <dgm:prSet presAssocID="{A6831916-6882-4723-B142-891C5F7CAF3D}" presName="container" presStyleCnt="0">
        <dgm:presLayoutVars>
          <dgm:dir/>
          <dgm:resizeHandles val="exact"/>
        </dgm:presLayoutVars>
      </dgm:prSet>
      <dgm:spPr/>
    </dgm:pt>
    <dgm:pt modelId="{F9BE07F5-5F28-481E-B63A-23B2EDAEBFF9}" type="pres">
      <dgm:prSet presAssocID="{EA4EBA97-B556-49C2-A4F7-B496915BD69F}" presName="compNode" presStyleCnt="0"/>
      <dgm:spPr/>
    </dgm:pt>
    <dgm:pt modelId="{722AF861-D612-41EE-AF5B-7D44EEE9656F}" type="pres">
      <dgm:prSet presAssocID="{EA4EBA97-B556-49C2-A4F7-B496915BD69F}" presName="iconBgRect" presStyleLbl="bgShp" presStyleIdx="0" presStyleCnt="6"/>
      <dgm:spPr/>
    </dgm:pt>
    <dgm:pt modelId="{0BC045CD-8F10-4EB8-AC61-7448C974A76A}" type="pres">
      <dgm:prSet presAssocID="{EA4EBA97-B556-49C2-A4F7-B496915BD69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rritant"/>
        </a:ext>
      </dgm:extLst>
    </dgm:pt>
    <dgm:pt modelId="{D51BB807-9C2F-4AD5-83AF-04C925A7351F}" type="pres">
      <dgm:prSet presAssocID="{EA4EBA97-B556-49C2-A4F7-B496915BD69F}" presName="spaceRect" presStyleCnt="0"/>
      <dgm:spPr/>
    </dgm:pt>
    <dgm:pt modelId="{EB295C00-E9F1-4F8C-BDEB-4D910C0E8587}" type="pres">
      <dgm:prSet presAssocID="{EA4EBA97-B556-49C2-A4F7-B496915BD69F}" presName="textRect" presStyleLbl="revTx" presStyleIdx="0" presStyleCnt="6">
        <dgm:presLayoutVars>
          <dgm:chMax val="1"/>
          <dgm:chPref val="1"/>
        </dgm:presLayoutVars>
      </dgm:prSet>
      <dgm:spPr/>
    </dgm:pt>
    <dgm:pt modelId="{BE68168A-4386-47A9-825C-F16A8C0A630C}" type="pres">
      <dgm:prSet presAssocID="{02418D0D-0FB8-4715-B9E5-140E9579D14E}" presName="sibTrans" presStyleLbl="sibTrans2D1" presStyleIdx="0" presStyleCnt="0"/>
      <dgm:spPr/>
    </dgm:pt>
    <dgm:pt modelId="{612DA949-9456-4750-8E20-0337BE32B55E}" type="pres">
      <dgm:prSet presAssocID="{B74ADB15-3899-4559-95F2-1C7F30999062}" presName="compNode" presStyleCnt="0"/>
      <dgm:spPr/>
    </dgm:pt>
    <dgm:pt modelId="{06EEB494-6C24-48B7-93FB-9B2302C00549}" type="pres">
      <dgm:prSet presAssocID="{B74ADB15-3899-4559-95F2-1C7F30999062}" presName="iconBgRect" presStyleLbl="bgShp" presStyleIdx="1" presStyleCnt="6"/>
      <dgm:spPr/>
    </dgm:pt>
    <dgm:pt modelId="{F4E3A14F-89DE-4778-9FBA-B7D093C9C7C1}" type="pres">
      <dgm:prSet presAssocID="{B74ADB15-3899-4559-95F2-1C7F30999062}"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cuffs"/>
        </a:ext>
      </dgm:extLst>
    </dgm:pt>
    <dgm:pt modelId="{90CAEA63-C09E-48E7-87CF-63A34DFDA01A}" type="pres">
      <dgm:prSet presAssocID="{B74ADB15-3899-4559-95F2-1C7F30999062}" presName="spaceRect" presStyleCnt="0"/>
      <dgm:spPr/>
    </dgm:pt>
    <dgm:pt modelId="{21942C2D-9AFC-431D-8EE4-B794D24F013A}" type="pres">
      <dgm:prSet presAssocID="{B74ADB15-3899-4559-95F2-1C7F30999062}" presName="textRect" presStyleLbl="revTx" presStyleIdx="1" presStyleCnt="6">
        <dgm:presLayoutVars>
          <dgm:chMax val="1"/>
          <dgm:chPref val="1"/>
        </dgm:presLayoutVars>
      </dgm:prSet>
      <dgm:spPr/>
    </dgm:pt>
    <dgm:pt modelId="{E583BC81-A17D-415A-AC8F-6642C28A36DB}" type="pres">
      <dgm:prSet presAssocID="{9E58B3E1-B96A-4D27-9A36-5DF287B7FA2C}" presName="sibTrans" presStyleLbl="sibTrans2D1" presStyleIdx="0" presStyleCnt="0"/>
      <dgm:spPr/>
    </dgm:pt>
    <dgm:pt modelId="{65060DB6-4BCB-4D9D-915B-78E921DFA50A}" type="pres">
      <dgm:prSet presAssocID="{59117D70-6C3C-4137-A335-BFC426A81FA5}" presName="compNode" presStyleCnt="0"/>
      <dgm:spPr/>
    </dgm:pt>
    <dgm:pt modelId="{D6F4EEC1-4D07-4B06-9EA8-4650190F0FA9}" type="pres">
      <dgm:prSet presAssocID="{59117D70-6C3C-4137-A335-BFC426A81FA5}" presName="iconBgRect" presStyleLbl="bgShp" presStyleIdx="2" presStyleCnt="6"/>
      <dgm:spPr/>
    </dgm:pt>
    <dgm:pt modelId="{5FF36FE2-F2BA-4054-AB66-6308E571301F}" type="pres">
      <dgm:prSet presAssocID="{59117D70-6C3C-4137-A335-BFC426A81FA5}"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 Bulb and Gear"/>
        </a:ext>
      </dgm:extLst>
    </dgm:pt>
    <dgm:pt modelId="{8D15BAE9-7920-41DE-9705-0ABB6A8D4643}" type="pres">
      <dgm:prSet presAssocID="{59117D70-6C3C-4137-A335-BFC426A81FA5}" presName="spaceRect" presStyleCnt="0"/>
      <dgm:spPr/>
    </dgm:pt>
    <dgm:pt modelId="{05F2029A-330A-4B66-9B28-42863B1D4AD6}" type="pres">
      <dgm:prSet presAssocID="{59117D70-6C3C-4137-A335-BFC426A81FA5}" presName="textRect" presStyleLbl="revTx" presStyleIdx="2" presStyleCnt="6">
        <dgm:presLayoutVars>
          <dgm:chMax val="1"/>
          <dgm:chPref val="1"/>
        </dgm:presLayoutVars>
      </dgm:prSet>
      <dgm:spPr/>
    </dgm:pt>
    <dgm:pt modelId="{8717D822-A104-42F1-9762-11A8945E78B2}" type="pres">
      <dgm:prSet presAssocID="{AF1C9239-6DC8-44F4-9D83-A27EED3481D8}" presName="sibTrans" presStyleLbl="sibTrans2D1" presStyleIdx="0" presStyleCnt="0"/>
      <dgm:spPr/>
    </dgm:pt>
    <dgm:pt modelId="{E7868B70-CF82-4441-99D8-8C8F7342A055}" type="pres">
      <dgm:prSet presAssocID="{5B7E567B-1ED2-4AD5-A918-5D9C68B4AB8C}" presName="compNode" presStyleCnt="0"/>
      <dgm:spPr/>
    </dgm:pt>
    <dgm:pt modelId="{BD4A1EDB-145A-4F14-A5DF-51FCD0BD2D47}" type="pres">
      <dgm:prSet presAssocID="{5B7E567B-1ED2-4AD5-A918-5D9C68B4AB8C}" presName="iconBgRect" presStyleLbl="bgShp" presStyleIdx="3" presStyleCnt="6"/>
      <dgm:spPr/>
    </dgm:pt>
    <dgm:pt modelId="{41F80A25-4F5D-45C7-8C79-4361D3D18E22}" type="pres">
      <dgm:prSet presAssocID="{5B7E567B-1ED2-4AD5-A918-5D9C68B4AB8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ss Pieces"/>
        </a:ext>
      </dgm:extLst>
    </dgm:pt>
    <dgm:pt modelId="{3811BC62-18AF-45E1-954F-33AA81A03A42}" type="pres">
      <dgm:prSet presAssocID="{5B7E567B-1ED2-4AD5-A918-5D9C68B4AB8C}" presName="spaceRect" presStyleCnt="0"/>
      <dgm:spPr/>
    </dgm:pt>
    <dgm:pt modelId="{73E0C3EC-8B38-455C-BFDA-F92BF9FB1BFD}" type="pres">
      <dgm:prSet presAssocID="{5B7E567B-1ED2-4AD5-A918-5D9C68B4AB8C}" presName="textRect" presStyleLbl="revTx" presStyleIdx="3" presStyleCnt="6">
        <dgm:presLayoutVars>
          <dgm:chMax val="1"/>
          <dgm:chPref val="1"/>
        </dgm:presLayoutVars>
      </dgm:prSet>
      <dgm:spPr/>
    </dgm:pt>
    <dgm:pt modelId="{5E135EA8-8FDE-4491-9F89-76C91ABFCF41}" type="pres">
      <dgm:prSet presAssocID="{CBE9D680-D277-450F-8FC2-449696BCB4A9}" presName="sibTrans" presStyleLbl="sibTrans2D1" presStyleIdx="0" presStyleCnt="0"/>
      <dgm:spPr/>
    </dgm:pt>
    <dgm:pt modelId="{1911CBD9-C47F-42A8-AA0D-F863DDCA42B7}" type="pres">
      <dgm:prSet presAssocID="{DA8245E3-C359-4738-9C61-E088467AAEAC}" presName="compNode" presStyleCnt="0"/>
      <dgm:spPr/>
    </dgm:pt>
    <dgm:pt modelId="{1FD710F8-05E0-498A-BA4B-2ED19C871BD9}" type="pres">
      <dgm:prSet presAssocID="{DA8245E3-C359-4738-9C61-E088467AAEAC}" presName="iconBgRect" presStyleLbl="bgShp" presStyleIdx="4" presStyleCnt="6"/>
      <dgm:spPr/>
    </dgm:pt>
    <dgm:pt modelId="{FD9027E0-698F-428F-85C0-8168CF51722C}" type="pres">
      <dgm:prSet presAssocID="{DA8245E3-C359-4738-9C61-E088467AAEAC}" presName="iconRect" presStyleLbl="node1" presStyleIdx="4"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cuffs"/>
        </a:ext>
      </dgm:extLst>
    </dgm:pt>
    <dgm:pt modelId="{75E5D85A-75CB-4479-AC7A-786D1B8508B5}" type="pres">
      <dgm:prSet presAssocID="{DA8245E3-C359-4738-9C61-E088467AAEAC}" presName="spaceRect" presStyleCnt="0"/>
      <dgm:spPr/>
    </dgm:pt>
    <dgm:pt modelId="{7D317D43-74A6-4865-8C89-7B7D131C0CD3}" type="pres">
      <dgm:prSet presAssocID="{DA8245E3-C359-4738-9C61-E088467AAEAC}" presName="textRect" presStyleLbl="revTx" presStyleIdx="4" presStyleCnt="6">
        <dgm:presLayoutVars>
          <dgm:chMax val="1"/>
          <dgm:chPref val="1"/>
        </dgm:presLayoutVars>
      </dgm:prSet>
      <dgm:spPr/>
    </dgm:pt>
    <dgm:pt modelId="{C5BC1511-C9E4-492F-B6A7-66D61F44E5FD}" type="pres">
      <dgm:prSet presAssocID="{8F02B529-E12A-4B32-BCDF-BCEE1AC24809}" presName="sibTrans" presStyleLbl="sibTrans2D1" presStyleIdx="0" presStyleCnt="0"/>
      <dgm:spPr/>
    </dgm:pt>
    <dgm:pt modelId="{16268AAF-6890-411B-A95C-ABD9366EF9CA}" type="pres">
      <dgm:prSet presAssocID="{5E41F8C8-A1F4-7046-BF0B-55C62DE5D5FD}" presName="compNode" presStyleCnt="0"/>
      <dgm:spPr/>
    </dgm:pt>
    <dgm:pt modelId="{0DE730C0-064F-43D2-8747-68712DA794DA}" type="pres">
      <dgm:prSet presAssocID="{5E41F8C8-A1F4-7046-BF0B-55C62DE5D5FD}" presName="iconBgRect" presStyleLbl="bgShp" presStyleIdx="5" presStyleCnt="6"/>
      <dgm:spPr/>
    </dgm:pt>
    <dgm:pt modelId="{BAE0E814-DFEF-422B-92A4-CDDD914816BD}" type="pres">
      <dgm:prSet presAssocID="{5E41F8C8-A1F4-7046-BF0B-55C62DE5D5FD}" presName="iconRect" presStyleLbl="node1" presStyleIdx="5"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itcoin"/>
        </a:ext>
      </dgm:extLst>
    </dgm:pt>
    <dgm:pt modelId="{D62EE4AD-FB51-493D-99F5-19D7FC82DA65}" type="pres">
      <dgm:prSet presAssocID="{5E41F8C8-A1F4-7046-BF0B-55C62DE5D5FD}" presName="spaceRect" presStyleCnt="0"/>
      <dgm:spPr/>
    </dgm:pt>
    <dgm:pt modelId="{803B2102-9714-419C-B198-01063FD45E92}" type="pres">
      <dgm:prSet presAssocID="{5E41F8C8-A1F4-7046-BF0B-55C62DE5D5FD}" presName="textRect" presStyleLbl="revTx" presStyleIdx="5" presStyleCnt="6">
        <dgm:presLayoutVars>
          <dgm:chMax val="1"/>
          <dgm:chPref val="1"/>
        </dgm:presLayoutVars>
      </dgm:prSet>
      <dgm:spPr/>
    </dgm:pt>
  </dgm:ptLst>
  <dgm:cxnLst>
    <dgm:cxn modelId="{1239F41B-6FAE-D54D-B049-BDF3A22B4197}" type="presOf" srcId="{8F02B529-E12A-4B32-BCDF-BCEE1AC24809}" destId="{C5BC1511-C9E4-492F-B6A7-66D61F44E5FD}" srcOrd="0" destOrd="0" presId="urn:microsoft.com/office/officeart/2018/2/layout/IconCircleList"/>
    <dgm:cxn modelId="{ADDF3B2D-4063-7642-B588-D16F43656569}" type="presOf" srcId="{59117D70-6C3C-4137-A335-BFC426A81FA5}" destId="{05F2029A-330A-4B66-9B28-42863B1D4AD6}" srcOrd="0" destOrd="0" presId="urn:microsoft.com/office/officeart/2018/2/layout/IconCircleList"/>
    <dgm:cxn modelId="{34ECBB30-B2EC-3344-8C78-B350CB770B10}" type="presOf" srcId="{DA8245E3-C359-4738-9C61-E088467AAEAC}" destId="{7D317D43-74A6-4865-8C89-7B7D131C0CD3}" srcOrd="0" destOrd="0" presId="urn:microsoft.com/office/officeart/2018/2/layout/IconCircleList"/>
    <dgm:cxn modelId="{1241703A-C830-C24E-AD45-1546793F009C}" srcId="{A6831916-6882-4723-B142-891C5F7CAF3D}" destId="{5E41F8C8-A1F4-7046-BF0B-55C62DE5D5FD}" srcOrd="5" destOrd="0" parTransId="{D792805A-82E1-D949-AC79-7EC5DD4EB5C7}" sibTransId="{6DBB2EF3-79F1-584A-B65B-FE21BB1AAE09}"/>
    <dgm:cxn modelId="{0B5DAF53-FB75-495C-8CBF-5D701A8DB20A}" srcId="{A6831916-6882-4723-B142-891C5F7CAF3D}" destId="{5B7E567B-1ED2-4AD5-A918-5D9C68B4AB8C}" srcOrd="3" destOrd="0" parTransId="{F7678DB5-0425-4EA9-A45C-C37FC77AE8E0}" sibTransId="{CBE9D680-D277-450F-8FC2-449696BCB4A9}"/>
    <dgm:cxn modelId="{AB402459-E75F-AE43-A701-441602210645}" type="presOf" srcId="{02418D0D-0FB8-4715-B9E5-140E9579D14E}" destId="{BE68168A-4386-47A9-825C-F16A8C0A630C}" srcOrd="0" destOrd="0" presId="urn:microsoft.com/office/officeart/2018/2/layout/IconCircleList"/>
    <dgm:cxn modelId="{F797AA5D-6FBA-4738-AAF4-B05FDC4DDA16}" srcId="{A6831916-6882-4723-B142-891C5F7CAF3D}" destId="{59117D70-6C3C-4137-A335-BFC426A81FA5}" srcOrd="2" destOrd="0" parTransId="{F1F12E17-1173-43F1-8E83-58CC4DA92118}" sibTransId="{AF1C9239-6DC8-44F4-9D83-A27EED3481D8}"/>
    <dgm:cxn modelId="{6F7E5865-0D25-DD4E-B64B-7C65DD562BDD}" type="presOf" srcId="{A6831916-6882-4723-B142-891C5F7CAF3D}" destId="{CD29EB7E-E1A5-49C3-A92F-5473C2411048}" srcOrd="0" destOrd="0" presId="urn:microsoft.com/office/officeart/2018/2/layout/IconCircleList"/>
    <dgm:cxn modelId="{DC5FA176-84B3-4A48-B4CB-4C1ACC09D0B2}" srcId="{A6831916-6882-4723-B142-891C5F7CAF3D}" destId="{B74ADB15-3899-4559-95F2-1C7F30999062}" srcOrd="1" destOrd="0" parTransId="{8AF0C80D-6E48-4FCC-80BA-5BF451947E51}" sibTransId="{9E58B3E1-B96A-4D27-9A36-5DF287B7FA2C}"/>
    <dgm:cxn modelId="{655CBE7A-2475-3941-B526-53C5B7E793D2}" type="presOf" srcId="{CBE9D680-D277-450F-8FC2-449696BCB4A9}" destId="{5E135EA8-8FDE-4491-9F89-76C91ABFCF41}" srcOrd="0" destOrd="0" presId="urn:microsoft.com/office/officeart/2018/2/layout/IconCircleList"/>
    <dgm:cxn modelId="{6E87E77B-904C-1C49-8D2F-511EAD40DD4F}" type="presOf" srcId="{5E41F8C8-A1F4-7046-BF0B-55C62DE5D5FD}" destId="{803B2102-9714-419C-B198-01063FD45E92}" srcOrd="0" destOrd="0" presId="urn:microsoft.com/office/officeart/2018/2/layout/IconCircleList"/>
    <dgm:cxn modelId="{5C66F97B-3226-8740-B844-E08A6B69D69C}" type="presOf" srcId="{B74ADB15-3899-4559-95F2-1C7F30999062}" destId="{21942C2D-9AFC-431D-8EE4-B794D24F013A}" srcOrd="0" destOrd="0" presId="urn:microsoft.com/office/officeart/2018/2/layout/IconCircleList"/>
    <dgm:cxn modelId="{E778337C-3738-4C99-93CD-5DE322E3F5CA}" srcId="{A6831916-6882-4723-B142-891C5F7CAF3D}" destId="{EA4EBA97-B556-49C2-A4F7-B496915BD69F}" srcOrd="0" destOrd="0" parTransId="{7A39D1D2-84A3-4233-B9A6-90707C3E3FF1}" sibTransId="{02418D0D-0FB8-4715-B9E5-140E9579D14E}"/>
    <dgm:cxn modelId="{5CD4AEA3-2B28-4A3A-BB68-24EA3C400AB6}" srcId="{A6831916-6882-4723-B142-891C5F7CAF3D}" destId="{DA8245E3-C359-4738-9C61-E088467AAEAC}" srcOrd="4" destOrd="0" parTransId="{E6F3FA28-3DFF-41C6-A90D-0BC32DE69665}" sibTransId="{8F02B529-E12A-4B32-BCDF-BCEE1AC24809}"/>
    <dgm:cxn modelId="{D0D041A9-28EC-9A4F-800B-724FC7A34BA2}" type="presOf" srcId="{9E58B3E1-B96A-4D27-9A36-5DF287B7FA2C}" destId="{E583BC81-A17D-415A-AC8F-6642C28A36DB}" srcOrd="0" destOrd="0" presId="urn:microsoft.com/office/officeart/2018/2/layout/IconCircleList"/>
    <dgm:cxn modelId="{BB310DAB-C071-8041-8F30-44B1EB575570}" type="presOf" srcId="{AF1C9239-6DC8-44F4-9D83-A27EED3481D8}" destId="{8717D822-A104-42F1-9762-11A8945E78B2}" srcOrd="0" destOrd="0" presId="urn:microsoft.com/office/officeart/2018/2/layout/IconCircleList"/>
    <dgm:cxn modelId="{C47918DB-3FFD-8048-9A54-D591FDF02BDF}" type="presOf" srcId="{5B7E567B-1ED2-4AD5-A918-5D9C68B4AB8C}" destId="{73E0C3EC-8B38-455C-BFDA-F92BF9FB1BFD}" srcOrd="0" destOrd="0" presId="urn:microsoft.com/office/officeart/2018/2/layout/IconCircleList"/>
    <dgm:cxn modelId="{7D2D04E1-3AEE-D244-BE32-E712B638F8BF}" type="presOf" srcId="{EA4EBA97-B556-49C2-A4F7-B496915BD69F}" destId="{EB295C00-E9F1-4F8C-BDEB-4D910C0E8587}" srcOrd="0" destOrd="0" presId="urn:microsoft.com/office/officeart/2018/2/layout/IconCircleList"/>
    <dgm:cxn modelId="{925F53D9-2AA5-B345-8762-CCAD209B970A}" type="presParOf" srcId="{CD29EB7E-E1A5-49C3-A92F-5473C2411048}" destId="{44DF3BC5-35FF-4201-B617-F12C591B7D91}" srcOrd="0" destOrd="0" presId="urn:microsoft.com/office/officeart/2018/2/layout/IconCircleList"/>
    <dgm:cxn modelId="{ACBBD603-203F-EB4F-A462-D48B77DAD5C9}" type="presParOf" srcId="{44DF3BC5-35FF-4201-B617-F12C591B7D91}" destId="{F9BE07F5-5F28-481E-B63A-23B2EDAEBFF9}" srcOrd="0" destOrd="0" presId="urn:microsoft.com/office/officeart/2018/2/layout/IconCircleList"/>
    <dgm:cxn modelId="{C3245936-D87A-4E47-A0DB-A9B9242DE724}" type="presParOf" srcId="{F9BE07F5-5F28-481E-B63A-23B2EDAEBFF9}" destId="{722AF861-D612-41EE-AF5B-7D44EEE9656F}" srcOrd="0" destOrd="0" presId="urn:microsoft.com/office/officeart/2018/2/layout/IconCircleList"/>
    <dgm:cxn modelId="{8CDFA8E6-E91B-E741-B0AD-2DA04A9F30B1}" type="presParOf" srcId="{F9BE07F5-5F28-481E-B63A-23B2EDAEBFF9}" destId="{0BC045CD-8F10-4EB8-AC61-7448C974A76A}" srcOrd="1" destOrd="0" presId="urn:microsoft.com/office/officeart/2018/2/layout/IconCircleList"/>
    <dgm:cxn modelId="{A339B0D0-D9A4-2246-823A-76F07B3DF5BE}" type="presParOf" srcId="{F9BE07F5-5F28-481E-B63A-23B2EDAEBFF9}" destId="{D51BB807-9C2F-4AD5-83AF-04C925A7351F}" srcOrd="2" destOrd="0" presId="urn:microsoft.com/office/officeart/2018/2/layout/IconCircleList"/>
    <dgm:cxn modelId="{E1D968C6-E4C7-E249-9384-DDBF16FF3091}" type="presParOf" srcId="{F9BE07F5-5F28-481E-B63A-23B2EDAEBFF9}" destId="{EB295C00-E9F1-4F8C-BDEB-4D910C0E8587}" srcOrd="3" destOrd="0" presId="urn:microsoft.com/office/officeart/2018/2/layout/IconCircleList"/>
    <dgm:cxn modelId="{503EF1BE-437D-824E-91A2-BA7C7B2ED843}" type="presParOf" srcId="{44DF3BC5-35FF-4201-B617-F12C591B7D91}" destId="{BE68168A-4386-47A9-825C-F16A8C0A630C}" srcOrd="1" destOrd="0" presId="urn:microsoft.com/office/officeart/2018/2/layout/IconCircleList"/>
    <dgm:cxn modelId="{AF4AA0CB-95A3-1E4E-9E0D-2C5356F3472B}" type="presParOf" srcId="{44DF3BC5-35FF-4201-B617-F12C591B7D91}" destId="{612DA949-9456-4750-8E20-0337BE32B55E}" srcOrd="2" destOrd="0" presId="urn:microsoft.com/office/officeart/2018/2/layout/IconCircleList"/>
    <dgm:cxn modelId="{B65031A3-6480-A941-AEFD-38CF29C2F96A}" type="presParOf" srcId="{612DA949-9456-4750-8E20-0337BE32B55E}" destId="{06EEB494-6C24-48B7-93FB-9B2302C00549}" srcOrd="0" destOrd="0" presId="urn:microsoft.com/office/officeart/2018/2/layout/IconCircleList"/>
    <dgm:cxn modelId="{95F7FD45-DCCD-5C4B-AEFD-A9FB43A24C48}" type="presParOf" srcId="{612DA949-9456-4750-8E20-0337BE32B55E}" destId="{F4E3A14F-89DE-4778-9FBA-B7D093C9C7C1}" srcOrd="1" destOrd="0" presId="urn:microsoft.com/office/officeart/2018/2/layout/IconCircleList"/>
    <dgm:cxn modelId="{E7E91265-369D-CB45-A235-7A498C736DC4}" type="presParOf" srcId="{612DA949-9456-4750-8E20-0337BE32B55E}" destId="{90CAEA63-C09E-48E7-87CF-63A34DFDA01A}" srcOrd="2" destOrd="0" presId="urn:microsoft.com/office/officeart/2018/2/layout/IconCircleList"/>
    <dgm:cxn modelId="{BA1FB62D-DBD2-9341-A87A-8190B7D05073}" type="presParOf" srcId="{612DA949-9456-4750-8E20-0337BE32B55E}" destId="{21942C2D-9AFC-431D-8EE4-B794D24F013A}" srcOrd="3" destOrd="0" presId="urn:microsoft.com/office/officeart/2018/2/layout/IconCircleList"/>
    <dgm:cxn modelId="{C1751B93-F8D6-B244-BF43-1DAD964E6F4F}" type="presParOf" srcId="{44DF3BC5-35FF-4201-B617-F12C591B7D91}" destId="{E583BC81-A17D-415A-AC8F-6642C28A36DB}" srcOrd="3" destOrd="0" presId="urn:microsoft.com/office/officeart/2018/2/layout/IconCircleList"/>
    <dgm:cxn modelId="{114005EB-7A9D-E049-BAFD-3800DA9DA5E0}" type="presParOf" srcId="{44DF3BC5-35FF-4201-B617-F12C591B7D91}" destId="{65060DB6-4BCB-4D9D-915B-78E921DFA50A}" srcOrd="4" destOrd="0" presId="urn:microsoft.com/office/officeart/2018/2/layout/IconCircleList"/>
    <dgm:cxn modelId="{649063C5-454E-494B-AF13-F3A0E4E83325}" type="presParOf" srcId="{65060DB6-4BCB-4D9D-915B-78E921DFA50A}" destId="{D6F4EEC1-4D07-4B06-9EA8-4650190F0FA9}" srcOrd="0" destOrd="0" presId="urn:microsoft.com/office/officeart/2018/2/layout/IconCircleList"/>
    <dgm:cxn modelId="{C49C8EA6-B376-894A-BA83-5BD2D0A89ABE}" type="presParOf" srcId="{65060DB6-4BCB-4D9D-915B-78E921DFA50A}" destId="{5FF36FE2-F2BA-4054-AB66-6308E571301F}" srcOrd="1" destOrd="0" presId="urn:microsoft.com/office/officeart/2018/2/layout/IconCircleList"/>
    <dgm:cxn modelId="{8D9DCE93-D55D-A440-A9CC-6D76CAE005B5}" type="presParOf" srcId="{65060DB6-4BCB-4D9D-915B-78E921DFA50A}" destId="{8D15BAE9-7920-41DE-9705-0ABB6A8D4643}" srcOrd="2" destOrd="0" presId="urn:microsoft.com/office/officeart/2018/2/layout/IconCircleList"/>
    <dgm:cxn modelId="{3AA7F719-E4F4-3C4E-A563-76026F9B1DD2}" type="presParOf" srcId="{65060DB6-4BCB-4D9D-915B-78E921DFA50A}" destId="{05F2029A-330A-4B66-9B28-42863B1D4AD6}" srcOrd="3" destOrd="0" presId="urn:microsoft.com/office/officeart/2018/2/layout/IconCircleList"/>
    <dgm:cxn modelId="{76D9BE3F-F1A2-1C47-880F-6D7A3290DDDE}" type="presParOf" srcId="{44DF3BC5-35FF-4201-B617-F12C591B7D91}" destId="{8717D822-A104-42F1-9762-11A8945E78B2}" srcOrd="5" destOrd="0" presId="urn:microsoft.com/office/officeart/2018/2/layout/IconCircleList"/>
    <dgm:cxn modelId="{821D50DC-F3A1-3E4D-AFD6-BA3189977948}" type="presParOf" srcId="{44DF3BC5-35FF-4201-B617-F12C591B7D91}" destId="{E7868B70-CF82-4441-99D8-8C8F7342A055}" srcOrd="6" destOrd="0" presId="urn:microsoft.com/office/officeart/2018/2/layout/IconCircleList"/>
    <dgm:cxn modelId="{145AC814-A985-0643-BFDF-BDD1744DBF11}" type="presParOf" srcId="{E7868B70-CF82-4441-99D8-8C8F7342A055}" destId="{BD4A1EDB-145A-4F14-A5DF-51FCD0BD2D47}" srcOrd="0" destOrd="0" presId="urn:microsoft.com/office/officeart/2018/2/layout/IconCircleList"/>
    <dgm:cxn modelId="{D30CC416-171A-7549-B09B-B9B2B7A1FC7E}" type="presParOf" srcId="{E7868B70-CF82-4441-99D8-8C8F7342A055}" destId="{41F80A25-4F5D-45C7-8C79-4361D3D18E22}" srcOrd="1" destOrd="0" presId="urn:microsoft.com/office/officeart/2018/2/layout/IconCircleList"/>
    <dgm:cxn modelId="{F4875508-2F3C-5442-8FAE-2887C3AACE38}" type="presParOf" srcId="{E7868B70-CF82-4441-99D8-8C8F7342A055}" destId="{3811BC62-18AF-45E1-954F-33AA81A03A42}" srcOrd="2" destOrd="0" presId="urn:microsoft.com/office/officeart/2018/2/layout/IconCircleList"/>
    <dgm:cxn modelId="{51839C6D-FFFC-CF44-B52D-4BE49F8B6EB0}" type="presParOf" srcId="{E7868B70-CF82-4441-99D8-8C8F7342A055}" destId="{73E0C3EC-8B38-455C-BFDA-F92BF9FB1BFD}" srcOrd="3" destOrd="0" presId="urn:microsoft.com/office/officeart/2018/2/layout/IconCircleList"/>
    <dgm:cxn modelId="{A839D5D2-DE55-0349-AD32-4858D91B236E}" type="presParOf" srcId="{44DF3BC5-35FF-4201-B617-F12C591B7D91}" destId="{5E135EA8-8FDE-4491-9F89-76C91ABFCF41}" srcOrd="7" destOrd="0" presId="urn:microsoft.com/office/officeart/2018/2/layout/IconCircleList"/>
    <dgm:cxn modelId="{547C0728-79D4-BC4B-8222-D127DFCE28B5}" type="presParOf" srcId="{44DF3BC5-35FF-4201-B617-F12C591B7D91}" destId="{1911CBD9-C47F-42A8-AA0D-F863DDCA42B7}" srcOrd="8" destOrd="0" presId="urn:microsoft.com/office/officeart/2018/2/layout/IconCircleList"/>
    <dgm:cxn modelId="{72DCDECA-870B-AA4D-9731-98FC84A5D775}" type="presParOf" srcId="{1911CBD9-C47F-42A8-AA0D-F863DDCA42B7}" destId="{1FD710F8-05E0-498A-BA4B-2ED19C871BD9}" srcOrd="0" destOrd="0" presId="urn:microsoft.com/office/officeart/2018/2/layout/IconCircleList"/>
    <dgm:cxn modelId="{1D7E1539-4884-3347-896E-D969757D393A}" type="presParOf" srcId="{1911CBD9-C47F-42A8-AA0D-F863DDCA42B7}" destId="{FD9027E0-698F-428F-85C0-8168CF51722C}" srcOrd="1" destOrd="0" presId="urn:microsoft.com/office/officeart/2018/2/layout/IconCircleList"/>
    <dgm:cxn modelId="{F877200F-8D78-394D-9BAA-272B72BC077F}" type="presParOf" srcId="{1911CBD9-C47F-42A8-AA0D-F863DDCA42B7}" destId="{75E5D85A-75CB-4479-AC7A-786D1B8508B5}" srcOrd="2" destOrd="0" presId="urn:microsoft.com/office/officeart/2018/2/layout/IconCircleList"/>
    <dgm:cxn modelId="{DB647001-6D1C-694B-BAA9-78B8E27BF00C}" type="presParOf" srcId="{1911CBD9-C47F-42A8-AA0D-F863DDCA42B7}" destId="{7D317D43-74A6-4865-8C89-7B7D131C0CD3}" srcOrd="3" destOrd="0" presId="urn:microsoft.com/office/officeart/2018/2/layout/IconCircleList"/>
    <dgm:cxn modelId="{0AAF800B-D457-6846-BF0E-B2D1FA14AD20}" type="presParOf" srcId="{44DF3BC5-35FF-4201-B617-F12C591B7D91}" destId="{C5BC1511-C9E4-492F-B6A7-66D61F44E5FD}" srcOrd="9" destOrd="0" presId="urn:microsoft.com/office/officeart/2018/2/layout/IconCircleList"/>
    <dgm:cxn modelId="{9FB86FEB-4EBF-3845-BF08-3FB5412E230D}" type="presParOf" srcId="{44DF3BC5-35FF-4201-B617-F12C591B7D91}" destId="{16268AAF-6890-411B-A95C-ABD9366EF9CA}" srcOrd="10" destOrd="0" presId="urn:microsoft.com/office/officeart/2018/2/layout/IconCircleList"/>
    <dgm:cxn modelId="{63BF9A89-7A3A-5042-8127-5FA018EA3919}" type="presParOf" srcId="{16268AAF-6890-411B-A95C-ABD9366EF9CA}" destId="{0DE730C0-064F-43D2-8747-68712DA794DA}" srcOrd="0" destOrd="0" presId="urn:microsoft.com/office/officeart/2018/2/layout/IconCircleList"/>
    <dgm:cxn modelId="{637412E7-00D2-4A42-BC40-4D562D483C2B}" type="presParOf" srcId="{16268AAF-6890-411B-A95C-ABD9366EF9CA}" destId="{BAE0E814-DFEF-422B-92A4-CDDD914816BD}" srcOrd="1" destOrd="0" presId="urn:microsoft.com/office/officeart/2018/2/layout/IconCircleList"/>
    <dgm:cxn modelId="{61C0C96B-973F-7D44-9C5D-6FBF96DF562E}" type="presParOf" srcId="{16268AAF-6890-411B-A95C-ABD9366EF9CA}" destId="{D62EE4AD-FB51-493D-99F5-19D7FC82DA65}" srcOrd="2" destOrd="0" presId="urn:microsoft.com/office/officeart/2018/2/layout/IconCircleList"/>
    <dgm:cxn modelId="{3AB2D6AE-1DB2-2544-8378-1BB7E9AB2AAF}" type="presParOf" srcId="{16268AAF-6890-411B-A95C-ABD9366EF9CA}" destId="{803B2102-9714-419C-B198-01063FD45E92}" srcOrd="3" destOrd="0" presId="urn:microsoft.com/office/officeart/2018/2/layout/IconCircle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AEACE0-128D-4E72-B1D3-1A94D2B3703A}"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BBC32A0-DD4E-4AB2-BEA4-2058A55F0D17}">
      <dgm:prSet/>
      <dgm:spPr/>
      <dgm:t>
        <a:bodyPr/>
        <a:lstStyle/>
        <a:p>
          <a:pPr>
            <a:lnSpc>
              <a:spcPct val="100000"/>
            </a:lnSpc>
            <a:defRPr cap="all"/>
          </a:pPr>
          <a:r>
            <a:rPr lang="en-US"/>
            <a:t>Breaking the rules to get ahead academically, professionally, or financially</a:t>
          </a:r>
        </a:p>
      </dgm:t>
    </dgm:pt>
    <dgm:pt modelId="{03F8B666-37FA-4014-B589-881A9BA19169}" type="parTrans" cxnId="{196DAE6C-9F0D-4F18-87DD-68112430C214}">
      <dgm:prSet/>
      <dgm:spPr/>
      <dgm:t>
        <a:bodyPr/>
        <a:lstStyle/>
        <a:p>
          <a:endParaRPr lang="en-US"/>
        </a:p>
      </dgm:t>
    </dgm:pt>
    <dgm:pt modelId="{3AD73EEB-E656-40C7-BB42-143574044B15}" type="sibTrans" cxnId="{196DAE6C-9F0D-4F18-87DD-68112430C214}">
      <dgm:prSet/>
      <dgm:spPr/>
      <dgm:t>
        <a:bodyPr/>
        <a:lstStyle/>
        <a:p>
          <a:endParaRPr lang="en-US"/>
        </a:p>
      </dgm:t>
    </dgm:pt>
    <dgm:pt modelId="{16B4B9EC-D141-45B3-9678-D745D566160A}">
      <dgm:prSet/>
      <dgm:spPr/>
      <dgm:t>
        <a:bodyPr/>
        <a:lstStyle/>
        <a:p>
          <a:pPr>
            <a:lnSpc>
              <a:spcPct val="100000"/>
            </a:lnSpc>
            <a:defRPr cap="all"/>
          </a:pPr>
          <a:r>
            <a:rPr lang="en-US"/>
            <a:t>Sometimes it involves breaking or violating laws, sometimes it does not</a:t>
          </a:r>
        </a:p>
      </dgm:t>
    </dgm:pt>
    <dgm:pt modelId="{6D7E44F5-C1D6-4D01-98F1-C79A622DF761}" type="parTrans" cxnId="{98D08BEA-402E-4646-B89E-FC9BD05F15DC}">
      <dgm:prSet/>
      <dgm:spPr/>
      <dgm:t>
        <a:bodyPr/>
        <a:lstStyle/>
        <a:p>
          <a:endParaRPr lang="en-US"/>
        </a:p>
      </dgm:t>
    </dgm:pt>
    <dgm:pt modelId="{EB6B2B95-D8EF-4165-96E1-21B715A8E136}" type="sibTrans" cxnId="{98D08BEA-402E-4646-B89E-FC9BD05F15DC}">
      <dgm:prSet/>
      <dgm:spPr/>
      <dgm:t>
        <a:bodyPr/>
        <a:lstStyle/>
        <a:p>
          <a:endParaRPr lang="en-US"/>
        </a:p>
      </dgm:t>
    </dgm:pt>
    <dgm:pt modelId="{3B8902B6-6281-4A0D-B0E9-CFE90482CCE8}">
      <dgm:prSet/>
      <dgm:spPr/>
      <dgm:t>
        <a:bodyPr/>
        <a:lstStyle/>
        <a:p>
          <a:pPr>
            <a:lnSpc>
              <a:spcPct val="100000"/>
            </a:lnSpc>
            <a:defRPr cap="all"/>
          </a:pPr>
          <a:r>
            <a:rPr lang="en-US" dirty="0"/>
            <a:t>Most of it is done by people who view themselves as upstanding members of society</a:t>
          </a:r>
        </a:p>
      </dgm:t>
    </dgm:pt>
    <dgm:pt modelId="{A497DA1C-1129-4D3C-8B15-7AC830C74761}" type="parTrans" cxnId="{CEA69A5C-F13D-48A3-85F8-32D91B3359E7}">
      <dgm:prSet/>
      <dgm:spPr/>
      <dgm:t>
        <a:bodyPr/>
        <a:lstStyle/>
        <a:p>
          <a:endParaRPr lang="en-US"/>
        </a:p>
      </dgm:t>
    </dgm:pt>
    <dgm:pt modelId="{F73C2B02-152C-455E-B16F-684D84847DB4}" type="sibTrans" cxnId="{CEA69A5C-F13D-48A3-85F8-32D91B3359E7}">
      <dgm:prSet/>
      <dgm:spPr/>
      <dgm:t>
        <a:bodyPr/>
        <a:lstStyle/>
        <a:p>
          <a:endParaRPr lang="en-US"/>
        </a:p>
      </dgm:t>
    </dgm:pt>
    <dgm:pt modelId="{6019BFE4-73A1-498C-B25D-EE7BA7C8FDE6}" type="pres">
      <dgm:prSet presAssocID="{01AEACE0-128D-4E72-B1D3-1A94D2B3703A}" presName="root" presStyleCnt="0">
        <dgm:presLayoutVars>
          <dgm:dir/>
          <dgm:resizeHandles val="exact"/>
        </dgm:presLayoutVars>
      </dgm:prSet>
      <dgm:spPr/>
    </dgm:pt>
    <dgm:pt modelId="{3095E64E-B6B9-47D7-A4FD-2B9249C8BFA4}" type="pres">
      <dgm:prSet presAssocID="{6BBC32A0-DD4E-4AB2-BEA4-2058A55F0D17}" presName="compNode" presStyleCnt="0"/>
      <dgm:spPr/>
    </dgm:pt>
    <dgm:pt modelId="{321A4FDC-9509-4B2B-A7FE-40221CA2B989}" type="pres">
      <dgm:prSet presAssocID="{6BBC32A0-DD4E-4AB2-BEA4-2058A55F0D17}" presName="iconBgRect" presStyleLbl="bgShp" presStyleIdx="0" presStyleCnt="3"/>
      <dgm:spPr/>
    </dgm:pt>
    <dgm:pt modelId="{B3A67638-D9E9-43A3-9B73-2A6685CA2CE4}" type="pres">
      <dgm:prSet presAssocID="{6BBC32A0-DD4E-4AB2-BEA4-2058A55F0D1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itcoin"/>
        </a:ext>
      </dgm:extLst>
    </dgm:pt>
    <dgm:pt modelId="{14C89EF0-07B0-4B69-AE0A-D68185823195}" type="pres">
      <dgm:prSet presAssocID="{6BBC32A0-DD4E-4AB2-BEA4-2058A55F0D17}" presName="spaceRect" presStyleCnt="0"/>
      <dgm:spPr/>
    </dgm:pt>
    <dgm:pt modelId="{F1550201-339B-46E5-9AA7-7022D8CC365F}" type="pres">
      <dgm:prSet presAssocID="{6BBC32A0-DD4E-4AB2-BEA4-2058A55F0D17}" presName="textRect" presStyleLbl="revTx" presStyleIdx="0" presStyleCnt="3">
        <dgm:presLayoutVars>
          <dgm:chMax val="1"/>
          <dgm:chPref val="1"/>
        </dgm:presLayoutVars>
      </dgm:prSet>
      <dgm:spPr/>
    </dgm:pt>
    <dgm:pt modelId="{B69E34EC-B357-44EF-BD29-F7BBD6DC1601}" type="pres">
      <dgm:prSet presAssocID="{3AD73EEB-E656-40C7-BB42-143574044B15}" presName="sibTrans" presStyleCnt="0"/>
      <dgm:spPr/>
    </dgm:pt>
    <dgm:pt modelId="{75B27FCD-2FCE-4671-BD03-1058548F00E5}" type="pres">
      <dgm:prSet presAssocID="{16B4B9EC-D141-45B3-9678-D745D566160A}" presName="compNode" presStyleCnt="0"/>
      <dgm:spPr/>
    </dgm:pt>
    <dgm:pt modelId="{3852C8A6-2DF8-4E04-B496-E49D26F9527B}" type="pres">
      <dgm:prSet presAssocID="{16B4B9EC-D141-45B3-9678-D745D566160A}" presName="iconBgRect" presStyleLbl="bgShp" presStyleIdx="1" presStyleCnt="3"/>
      <dgm:spPr/>
    </dgm:pt>
    <dgm:pt modelId="{7AFD83F1-40B8-42AA-9952-27AF05DDABA3}" type="pres">
      <dgm:prSet presAssocID="{16B4B9EC-D141-45B3-9678-D745D566160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06C4FF6A-64DE-437E-A531-0A447D315B68}" type="pres">
      <dgm:prSet presAssocID="{16B4B9EC-D141-45B3-9678-D745D566160A}" presName="spaceRect" presStyleCnt="0"/>
      <dgm:spPr/>
    </dgm:pt>
    <dgm:pt modelId="{71E8F075-8779-4FD7-8439-B167A59DCBA1}" type="pres">
      <dgm:prSet presAssocID="{16B4B9EC-D141-45B3-9678-D745D566160A}" presName="textRect" presStyleLbl="revTx" presStyleIdx="1" presStyleCnt="3">
        <dgm:presLayoutVars>
          <dgm:chMax val="1"/>
          <dgm:chPref val="1"/>
        </dgm:presLayoutVars>
      </dgm:prSet>
      <dgm:spPr/>
    </dgm:pt>
    <dgm:pt modelId="{E7366027-0139-47EA-BBC6-76AABEEF9429}" type="pres">
      <dgm:prSet presAssocID="{EB6B2B95-D8EF-4165-96E1-21B715A8E136}" presName="sibTrans" presStyleCnt="0"/>
      <dgm:spPr/>
    </dgm:pt>
    <dgm:pt modelId="{1F0C996B-9BA9-4565-864E-C12431D26ADE}" type="pres">
      <dgm:prSet presAssocID="{3B8902B6-6281-4A0D-B0E9-CFE90482CCE8}" presName="compNode" presStyleCnt="0"/>
      <dgm:spPr/>
    </dgm:pt>
    <dgm:pt modelId="{ECEEA2DA-004F-419A-BADC-5A7F4117D43F}" type="pres">
      <dgm:prSet presAssocID="{3B8902B6-6281-4A0D-B0E9-CFE90482CCE8}" presName="iconBgRect" presStyleLbl="bgShp" presStyleIdx="2" presStyleCnt="3"/>
      <dgm:spPr/>
    </dgm:pt>
    <dgm:pt modelId="{FBF5CB7A-506E-4523-944D-ACE66674FBD0}" type="pres">
      <dgm:prSet presAssocID="{3B8902B6-6281-4A0D-B0E9-CFE90482CCE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225796C1-E24D-4C1C-9484-A0E6F2F1675A}" type="pres">
      <dgm:prSet presAssocID="{3B8902B6-6281-4A0D-B0E9-CFE90482CCE8}" presName="spaceRect" presStyleCnt="0"/>
      <dgm:spPr/>
    </dgm:pt>
    <dgm:pt modelId="{E3F73518-61C9-4E02-B8A2-D191EC0BF438}" type="pres">
      <dgm:prSet presAssocID="{3B8902B6-6281-4A0D-B0E9-CFE90482CCE8}" presName="textRect" presStyleLbl="revTx" presStyleIdx="2" presStyleCnt="3">
        <dgm:presLayoutVars>
          <dgm:chMax val="1"/>
          <dgm:chPref val="1"/>
        </dgm:presLayoutVars>
      </dgm:prSet>
      <dgm:spPr/>
    </dgm:pt>
  </dgm:ptLst>
  <dgm:cxnLst>
    <dgm:cxn modelId="{96D01A1F-59B9-8A4C-B8B8-FCEE55A22BF3}" type="presOf" srcId="{01AEACE0-128D-4E72-B1D3-1A94D2B3703A}" destId="{6019BFE4-73A1-498C-B25D-EE7BA7C8FDE6}" srcOrd="0" destOrd="0" presId="urn:microsoft.com/office/officeart/2018/5/layout/IconCircleLabelList"/>
    <dgm:cxn modelId="{57CE4A4A-19FB-9144-83FE-13F89EFCC949}" type="presOf" srcId="{16B4B9EC-D141-45B3-9678-D745D566160A}" destId="{71E8F075-8779-4FD7-8439-B167A59DCBA1}" srcOrd="0" destOrd="0" presId="urn:microsoft.com/office/officeart/2018/5/layout/IconCircleLabelList"/>
    <dgm:cxn modelId="{D6466150-7820-5B4B-BAA2-30AEC82C2A7E}" type="presOf" srcId="{3B8902B6-6281-4A0D-B0E9-CFE90482CCE8}" destId="{E3F73518-61C9-4E02-B8A2-D191EC0BF438}" srcOrd="0" destOrd="0" presId="urn:microsoft.com/office/officeart/2018/5/layout/IconCircleLabelList"/>
    <dgm:cxn modelId="{CEA69A5C-F13D-48A3-85F8-32D91B3359E7}" srcId="{01AEACE0-128D-4E72-B1D3-1A94D2B3703A}" destId="{3B8902B6-6281-4A0D-B0E9-CFE90482CCE8}" srcOrd="2" destOrd="0" parTransId="{A497DA1C-1129-4D3C-8B15-7AC830C74761}" sibTransId="{F73C2B02-152C-455E-B16F-684D84847DB4}"/>
    <dgm:cxn modelId="{196DAE6C-9F0D-4F18-87DD-68112430C214}" srcId="{01AEACE0-128D-4E72-B1D3-1A94D2B3703A}" destId="{6BBC32A0-DD4E-4AB2-BEA4-2058A55F0D17}" srcOrd="0" destOrd="0" parTransId="{03F8B666-37FA-4014-B589-881A9BA19169}" sibTransId="{3AD73EEB-E656-40C7-BB42-143574044B15}"/>
    <dgm:cxn modelId="{508C4BB8-8C96-3B41-995B-756FB5000EDE}" type="presOf" srcId="{6BBC32A0-DD4E-4AB2-BEA4-2058A55F0D17}" destId="{F1550201-339B-46E5-9AA7-7022D8CC365F}" srcOrd="0" destOrd="0" presId="urn:microsoft.com/office/officeart/2018/5/layout/IconCircleLabelList"/>
    <dgm:cxn modelId="{98D08BEA-402E-4646-B89E-FC9BD05F15DC}" srcId="{01AEACE0-128D-4E72-B1D3-1A94D2B3703A}" destId="{16B4B9EC-D141-45B3-9678-D745D566160A}" srcOrd="1" destOrd="0" parTransId="{6D7E44F5-C1D6-4D01-98F1-C79A622DF761}" sibTransId="{EB6B2B95-D8EF-4165-96E1-21B715A8E136}"/>
    <dgm:cxn modelId="{D07E6B6D-23D6-CE43-98D2-F61E172C6021}" type="presParOf" srcId="{6019BFE4-73A1-498C-B25D-EE7BA7C8FDE6}" destId="{3095E64E-B6B9-47D7-A4FD-2B9249C8BFA4}" srcOrd="0" destOrd="0" presId="urn:microsoft.com/office/officeart/2018/5/layout/IconCircleLabelList"/>
    <dgm:cxn modelId="{56C209E9-6D7B-274C-BD8B-2C2C12639379}" type="presParOf" srcId="{3095E64E-B6B9-47D7-A4FD-2B9249C8BFA4}" destId="{321A4FDC-9509-4B2B-A7FE-40221CA2B989}" srcOrd="0" destOrd="0" presId="urn:microsoft.com/office/officeart/2018/5/layout/IconCircleLabelList"/>
    <dgm:cxn modelId="{FE196A2A-91A5-9340-8879-930AE5F34DDF}" type="presParOf" srcId="{3095E64E-B6B9-47D7-A4FD-2B9249C8BFA4}" destId="{B3A67638-D9E9-43A3-9B73-2A6685CA2CE4}" srcOrd="1" destOrd="0" presId="urn:microsoft.com/office/officeart/2018/5/layout/IconCircleLabelList"/>
    <dgm:cxn modelId="{FBC8D8D5-B5BD-F446-84EE-09B2F66BB273}" type="presParOf" srcId="{3095E64E-B6B9-47D7-A4FD-2B9249C8BFA4}" destId="{14C89EF0-07B0-4B69-AE0A-D68185823195}" srcOrd="2" destOrd="0" presId="urn:microsoft.com/office/officeart/2018/5/layout/IconCircleLabelList"/>
    <dgm:cxn modelId="{BFCB9F8B-1A04-BF4C-ADD7-195ED56F9284}" type="presParOf" srcId="{3095E64E-B6B9-47D7-A4FD-2B9249C8BFA4}" destId="{F1550201-339B-46E5-9AA7-7022D8CC365F}" srcOrd="3" destOrd="0" presId="urn:microsoft.com/office/officeart/2018/5/layout/IconCircleLabelList"/>
    <dgm:cxn modelId="{EADCE7A3-4797-4C42-A868-47468B714C44}" type="presParOf" srcId="{6019BFE4-73A1-498C-B25D-EE7BA7C8FDE6}" destId="{B69E34EC-B357-44EF-BD29-F7BBD6DC1601}" srcOrd="1" destOrd="0" presId="urn:microsoft.com/office/officeart/2018/5/layout/IconCircleLabelList"/>
    <dgm:cxn modelId="{97719490-2485-424D-9738-162618D75AF6}" type="presParOf" srcId="{6019BFE4-73A1-498C-B25D-EE7BA7C8FDE6}" destId="{75B27FCD-2FCE-4671-BD03-1058548F00E5}" srcOrd="2" destOrd="0" presId="urn:microsoft.com/office/officeart/2018/5/layout/IconCircleLabelList"/>
    <dgm:cxn modelId="{B2E17E68-D97F-9346-9F71-7ED1CA563F04}" type="presParOf" srcId="{75B27FCD-2FCE-4671-BD03-1058548F00E5}" destId="{3852C8A6-2DF8-4E04-B496-E49D26F9527B}" srcOrd="0" destOrd="0" presId="urn:microsoft.com/office/officeart/2018/5/layout/IconCircleLabelList"/>
    <dgm:cxn modelId="{A62AD8B9-6613-7D42-90D6-8251F38F3B85}" type="presParOf" srcId="{75B27FCD-2FCE-4671-BD03-1058548F00E5}" destId="{7AFD83F1-40B8-42AA-9952-27AF05DDABA3}" srcOrd="1" destOrd="0" presId="urn:microsoft.com/office/officeart/2018/5/layout/IconCircleLabelList"/>
    <dgm:cxn modelId="{299DF6C4-FDB5-D04F-A1AB-1AEEEC83147D}" type="presParOf" srcId="{75B27FCD-2FCE-4671-BD03-1058548F00E5}" destId="{06C4FF6A-64DE-437E-A531-0A447D315B68}" srcOrd="2" destOrd="0" presId="urn:microsoft.com/office/officeart/2018/5/layout/IconCircleLabelList"/>
    <dgm:cxn modelId="{A671E26B-C4AD-144D-AF04-44FA67013DBC}" type="presParOf" srcId="{75B27FCD-2FCE-4671-BD03-1058548F00E5}" destId="{71E8F075-8779-4FD7-8439-B167A59DCBA1}" srcOrd="3" destOrd="0" presId="urn:microsoft.com/office/officeart/2018/5/layout/IconCircleLabelList"/>
    <dgm:cxn modelId="{C873BFCC-D97C-CB4D-BB53-EF0A1510AC03}" type="presParOf" srcId="{6019BFE4-73A1-498C-B25D-EE7BA7C8FDE6}" destId="{E7366027-0139-47EA-BBC6-76AABEEF9429}" srcOrd="3" destOrd="0" presId="urn:microsoft.com/office/officeart/2018/5/layout/IconCircleLabelList"/>
    <dgm:cxn modelId="{C5C0AEE0-92D8-2146-9CB3-D5FA7CD9CE34}" type="presParOf" srcId="{6019BFE4-73A1-498C-B25D-EE7BA7C8FDE6}" destId="{1F0C996B-9BA9-4565-864E-C12431D26ADE}" srcOrd="4" destOrd="0" presId="urn:microsoft.com/office/officeart/2018/5/layout/IconCircleLabelList"/>
    <dgm:cxn modelId="{D7D2754E-6588-1141-9D58-9AAC4C887409}" type="presParOf" srcId="{1F0C996B-9BA9-4565-864E-C12431D26ADE}" destId="{ECEEA2DA-004F-419A-BADC-5A7F4117D43F}" srcOrd="0" destOrd="0" presId="urn:microsoft.com/office/officeart/2018/5/layout/IconCircleLabelList"/>
    <dgm:cxn modelId="{DA0080F3-ECBB-674A-B4E2-5259A5BC2FBB}" type="presParOf" srcId="{1F0C996B-9BA9-4565-864E-C12431D26ADE}" destId="{FBF5CB7A-506E-4523-944D-ACE66674FBD0}" srcOrd="1" destOrd="0" presId="urn:microsoft.com/office/officeart/2018/5/layout/IconCircleLabelList"/>
    <dgm:cxn modelId="{37B056D2-1F32-AB48-A64A-82624E02F594}" type="presParOf" srcId="{1F0C996B-9BA9-4565-864E-C12431D26ADE}" destId="{225796C1-E24D-4C1C-9484-A0E6F2F1675A}" srcOrd="2" destOrd="0" presId="urn:microsoft.com/office/officeart/2018/5/layout/IconCircleLabelList"/>
    <dgm:cxn modelId="{6327C422-5D7F-A94E-9886-D4A869E608CA}" type="presParOf" srcId="{1F0C996B-9BA9-4565-864E-C12431D26ADE}" destId="{E3F73518-61C9-4E02-B8A2-D191EC0BF438}" srcOrd="3" destOrd="0" presId="urn:microsoft.com/office/officeart/2018/5/layout/IconCircleLabel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E92B06-4869-456C-AC83-9096C3DCDE0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DCD4226-2B24-4342-9D68-84AC6F60FE2F}">
      <dgm:prSet/>
      <dgm:spPr/>
      <dgm:t>
        <a:bodyPr/>
        <a:lstStyle/>
        <a:p>
          <a:r>
            <a:rPr lang="en-US"/>
            <a:t>New pressures</a:t>
          </a:r>
        </a:p>
      </dgm:t>
    </dgm:pt>
    <dgm:pt modelId="{D2F30098-B589-44F5-8C79-6F202A3F3DE3}" type="parTrans" cxnId="{FA5E3C93-10DD-4BF1-A4DE-4B8AAE34E502}">
      <dgm:prSet/>
      <dgm:spPr/>
      <dgm:t>
        <a:bodyPr/>
        <a:lstStyle/>
        <a:p>
          <a:endParaRPr lang="en-US"/>
        </a:p>
      </dgm:t>
    </dgm:pt>
    <dgm:pt modelId="{A10D76E6-3C96-4586-8957-F41F1E2AF4DA}" type="sibTrans" cxnId="{FA5E3C93-10DD-4BF1-A4DE-4B8AAE34E502}">
      <dgm:prSet/>
      <dgm:spPr/>
      <dgm:t>
        <a:bodyPr/>
        <a:lstStyle/>
        <a:p>
          <a:endParaRPr lang="en-US"/>
        </a:p>
      </dgm:t>
    </dgm:pt>
    <dgm:pt modelId="{A3464449-6315-426C-A876-3F418ABFD695}">
      <dgm:prSet/>
      <dgm:spPr/>
      <dgm:t>
        <a:bodyPr/>
        <a:lstStyle/>
        <a:p>
          <a:r>
            <a:rPr lang="en-US" dirty="0"/>
            <a:t>Temptations</a:t>
          </a:r>
        </a:p>
      </dgm:t>
    </dgm:pt>
    <dgm:pt modelId="{E410F316-5625-4067-AAC4-DF00E75EDEBB}" type="parTrans" cxnId="{4604B323-2F22-4626-B3CA-1EF20111EEFC}">
      <dgm:prSet/>
      <dgm:spPr/>
      <dgm:t>
        <a:bodyPr/>
        <a:lstStyle/>
        <a:p>
          <a:endParaRPr lang="en-US"/>
        </a:p>
      </dgm:t>
    </dgm:pt>
    <dgm:pt modelId="{0DA4D33B-8C65-4C40-A6EF-3ADEF5508059}" type="sibTrans" cxnId="{4604B323-2F22-4626-B3CA-1EF20111EEFC}">
      <dgm:prSet/>
      <dgm:spPr/>
      <dgm:t>
        <a:bodyPr/>
        <a:lstStyle/>
        <a:p>
          <a:endParaRPr lang="en-US"/>
        </a:p>
      </dgm:t>
    </dgm:pt>
    <dgm:pt modelId="{B124DF5B-21D6-48EC-BC76-1E01C24FCEAB}">
      <dgm:prSet/>
      <dgm:spPr/>
      <dgm:t>
        <a:bodyPr/>
        <a:lstStyle/>
        <a:p>
          <a:r>
            <a:rPr lang="en-US"/>
            <a:t>Bigger rewards for winning</a:t>
          </a:r>
        </a:p>
      </dgm:t>
    </dgm:pt>
    <dgm:pt modelId="{D9B818F1-BAF0-4496-95E4-728A0A76FDA3}" type="parTrans" cxnId="{B6BB5B68-4C29-4A01-840F-CECAA7DABD9F}">
      <dgm:prSet/>
      <dgm:spPr/>
      <dgm:t>
        <a:bodyPr/>
        <a:lstStyle/>
        <a:p>
          <a:endParaRPr lang="en-US"/>
        </a:p>
      </dgm:t>
    </dgm:pt>
    <dgm:pt modelId="{F18E73C6-6ABA-4555-9DC7-0A85BAEF16A4}" type="sibTrans" cxnId="{B6BB5B68-4C29-4A01-840F-CECAA7DABD9F}">
      <dgm:prSet/>
      <dgm:spPr/>
      <dgm:t>
        <a:bodyPr/>
        <a:lstStyle/>
        <a:p>
          <a:endParaRPr lang="en-US"/>
        </a:p>
      </dgm:t>
    </dgm:pt>
    <dgm:pt modelId="{56A06D12-BD2F-4E97-9B8E-0E47CD679B8D}">
      <dgm:prSet/>
      <dgm:spPr/>
      <dgm:t>
        <a:bodyPr/>
        <a:lstStyle/>
        <a:p>
          <a:r>
            <a:rPr lang="en-US"/>
            <a:t>Trickle down corruption</a:t>
          </a:r>
        </a:p>
      </dgm:t>
    </dgm:pt>
    <dgm:pt modelId="{AB7DBD62-1CC1-4B7E-8710-F097D38EF6D8}" type="parTrans" cxnId="{3440416F-2110-400D-A133-E1E9F8B43E7D}">
      <dgm:prSet/>
      <dgm:spPr/>
      <dgm:t>
        <a:bodyPr/>
        <a:lstStyle/>
        <a:p>
          <a:endParaRPr lang="en-US"/>
        </a:p>
      </dgm:t>
    </dgm:pt>
    <dgm:pt modelId="{832DE96C-90EF-4073-A1AB-13902D7833DB}" type="sibTrans" cxnId="{3440416F-2110-400D-A133-E1E9F8B43E7D}">
      <dgm:prSet/>
      <dgm:spPr/>
      <dgm:t>
        <a:bodyPr/>
        <a:lstStyle/>
        <a:p>
          <a:endParaRPr lang="en-US"/>
        </a:p>
      </dgm:t>
    </dgm:pt>
    <dgm:pt modelId="{D0935F11-3E28-4CAD-8313-9DC88A441AA2}" type="pres">
      <dgm:prSet presAssocID="{B9E92B06-4869-456C-AC83-9096C3DCDE02}" presName="root" presStyleCnt="0">
        <dgm:presLayoutVars>
          <dgm:dir/>
          <dgm:resizeHandles val="exact"/>
        </dgm:presLayoutVars>
      </dgm:prSet>
      <dgm:spPr/>
    </dgm:pt>
    <dgm:pt modelId="{7317EB55-F7E6-4E9A-BA67-8ED9F0697573}" type="pres">
      <dgm:prSet presAssocID="{0DCD4226-2B24-4342-9D68-84AC6F60FE2F}" presName="compNode" presStyleCnt="0"/>
      <dgm:spPr/>
    </dgm:pt>
    <dgm:pt modelId="{DB24F05D-9556-4A34-BA01-3BD6BE6502AA}" type="pres">
      <dgm:prSet presAssocID="{0DCD4226-2B24-4342-9D68-84AC6F60FE2F}" presName="bgRect" presStyleLbl="bgShp" presStyleIdx="0" presStyleCnt="4"/>
      <dgm:spPr/>
    </dgm:pt>
    <dgm:pt modelId="{C6B85812-DA55-4F6E-B7F5-D7AFCD144B4E}" type="pres">
      <dgm:prSet presAssocID="{0DCD4226-2B24-4342-9D68-84AC6F60FE2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67AA89EC-287D-496A-8ECA-297856DA9B46}" type="pres">
      <dgm:prSet presAssocID="{0DCD4226-2B24-4342-9D68-84AC6F60FE2F}" presName="spaceRect" presStyleCnt="0"/>
      <dgm:spPr/>
    </dgm:pt>
    <dgm:pt modelId="{DA24B91D-72C6-454A-BCDE-8C1CF80695BC}" type="pres">
      <dgm:prSet presAssocID="{0DCD4226-2B24-4342-9D68-84AC6F60FE2F}" presName="parTx" presStyleLbl="revTx" presStyleIdx="0" presStyleCnt="4">
        <dgm:presLayoutVars>
          <dgm:chMax val="0"/>
          <dgm:chPref val="0"/>
        </dgm:presLayoutVars>
      </dgm:prSet>
      <dgm:spPr/>
    </dgm:pt>
    <dgm:pt modelId="{F965186E-5212-45A8-84D6-A568852AD7FA}" type="pres">
      <dgm:prSet presAssocID="{A10D76E6-3C96-4586-8957-F41F1E2AF4DA}" presName="sibTrans" presStyleCnt="0"/>
      <dgm:spPr/>
    </dgm:pt>
    <dgm:pt modelId="{F409666B-CBDC-47ED-B2D7-92A144750A3F}" type="pres">
      <dgm:prSet presAssocID="{A3464449-6315-426C-A876-3F418ABFD695}" presName="compNode" presStyleCnt="0"/>
      <dgm:spPr/>
    </dgm:pt>
    <dgm:pt modelId="{FE485DF9-020B-4CA2-8B00-57FC5EA49D63}" type="pres">
      <dgm:prSet presAssocID="{A3464449-6315-426C-A876-3F418ABFD695}" presName="bgRect" presStyleLbl="bgShp" presStyleIdx="1" presStyleCnt="4"/>
      <dgm:spPr/>
    </dgm:pt>
    <dgm:pt modelId="{26E4079E-EB36-4033-91BE-E71876F7D628}" type="pres">
      <dgm:prSet presAssocID="{A3464449-6315-426C-A876-3F418ABFD69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B9A25704-8396-44C7-B253-314C32157F83}" type="pres">
      <dgm:prSet presAssocID="{A3464449-6315-426C-A876-3F418ABFD695}" presName="spaceRect" presStyleCnt="0"/>
      <dgm:spPr/>
    </dgm:pt>
    <dgm:pt modelId="{C8E501B0-8C31-4677-8BD8-9C87AC2898CF}" type="pres">
      <dgm:prSet presAssocID="{A3464449-6315-426C-A876-3F418ABFD695}" presName="parTx" presStyleLbl="revTx" presStyleIdx="1" presStyleCnt="4">
        <dgm:presLayoutVars>
          <dgm:chMax val="0"/>
          <dgm:chPref val="0"/>
        </dgm:presLayoutVars>
      </dgm:prSet>
      <dgm:spPr/>
    </dgm:pt>
    <dgm:pt modelId="{0BAAD72B-29F7-472B-9830-5654F3555BED}" type="pres">
      <dgm:prSet presAssocID="{0DA4D33B-8C65-4C40-A6EF-3ADEF5508059}" presName="sibTrans" presStyleCnt="0"/>
      <dgm:spPr/>
    </dgm:pt>
    <dgm:pt modelId="{CF3A164A-84D2-4317-BB2B-8A6358579864}" type="pres">
      <dgm:prSet presAssocID="{B124DF5B-21D6-48EC-BC76-1E01C24FCEAB}" presName="compNode" presStyleCnt="0"/>
      <dgm:spPr/>
    </dgm:pt>
    <dgm:pt modelId="{4D74AC0E-4C64-4774-AF44-E8E7908EC7EE}" type="pres">
      <dgm:prSet presAssocID="{B124DF5B-21D6-48EC-BC76-1E01C24FCEAB}" presName="bgRect" presStyleLbl="bgShp" presStyleIdx="2" presStyleCnt="4"/>
      <dgm:spPr/>
    </dgm:pt>
    <dgm:pt modelId="{043AB2EA-6F22-47DE-8D8F-9EE255DB53A5}" type="pres">
      <dgm:prSet presAssocID="{B124DF5B-21D6-48EC-BC76-1E01C24FCEA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rophy"/>
        </a:ext>
      </dgm:extLst>
    </dgm:pt>
    <dgm:pt modelId="{CDDA2EF4-E658-4E6B-9F80-3020573F560B}" type="pres">
      <dgm:prSet presAssocID="{B124DF5B-21D6-48EC-BC76-1E01C24FCEAB}" presName="spaceRect" presStyleCnt="0"/>
      <dgm:spPr/>
    </dgm:pt>
    <dgm:pt modelId="{9EA31795-EC4F-4A86-94D4-24D0E09AA45B}" type="pres">
      <dgm:prSet presAssocID="{B124DF5B-21D6-48EC-BC76-1E01C24FCEAB}" presName="parTx" presStyleLbl="revTx" presStyleIdx="2" presStyleCnt="4">
        <dgm:presLayoutVars>
          <dgm:chMax val="0"/>
          <dgm:chPref val="0"/>
        </dgm:presLayoutVars>
      </dgm:prSet>
      <dgm:spPr/>
    </dgm:pt>
    <dgm:pt modelId="{DB409F63-EADE-42CD-B202-CB1DC3C675B8}" type="pres">
      <dgm:prSet presAssocID="{F18E73C6-6ABA-4555-9DC7-0A85BAEF16A4}" presName="sibTrans" presStyleCnt="0"/>
      <dgm:spPr/>
    </dgm:pt>
    <dgm:pt modelId="{B795EFBE-4FA5-4494-83AF-24F01359C751}" type="pres">
      <dgm:prSet presAssocID="{56A06D12-BD2F-4E97-9B8E-0E47CD679B8D}" presName="compNode" presStyleCnt="0"/>
      <dgm:spPr/>
    </dgm:pt>
    <dgm:pt modelId="{6DBC0AE7-9EFB-48DD-B4A3-83EA05870685}" type="pres">
      <dgm:prSet presAssocID="{56A06D12-BD2F-4E97-9B8E-0E47CD679B8D}" presName="bgRect" presStyleLbl="bgShp" presStyleIdx="3" presStyleCnt="4"/>
      <dgm:spPr/>
    </dgm:pt>
    <dgm:pt modelId="{27CC6E87-7FC4-48FE-BFA7-2B1E7D9996F2}" type="pres">
      <dgm:prSet presAssocID="{56A06D12-BD2F-4E97-9B8E-0E47CD679B8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olice"/>
        </a:ext>
      </dgm:extLst>
    </dgm:pt>
    <dgm:pt modelId="{580A1A0B-443E-4E3A-8378-6BE4A6D4F258}" type="pres">
      <dgm:prSet presAssocID="{56A06D12-BD2F-4E97-9B8E-0E47CD679B8D}" presName="spaceRect" presStyleCnt="0"/>
      <dgm:spPr/>
    </dgm:pt>
    <dgm:pt modelId="{138E3A74-84FC-48B1-92E9-4BB1E58A06EA}" type="pres">
      <dgm:prSet presAssocID="{56A06D12-BD2F-4E97-9B8E-0E47CD679B8D}" presName="parTx" presStyleLbl="revTx" presStyleIdx="3" presStyleCnt="4">
        <dgm:presLayoutVars>
          <dgm:chMax val="0"/>
          <dgm:chPref val="0"/>
        </dgm:presLayoutVars>
      </dgm:prSet>
      <dgm:spPr/>
    </dgm:pt>
  </dgm:ptLst>
  <dgm:cxnLst>
    <dgm:cxn modelId="{E9C09100-BCBC-4642-9604-62DCAF9C1A49}" type="presOf" srcId="{B124DF5B-21D6-48EC-BC76-1E01C24FCEAB}" destId="{9EA31795-EC4F-4A86-94D4-24D0E09AA45B}" srcOrd="0" destOrd="0" presId="urn:microsoft.com/office/officeart/2018/2/layout/IconVerticalSolidList"/>
    <dgm:cxn modelId="{4604B323-2F22-4626-B3CA-1EF20111EEFC}" srcId="{B9E92B06-4869-456C-AC83-9096C3DCDE02}" destId="{A3464449-6315-426C-A876-3F418ABFD695}" srcOrd="1" destOrd="0" parTransId="{E410F316-5625-4067-AAC4-DF00E75EDEBB}" sibTransId="{0DA4D33B-8C65-4C40-A6EF-3ADEF5508059}"/>
    <dgm:cxn modelId="{2CB12C4A-0354-484C-9202-930BAE03C5F6}" type="presOf" srcId="{A3464449-6315-426C-A876-3F418ABFD695}" destId="{C8E501B0-8C31-4677-8BD8-9C87AC2898CF}" srcOrd="0" destOrd="0" presId="urn:microsoft.com/office/officeart/2018/2/layout/IconVerticalSolidList"/>
    <dgm:cxn modelId="{B6BB5B68-4C29-4A01-840F-CECAA7DABD9F}" srcId="{B9E92B06-4869-456C-AC83-9096C3DCDE02}" destId="{B124DF5B-21D6-48EC-BC76-1E01C24FCEAB}" srcOrd="2" destOrd="0" parTransId="{D9B818F1-BAF0-4496-95E4-728A0A76FDA3}" sibTransId="{F18E73C6-6ABA-4555-9DC7-0A85BAEF16A4}"/>
    <dgm:cxn modelId="{3440416F-2110-400D-A133-E1E9F8B43E7D}" srcId="{B9E92B06-4869-456C-AC83-9096C3DCDE02}" destId="{56A06D12-BD2F-4E97-9B8E-0E47CD679B8D}" srcOrd="3" destOrd="0" parTransId="{AB7DBD62-1CC1-4B7E-8710-F097D38EF6D8}" sibTransId="{832DE96C-90EF-4073-A1AB-13902D7833DB}"/>
    <dgm:cxn modelId="{710FFE74-79F5-4F32-9D36-7EA128CAFBE0}" type="presOf" srcId="{56A06D12-BD2F-4E97-9B8E-0E47CD679B8D}" destId="{138E3A74-84FC-48B1-92E9-4BB1E58A06EA}" srcOrd="0" destOrd="0" presId="urn:microsoft.com/office/officeart/2018/2/layout/IconVerticalSolidList"/>
    <dgm:cxn modelId="{FA5E3C93-10DD-4BF1-A4DE-4B8AAE34E502}" srcId="{B9E92B06-4869-456C-AC83-9096C3DCDE02}" destId="{0DCD4226-2B24-4342-9D68-84AC6F60FE2F}" srcOrd="0" destOrd="0" parTransId="{D2F30098-B589-44F5-8C79-6F202A3F3DE3}" sibTransId="{A10D76E6-3C96-4586-8957-F41F1E2AF4DA}"/>
    <dgm:cxn modelId="{3113A7C2-49D9-4B8E-BA64-5CC96F6B81CC}" type="presOf" srcId="{0DCD4226-2B24-4342-9D68-84AC6F60FE2F}" destId="{DA24B91D-72C6-454A-BCDE-8C1CF80695BC}" srcOrd="0" destOrd="0" presId="urn:microsoft.com/office/officeart/2018/2/layout/IconVerticalSolidList"/>
    <dgm:cxn modelId="{C00310F6-2E49-4789-BCBB-093E32FB6DC8}" type="presOf" srcId="{B9E92B06-4869-456C-AC83-9096C3DCDE02}" destId="{D0935F11-3E28-4CAD-8313-9DC88A441AA2}" srcOrd="0" destOrd="0" presId="urn:microsoft.com/office/officeart/2018/2/layout/IconVerticalSolidList"/>
    <dgm:cxn modelId="{7502067F-FEBE-4BD1-8EF1-950A23CF8E08}" type="presParOf" srcId="{D0935F11-3E28-4CAD-8313-9DC88A441AA2}" destId="{7317EB55-F7E6-4E9A-BA67-8ED9F0697573}" srcOrd="0" destOrd="0" presId="urn:microsoft.com/office/officeart/2018/2/layout/IconVerticalSolidList"/>
    <dgm:cxn modelId="{40324804-6C29-4453-9C15-A96AA0FC3EAB}" type="presParOf" srcId="{7317EB55-F7E6-4E9A-BA67-8ED9F0697573}" destId="{DB24F05D-9556-4A34-BA01-3BD6BE6502AA}" srcOrd="0" destOrd="0" presId="urn:microsoft.com/office/officeart/2018/2/layout/IconVerticalSolidList"/>
    <dgm:cxn modelId="{E2E3B3CA-A056-4848-8801-6C87EFCAEE95}" type="presParOf" srcId="{7317EB55-F7E6-4E9A-BA67-8ED9F0697573}" destId="{C6B85812-DA55-4F6E-B7F5-D7AFCD144B4E}" srcOrd="1" destOrd="0" presId="urn:microsoft.com/office/officeart/2018/2/layout/IconVerticalSolidList"/>
    <dgm:cxn modelId="{FD25BCF9-6271-4AF6-B864-0B13A4E77A85}" type="presParOf" srcId="{7317EB55-F7E6-4E9A-BA67-8ED9F0697573}" destId="{67AA89EC-287D-496A-8ECA-297856DA9B46}" srcOrd="2" destOrd="0" presId="urn:microsoft.com/office/officeart/2018/2/layout/IconVerticalSolidList"/>
    <dgm:cxn modelId="{C4C1B29D-6F9D-4E41-B125-922176837C77}" type="presParOf" srcId="{7317EB55-F7E6-4E9A-BA67-8ED9F0697573}" destId="{DA24B91D-72C6-454A-BCDE-8C1CF80695BC}" srcOrd="3" destOrd="0" presId="urn:microsoft.com/office/officeart/2018/2/layout/IconVerticalSolidList"/>
    <dgm:cxn modelId="{88272617-97BE-4B69-B53C-38543E534FDB}" type="presParOf" srcId="{D0935F11-3E28-4CAD-8313-9DC88A441AA2}" destId="{F965186E-5212-45A8-84D6-A568852AD7FA}" srcOrd="1" destOrd="0" presId="urn:microsoft.com/office/officeart/2018/2/layout/IconVerticalSolidList"/>
    <dgm:cxn modelId="{2410C5D9-C17C-404D-BBB2-2FB2406135DA}" type="presParOf" srcId="{D0935F11-3E28-4CAD-8313-9DC88A441AA2}" destId="{F409666B-CBDC-47ED-B2D7-92A144750A3F}" srcOrd="2" destOrd="0" presId="urn:microsoft.com/office/officeart/2018/2/layout/IconVerticalSolidList"/>
    <dgm:cxn modelId="{0D5E6B26-B11C-4947-9750-55EF71386715}" type="presParOf" srcId="{F409666B-CBDC-47ED-B2D7-92A144750A3F}" destId="{FE485DF9-020B-4CA2-8B00-57FC5EA49D63}" srcOrd="0" destOrd="0" presId="urn:microsoft.com/office/officeart/2018/2/layout/IconVerticalSolidList"/>
    <dgm:cxn modelId="{AC18DF8E-3D23-49FE-90DD-07746590CD74}" type="presParOf" srcId="{F409666B-CBDC-47ED-B2D7-92A144750A3F}" destId="{26E4079E-EB36-4033-91BE-E71876F7D628}" srcOrd="1" destOrd="0" presId="urn:microsoft.com/office/officeart/2018/2/layout/IconVerticalSolidList"/>
    <dgm:cxn modelId="{996267DC-80BF-4392-9869-E0B7A2A3CE21}" type="presParOf" srcId="{F409666B-CBDC-47ED-B2D7-92A144750A3F}" destId="{B9A25704-8396-44C7-B253-314C32157F83}" srcOrd="2" destOrd="0" presId="urn:microsoft.com/office/officeart/2018/2/layout/IconVerticalSolidList"/>
    <dgm:cxn modelId="{0AB6278C-DEA2-43ED-82F2-8132A546368C}" type="presParOf" srcId="{F409666B-CBDC-47ED-B2D7-92A144750A3F}" destId="{C8E501B0-8C31-4677-8BD8-9C87AC2898CF}" srcOrd="3" destOrd="0" presId="urn:microsoft.com/office/officeart/2018/2/layout/IconVerticalSolidList"/>
    <dgm:cxn modelId="{12E1C3D4-3356-4D15-BB6A-A5364D12B2E5}" type="presParOf" srcId="{D0935F11-3E28-4CAD-8313-9DC88A441AA2}" destId="{0BAAD72B-29F7-472B-9830-5654F3555BED}" srcOrd="3" destOrd="0" presId="urn:microsoft.com/office/officeart/2018/2/layout/IconVerticalSolidList"/>
    <dgm:cxn modelId="{7D47ADBE-E2FB-465C-B915-E0BF20A3798F}" type="presParOf" srcId="{D0935F11-3E28-4CAD-8313-9DC88A441AA2}" destId="{CF3A164A-84D2-4317-BB2B-8A6358579864}" srcOrd="4" destOrd="0" presId="urn:microsoft.com/office/officeart/2018/2/layout/IconVerticalSolidList"/>
    <dgm:cxn modelId="{14CE5050-7097-4301-8968-94EE038C85A5}" type="presParOf" srcId="{CF3A164A-84D2-4317-BB2B-8A6358579864}" destId="{4D74AC0E-4C64-4774-AF44-E8E7908EC7EE}" srcOrd="0" destOrd="0" presId="urn:microsoft.com/office/officeart/2018/2/layout/IconVerticalSolidList"/>
    <dgm:cxn modelId="{CAEE9D70-CD9B-4BE4-888D-C99FD2595EF7}" type="presParOf" srcId="{CF3A164A-84D2-4317-BB2B-8A6358579864}" destId="{043AB2EA-6F22-47DE-8D8F-9EE255DB53A5}" srcOrd="1" destOrd="0" presId="urn:microsoft.com/office/officeart/2018/2/layout/IconVerticalSolidList"/>
    <dgm:cxn modelId="{15B630FC-5304-4E07-A0C7-65D82C2A400A}" type="presParOf" srcId="{CF3A164A-84D2-4317-BB2B-8A6358579864}" destId="{CDDA2EF4-E658-4E6B-9F80-3020573F560B}" srcOrd="2" destOrd="0" presId="urn:microsoft.com/office/officeart/2018/2/layout/IconVerticalSolidList"/>
    <dgm:cxn modelId="{F46FD145-0D99-4E94-B134-3C6C86601BAF}" type="presParOf" srcId="{CF3A164A-84D2-4317-BB2B-8A6358579864}" destId="{9EA31795-EC4F-4A86-94D4-24D0E09AA45B}" srcOrd="3" destOrd="0" presId="urn:microsoft.com/office/officeart/2018/2/layout/IconVerticalSolidList"/>
    <dgm:cxn modelId="{BA28C210-7AD4-4C89-B8C6-8D4CCC04E0B6}" type="presParOf" srcId="{D0935F11-3E28-4CAD-8313-9DC88A441AA2}" destId="{DB409F63-EADE-42CD-B202-CB1DC3C675B8}" srcOrd="5" destOrd="0" presId="urn:microsoft.com/office/officeart/2018/2/layout/IconVerticalSolidList"/>
    <dgm:cxn modelId="{611DFC64-F0AB-4208-9782-5C24F6E22A81}" type="presParOf" srcId="{D0935F11-3E28-4CAD-8313-9DC88A441AA2}" destId="{B795EFBE-4FA5-4494-83AF-24F01359C751}" srcOrd="6" destOrd="0" presId="urn:microsoft.com/office/officeart/2018/2/layout/IconVerticalSolidList"/>
    <dgm:cxn modelId="{55E9F646-8D3E-4D67-94DB-D55CF627BBC3}" type="presParOf" srcId="{B795EFBE-4FA5-4494-83AF-24F01359C751}" destId="{6DBC0AE7-9EFB-48DD-B4A3-83EA05870685}" srcOrd="0" destOrd="0" presId="urn:microsoft.com/office/officeart/2018/2/layout/IconVerticalSolidList"/>
    <dgm:cxn modelId="{3FE26322-4734-4A8C-8D55-E6F90CC528A8}" type="presParOf" srcId="{B795EFBE-4FA5-4494-83AF-24F01359C751}" destId="{27CC6E87-7FC4-48FE-BFA7-2B1E7D9996F2}" srcOrd="1" destOrd="0" presId="urn:microsoft.com/office/officeart/2018/2/layout/IconVerticalSolidList"/>
    <dgm:cxn modelId="{85A39AB6-A3A9-4EE4-81A2-1A404EBA8CCE}" type="presParOf" srcId="{B795EFBE-4FA5-4494-83AF-24F01359C751}" destId="{580A1A0B-443E-4E3A-8378-6BE4A6D4F258}" srcOrd="2" destOrd="0" presId="urn:microsoft.com/office/officeart/2018/2/layout/IconVerticalSolidList"/>
    <dgm:cxn modelId="{47F78FAC-C8F9-4CE4-83BE-7533B2AED9E8}" type="presParOf" srcId="{B795EFBE-4FA5-4494-83AF-24F01359C751}" destId="{138E3A74-84FC-48B1-92E9-4BB1E58A06EA}" srcOrd="3"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70B38A-4B58-403A-8C01-C65B8A1FD18D}"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48EF6043-B027-49CA-A50E-08B63FDF2796}">
      <dgm:prSet/>
      <dgm:spPr/>
      <dgm:t>
        <a:bodyPr/>
        <a:lstStyle/>
        <a:p>
          <a:pPr>
            <a:defRPr cap="all"/>
          </a:pPr>
          <a:r>
            <a:rPr lang="en-US" b="1" dirty="0"/>
            <a:t>Recognize cheating as undermining important Ideals</a:t>
          </a:r>
          <a:endParaRPr lang="en-US" dirty="0"/>
        </a:p>
      </dgm:t>
    </dgm:pt>
    <dgm:pt modelId="{419120B5-8780-4C98-92F3-E3BA4DEC828F}" type="parTrans" cxnId="{C8FE4EEB-E743-4832-85F0-6CD6E74B61BB}">
      <dgm:prSet/>
      <dgm:spPr/>
      <dgm:t>
        <a:bodyPr/>
        <a:lstStyle/>
        <a:p>
          <a:endParaRPr lang="en-US"/>
        </a:p>
      </dgm:t>
    </dgm:pt>
    <dgm:pt modelId="{4F024BA7-5FAA-47BC-9AB6-B7956869CAA9}" type="sibTrans" cxnId="{C8FE4EEB-E743-4832-85F0-6CD6E74B61BB}">
      <dgm:prSet/>
      <dgm:spPr/>
      <dgm:t>
        <a:bodyPr/>
        <a:lstStyle/>
        <a:p>
          <a:endParaRPr lang="en-US"/>
        </a:p>
      </dgm:t>
    </dgm:pt>
    <dgm:pt modelId="{9BA3C7C0-3307-4E8A-AC00-C34B0384C81B}">
      <dgm:prSet/>
      <dgm:spPr/>
      <dgm:t>
        <a:bodyPr/>
        <a:lstStyle/>
        <a:p>
          <a:pPr>
            <a:defRPr cap="all"/>
          </a:pPr>
          <a:r>
            <a:rPr lang="en-US" b="1" dirty="0"/>
            <a:t>play by the rules</a:t>
          </a:r>
          <a:endParaRPr lang="en-US" dirty="0"/>
        </a:p>
      </dgm:t>
    </dgm:pt>
    <dgm:pt modelId="{65996692-DEDD-4FBB-9591-13F017EA070D}" type="parTrans" cxnId="{EAD87043-7D46-4EFD-84F7-A3A6A68FB1C8}">
      <dgm:prSet/>
      <dgm:spPr/>
      <dgm:t>
        <a:bodyPr/>
        <a:lstStyle/>
        <a:p>
          <a:endParaRPr lang="en-US"/>
        </a:p>
      </dgm:t>
    </dgm:pt>
    <dgm:pt modelId="{3BEBCB56-D9E5-45AB-B342-D289B2257035}" type="sibTrans" cxnId="{EAD87043-7D46-4EFD-84F7-A3A6A68FB1C8}">
      <dgm:prSet/>
      <dgm:spPr/>
      <dgm:t>
        <a:bodyPr/>
        <a:lstStyle/>
        <a:p>
          <a:endParaRPr lang="en-US"/>
        </a:p>
      </dgm:t>
    </dgm:pt>
    <dgm:pt modelId="{A51EB753-6194-43D0-B3A2-83AC781C34B6}">
      <dgm:prSet/>
      <dgm:spPr/>
      <dgm:t>
        <a:bodyPr/>
        <a:lstStyle/>
        <a:p>
          <a:pPr>
            <a:defRPr cap="all"/>
          </a:pPr>
          <a:r>
            <a:rPr lang="en-US" b="1" dirty="0"/>
            <a:t>Encourage and support equality</a:t>
          </a:r>
          <a:endParaRPr lang="en-US" dirty="0"/>
        </a:p>
      </dgm:t>
    </dgm:pt>
    <dgm:pt modelId="{79F55FFA-00BF-4A3D-8E77-8970CFAE4033}" type="parTrans" cxnId="{32490C89-BFB7-479A-9D02-E14CE87EB20D}">
      <dgm:prSet/>
      <dgm:spPr/>
      <dgm:t>
        <a:bodyPr/>
        <a:lstStyle/>
        <a:p>
          <a:endParaRPr lang="en-US"/>
        </a:p>
      </dgm:t>
    </dgm:pt>
    <dgm:pt modelId="{8917E731-9DA8-4810-B4CC-B45722A8D298}" type="sibTrans" cxnId="{32490C89-BFB7-479A-9D02-E14CE87EB20D}">
      <dgm:prSet/>
      <dgm:spPr/>
      <dgm:t>
        <a:bodyPr/>
        <a:lstStyle/>
        <a:p>
          <a:endParaRPr lang="en-US"/>
        </a:p>
      </dgm:t>
    </dgm:pt>
    <dgm:pt modelId="{C2D1F0F1-9FCF-4305-9601-BF2C5F29A5C2}">
      <dgm:prSet/>
      <dgm:spPr/>
      <dgm:t>
        <a:bodyPr/>
        <a:lstStyle/>
        <a:p>
          <a:pPr>
            <a:defRPr cap="all"/>
          </a:pPr>
          <a:r>
            <a:rPr lang="en-US" b="1" dirty="0"/>
            <a:t>Combat entrenched cheating</a:t>
          </a:r>
          <a:endParaRPr lang="en-US" dirty="0"/>
        </a:p>
      </dgm:t>
    </dgm:pt>
    <dgm:pt modelId="{ECCCAB34-1BBC-4120-A57F-400AF045FB69}" type="parTrans" cxnId="{4C88C7D1-B8D7-4B66-9D9A-14C2D3DAA61D}">
      <dgm:prSet/>
      <dgm:spPr/>
      <dgm:t>
        <a:bodyPr/>
        <a:lstStyle/>
        <a:p>
          <a:endParaRPr lang="en-US"/>
        </a:p>
      </dgm:t>
    </dgm:pt>
    <dgm:pt modelId="{6F6EF71A-10F9-4765-9BA3-CC6B64D5E6BD}" type="sibTrans" cxnId="{4C88C7D1-B8D7-4B66-9D9A-14C2D3DAA61D}">
      <dgm:prSet/>
      <dgm:spPr/>
      <dgm:t>
        <a:bodyPr/>
        <a:lstStyle/>
        <a:p>
          <a:endParaRPr lang="en-US"/>
        </a:p>
      </dgm:t>
    </dgm:pt>
    <dgm:pt modelId="{F054B9B8-4331-403E-AD63-451D55A2F671}">
      <dgm:prSet/>
      <dgm:spPr/>
      <dgm:t>
        <a:bodyPr/>
        <a:lstStyle/>
        <a:p>
          <a:pPr>
            <a:defRPr cap="all"/>
          </a:pPr>
          <a:r>
            <a:rPr lang="en-US" b="1" dirty="0"/>
            <a:t>Equalize rewards and punishments</a:t>
          </a:r>
          <a:endParaRPr lang="en-US" dirty="0"/>
        </a:p>
      </dgm:t>
    </dgm:pt>
    <dgm:pt modelId="{54C287D4-E308-4F0D-ACE6-83070D99610F}" type="parTrans" cxnId="{7D403F37-E74B-43E0-9E02-AD249B38AFD0}">
      <dgm:prSet/>
      <dgm:spPr/>
      <dgm:t>
        <a:bodyPr/>
        <a:lstStyle/>
        <a:p>
          <a:endParaRPr lang="en-US"/>
        </a:p>
      </dgm:t>
    </dgm:pt>
    <dgm:pt modelId="{18E093B1-9A79-4C94-993D-01E13AA8A21B}" type="sibTrans" cxnId="{7D403F37-E74B-43E0-9E02-AD249B38AFD0}">
      <dgm:prSet/>
      <dgm:spPr/>
      <dgm:t>
        <a:bodyPr/>
        <a:lstStyle/>
        <a:p>
          <a:endParaRPr lang="en-US"/>
        </a:p>
      </dgm:t>
    </dgm:pt>
    <dgm:pt modelId="{FD6C17A8-C07F-462A-A6D6-CD0C96579EF3}">
      <dgm:prSet/>
      <dgm:spPr/>
      <dgm:t>
        <a:bodyPr/>
        <a:lstStyle/>
        <a:p>
          <a:pPr>
            <a:defRPr cap="all"/>
          </a:pPr>
          <a:r>
            <a:rPr lang="en-US" b="1" dirty="0"/>
            <a:t>Teach future generations</a:t>
          </a:r>
          <a:endParaRPr lang="en-US" dirty="0"/>
        </a:p>
      </dgm:t>
    </dgm:pt>
    <dgm:pt modelId="{928A8BAA-DD99-4C28-BEE4-A85C98B6BB3A}" type="parTrans" cxnId="{39B0A6C3-7914-4621-94BF-8141247AC207}">
      <dgm:prSet/>
      <dgm:spPr/>
      <dgm:t>
        <a:bodyPr/>
        <a:lstStyle/>
        <a:p>
          <a:endParaRPr lang="en-US"/>
        </a:p>
      </dgm:t>
    </dgm:pt>
    <dgm:pt modelId="{8F19DE53-7ABB-4911-B98B-D2D72234800C}" type="sibTrans" cxnId="{39B0A6C3-7914-4621-94BF-8141247AC207}">
      <dgm:prSet/>
      <dgm:spPr/>
      <dgm:t>
        <a:bodyPr/>
        <a:lstStyle/>
        <a:p>
          <a:endParaRPr lang="en-US"/>
        </a:p>
      </dgm:t>
    </dgm:pt>
    <dgm:pt modelId="{FC34A514-2108-4879-B1B5-2E04271416DC}">
      <dgm:prSet/>
      <dgm:spPr/>
      <dgm:t>
        <a:bodyPr/>
        <a:lstStyle/>
        <a:p>
          <a:pPr>
            <a:defRPr cap="all"/>
          </a:pPr>
          <a:r>
            <a:rPr lang="en-US" b="1"/>
            <a:t>Model, Model, and more Role Modeling!</a:t>
          </a:r>
          <a:endParaRPr lang="en-US"/>
        </a:p>
      </dgm:t>
    </dgm:pt>
    <dgm:pt modelId="{D0E6BC66-E131-4F3C-AC70-F4A4B77A21DA}" type="parTrans" cxnId="{845CDA6D-AFF3-4D08-89D3-FE95E484EFAD}">
      <dgm:prSet/>
      <dgm:spPr/>
      <dgm:t>
        <a:bodyPr/>
        <a:lstStyle/>
        <a:p>
          <a:endParaRPr lang="en-US"/>
        </a:p>
      </dgm:t>
    </dgm:pt>
    <dgm:pt modelId="{D39F5B47-E3B4-48EC-9655-005A529B07E8}" type="sibTrans" cxnId="{845CDA6D-AFF3-4D08-89D3-FE95E484EFAD}">
      <dgm:prSet/>
      <dgm:spPr/>
      <dgm:t>
        <a:bodyPr/>
        <a:lstStyle/>
        <a:p>
          <a:endParaRPr lang="en-US"/>
        </a:p>
      </dgm:t>
    </dgm:pt>
    <dgm:pt modelId="{642F30DA-0CD3-4A19-8A77-D8AD02D0C832}" type="pres">
      <dgm:prSet presAssocID="{B870B38A-4B58-403A-8C01-C65B8A1FD18D}" presName="root" presStyleCnt="0">
        <dgm:presLayoutVars>
          <dgm:dir/>
          <dgm:resizeHandles val="exact"/>
        </dgm:presLayoutVars>
      </dgm:prSet>
      <dgm:spPr/>
    </dgm:pt>
    <dgm:pt modelId="{45D4606C-3785-4360-8730-7DF919F29BCB}" type="pres">
      <dgm:prSet presAssocID="{48EF6043-B027-49CA-A50E-08B63FDF2796}" presName="compNode" presStyleCnt="0"/>
      <dgm:spPr/>
    </dgm:pt>
    <dgm:pt modelId="{D1B18DF8-045D-42F8-8AB2-5F7ADEBE3720}" type="pres">
      <dgm:prSet presAssocID="{48EF6043-B027-49CA-A50E-08B63FDF2796}" presName="iconBgRect" presStyleLbl="bgShp" presStyleIdx="0" presStyleCnt="7"/>
      <dgm:spPr>
        <a:prstGeom prst="round2DiagRect">
          <a:avLst>
            <a:gd name="adj1" fmla="val 29727"/>
            <a:gd name="adj2" fmla="val 0"/>
          </a:avLst>
        </a:prstGeom>
      </dgm:spPr>
    </dgm:pt>
    <dgm:pt modelId="{0250F233-846B-46EC-BEE5-AD77877E010A}" type="pres">
      <dgm:prSet presAssocID="{48EF6043-B027-49CA-A50E-08B63FDF2796}"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4A19808A-5762-4E34-9CB5-18703CEA7355}" type="pres">
      <dgm:prSet presAssocID="{48EF6043-B027-49CA-A50E-08B63FDF2796}" presName="spaceRect" presStyleCnt="0"/>
      <dgm:spPr/>
    </dgm:pt>
    <dgm:pt modelId="{0ADC6CC6-73EF-41BA-B088-A74BB0278DB2}" type="pres">
      <dgm:prSet presAssocID="{48EF6043-B027-49CA-A50E-08B63FDF2796}" presName="textRect" presStyleLbl="revTx" presStyleIdx="0" presStyleCnt="7">
        <dgm:presLayoutVars>
          <dgm:chMax val="1"/>
          <dgm:chPref val="1"/>
        </dgm:presLayoutVars>
      </dgm:prSet>
      <dgm:spPr/>
    </dgm:pt>
    <dgm:pt modelId="{A291E3CA-8445-4D22-8F3B-B361BBF9AB2F}" type="pres">
      <dgm:prSet presAssocID="{4F024BA7-5FAA-47BC-9AB6-B7956869CAA9}" presName="sibTrans" presStyleCnt="0"/>
      <dgm:spPr/>
    </dgm:pt>
    <dgm:pt modelId="{55C7EF18-32E5-42B1-BC0D-EC041E97054D}" type="pres">
      <dgm:prSet presAssocID="{9BA3C7C0-3307-4E8A-AC00-C34B0384C81B}" presName="compNode" presStyleCnt="0"/>
      <dgm:spPr/>
    </dgm:pt>
    <dgm:pt modelId="{71BCAA58-44BF-42AA-9451-353A113540CF}" type="pres">
      <dgm:prSet presAssocID="{9BA3C7C0-3307-4E8A-AC00-C34B0384C81B}" presName="iconBgRect" presStyleLbl="bgShp" presStyleIdx="1" presStyleCnt="7"/>
      <dgm:spPr>
        <a:prstGeom prst="round2DiagRect">
          <a:avLst>
            <a:gd name="adj1" fmla="val 29727"/>
            <a:gd name="adj2" fmla="val 0"/>
          </a:avLst>
        </a:prstGeom>
      </dgm:spPr>
    </dgm:pt>
    <dgm:pt modelId="{2DBD7A39-3DC4-4C94-AF55-257EDA7FCB5D}" type="pres">
      <dgm:prSet presAssocID="{9BA3C7C0-3307-4E8A-AC00-C34B0384C81B}"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C999C9DA-DED2-4F82-881F-694C92BAE832}" type="pres">
      <dgm:prSet presAssocID="{9BA3C7C0-3307-4E8A-AC00-C34B0384C81B}" presName="spaceRect" presStyleCnt="0"/>
      <dgm:spPr/>
    </dgm:pt>
    <dgm:pt modelId="{3D9313D0-25E0-49F9-AD78-0CC6BB2DBB2F}" type="pres">
      <dgm:prSet presAssocID="{9BA3C7C0-3307-4E8A-AC00-C34B0384C81B}" presName="textRect" presStyleLbl="revTx" presStyleIdx="1" presStyleCnt="7">
        <dgm:presLayoutVars>
          <dgm:chMax val="1"/>
          <dgm:chPref val="1"/>
        </dgm:presLayoutVars>
      </dgm:prSet>
      <dgm:spPr/>
    </dgm:pt>
    <dgm:pt modelId="{F44F5E01-5F81-498C-ADFE-EE8BAC073FC5}" type="pres">
      <dgm:prSet presAssocID="{3BEBCB56-D9E5-45AB-B342-D289B2257035}" presName="sibTrans" presStyleCnt="0"/>
      <dgm:spPr/>
    </dgm:pt>
    <dgm:pt modelId="{B45C2549-A1FC-4C1B-98FC-02C56740B1A1}" type="pres">
      <dgm:prSet presAssocID="{A51EB753-6194-43D0-B3A2-83AC781C34B6}" presName="compNode" presStyleCnt="0"/>
      <dgm:spPr/>
    </dgm:pt>
    <dgm:pt modelId="{442E51EF-92F2-45AE-807B-EDA597AFB7C2}" type="pres">
      <dgm:prSet presAssocID="{A51EB753-6194-43D0-B3A2-83AC781C34B6}" presName="iconBgRect" presStyleLbl="bgShp" presStyleIdx="2" presStyleCnt="7"/>
      <dgm:spPr>
        <a:prstGeom prst="round2DiagRect">
          <a:avLst>
            <a:gd name="adj1" fmla="val 29727"/>
            <a:gd name="adj2" fmla="val 0"/>
          </a:avLst>
        </a:prstGeom>
      </dgm:spPr>
    </dgm:pt>
    <dgm:pt modelId="{6CDCFDCB-AC33-4368-BCA8-8DF5C3D6431C}" type="pres">
      <dgm:prSet presAssocID="{A51EB753-6194-43D0-B3A2-83AC781C34B6}"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733F328C-49F2-4C0A-B757-5927E98683E5}" type="pres">
      <dgm:prSet presAssocID="{A51EB753-6194-43D0-B3A2-83AC781C34B6}" presName="spaceRect" presStyleCnt="0"/>
      <dgm:spPr/>
    </dgm:pt>
    <dgm:pt modelId="{70861190-027F-4F28-9EA9-920C905CCCCB}" type="pres">
      <dgm:prSet presAssocID="{A51EB753-6194-43D0-B3A2-83AC781C34B6}" presName="textRect" presStyleLbl="revTx" presStyleIdx="2" presStyleCnt="7">
        <dgm:presLayoutVars>
          <dgm:chMax val="1"/>
          <dgm:chPref val="1"/>
        </dgm:presLayoutVars>
      </dgm:prSet>
      <dgm:spPr/>
    </dgm:pt>
    <dgm:pt modelId="{FB6542F1-C70D-4A2E-845A-F970998F5AF0}" type="pres">
      <dgm:prSet presAssocID="{8917E731-9DA8-4810-B4CC-B45722A8D298}" presName="sibTrans" presStyleCnt="0"/>
      <dgm:spPr/>
    </dgm:pt>
    <dgm:pt modelId="{992B83B0-9169-4E93-8291-AC972CD0170F}" type="pres">
      <dgm:prSet presAssocID="{C2D1F0F1-9FCF-4305-9601-BF2C5F29A5C2}" presName="compNode" presStyleCnt="0"/>
      <dgm:spPr/>
    </dgm:pt>
    <dgm:pt modelId="{0BACF084-79E0-4313-8116-F039FCD558A5}" type="pres">
      <dgm:prSet presAssocID="{C2D1F0F1-9FCF-4305-9601-BF2C5F29A5C2}" presName="iconBgRect" presStyleLbl="bgShp" presStyleIdx="3" presStyleCnt="7"/>
      <dgm:spPr>
        <a:prstGeom prst="round2DiagRect">
          <a:avLst>
            <a:gd name="adj1" fmla="val 29727"/>
            <a:gd name="adj2" fmla="val 0"/>
          </a:avLst>
        </a:prstGeom>
      </dgm:spPr>
    </dgm:pt>
    <dgm:pt modelId="{6761A687-2534-4658-B28E-ADD9CA7E079C}" type="pres">
      <dgm:prSet presAssocID="{C2D1F0F1-9FCF-4305-9601-BF2C5F29A5C2}"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cuffs"/>
        </a:ext>
      </dgm:extLst>
    </dgm:pt>
    <dgm:pt modelId="{41E98AA4-DC33-45B9-9134-CEA84EFE0758}" type="pres">
      <dgm:prSet presAssocID="{C2D1F0F1-9FCF-4305-9601-BF2C5F29A5C2}" presName="spaceRect" presStyleCnt="0"/>
      <dgm:spPr/>
    </dgm:pt>
    <dgm:pt modelId="{E805ED5B-E52B-4E77-9623-A2EDFF18E2D6}" type="pres">
      <dgm:prSet presAssocID="{C2D1F0F1-9FCF-4305-9601-BF2C5F29A5C2}" presName="textRect" presStyleLbl="revTx" presStyleIdx="3" presStyleCnt="7">
        <dgm:presLayoutVars>
          <dgm:chMax val="1"/>
          <dgm:chPref val="1"/>
        </dgm:presLayoutVars>
      </dgm:prSet>
      <dgm:spPr/>
    </dgm:pt>
    <dgm:pt modelId="{67E5DCE8-8899-495A-9CC1-49702FF8B1EF}" type="pres">
      <dgm:prSet presAssocID="{6F6EF71A-10F9-4765-9BA3-CC6B64D5E6BD}" presName="sibTrans" presStyleCnt="0"/>
      <dgm:spPr/>
    </dgm:pt>
    <dgm:pt modelId="{E0AD9CCD-D245-4644-9C44-CE886AC69B3E}" type="pres">
      <dgm:prSet presAssocID="{F054B9B8-4331-403E-AD63-451D55A2F671}" presName="compNode" presStyleCnt="0"/>
      <dgm:spPr/>
    </dgm:pt>
    <dgm:pt modelId="{3603C20C-84C0-4D47-9CA6-3541D7747DBE}" type="pres">
      <dgm:prSet presAssocID="{F054B9B8-4331-403E-AD63-451D55A2F671}" presName="iconBgRect" presStyleLbl="bgShp" presStyleIdx="4" presStyleCnt="7"/>
      <dgm:spPr>
        <a:prstGeom prst="round2DiagRect">
          <a:avLst>
            <a:gd name="adj1" fmla="val 29727"/>
            <a:gd name="adj2" fmla="val 0"/>
          </a:avLst>
        </a:prstGeom>
      </dgm:spPr>
    </dgm:pt>
    <dgm:pt modelId="{4DFD6FA0-139E-4AA2-B876-8D14F5AF9B9F}" type="pres">
      <dgm:prSet presAssocID="{F054B9B8-4331-403E-AD63-451D55A2F671}"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olice"/>
        </a:ext>
      </dgm:extLst>
    </dgm:pt>
    <dgm:pt modelId="{5218CCEC-3523-459C-8F97-0A048F2DC86E}" type="pres">
      <dgm:prSet presAssocID="{F054B9B8-4331-403E-AD63-451D55A2F671}" presName="spaceRect" presStyleCnt="0"/>
      <dgm:spPr/>
    </dgm:pt>
    <dgm:pt modelId="{E12B45DF-1E66-498C-BE24-3EF9C75C3400}" type="pres">
      <dgm:prSet presAssocID="{F054B9B8-4331-403E-AD63-451D55A2F671}" presName="textRect" presStyleLbl="revTx" presStyleIdx="4" presStyleCnt="7">
        <dgm:presLayoutVars>
          <dgm:chMax val="1"/>
          <dgm:chPref val="1"/>
        </dgm:presLayoutVars>
      </dgm:prSet>
      <dgm:spPr/>
    </dgm:pt>
    <dgm:pt modelId="{E06C69FA-4951-4BC2-BBF4-5F5CAA83EF26}" type="pres">
      <dgm:prSet presAssocID="{18E093B1-9A79-4C94-993D-01E13AA8A21B}" presName="sibTrans" presStyleCnt="0"/>
      <dgm:spPr/>
    </dgm:pt>
    <dgm:pt modelId="{2D364568-CC88-406D-8601-BCD895158508}" type="pres">
      <dgm:prSet presAssocID="{FD6C17A8-C07F-462A-A6D6-CD0C96579EF3}" presName="compNode" presStyleCnt="0"/>
      <dgm:spPr/>
    </dgm:pt>
    <dgm:pt modelId="{2818B2FB-7976-4276-A9DA-8EEDA03632E3}" type="pres">
      <dgm:prSet presAssocID="{FD6C17A8-C07F-462A-A6D6-CD0C96579EF3}" presName="iconBgRect" presStyleLbl="bgShp" presStyleIdx="5" presStyleCnt="7"/>
      <dgm:spPr>
        <a:prstGeom prst="round2DiagRect">
          <a:avLst>
            <a:gd name="adj1" fmla="val 29727"/>
            <a:gd name="adj2" fmla="val 0"/>
          </a:avLst>
        </a:prstGeom>
      </dgm:spPr>
    </dgm:pt>
    <dgm:pt modelId="{B4C7877A-CA90-4680-BBDC-1BA5F9F686BE}" type="pres">
      <dgm:prSet presAssocID="{FD6C17A8-C07F-462A-A6D6-CD0C96579EF3}"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Teacher"/>
        </a:ext>
      </dgm:extLst>
    </dgm:pt>
    <dgm:pt modelId="{8D1D224C-2C8C-4F56-9150-0E82057B8C5F}" type="pres">
      <dgm:prSet presAssocID="{FD6C17A8-C07F-462A-A6D6-CD0C96579EF3}" presName="spaceRect" presStyleCnt="0"/>
      <dgm:spPr/>
    </dgm:pt>
    <dgm:pt modelId="{5981E501-7AB3-477E-BBBA-D3387456A557}" type="pres">
      <dgm:prSet presAssocID="{FD6C17A8-C07F-462A-A6D6-CD0C96579EF3}" presName="textRect" presStyleLbl="revTx" presStyleIdx="5" presStyleCnt="7">
        <dgm:presLayoutVars>
          <dgm:chMax val="1"/>
          <dgm:chPref val="1"/>
        </dgm:presLayoutVars>
      </dgm:prSet>
      <dgm:spPr/>
    </dgm:pt>
    <dgm:pt modelId="{44AA6DFA-3A8A-4FB8-BB0A-4AA1B4EE51DA}" type="pres">
      <dgm:prSet presAssocID="{8F19DE53-7ABB-4911-B98B-D2D72234800C}" presName="sibTrans" presStyleCnt="0"/>
      <dgm:spPr/>
    </dgm:pt>
    <dgm:pt modelId="{955B68ED-141D-4713-9D54-30203E3C5860}" type="pres">
      <dgm:prSet presAssocID="{FC34A514-2108-4879-B1B5-2E04271416DC}" presName="compNode" presStyleCnt="0"/>
      <dgm:spPr/>
    </dgm:pt>
    <dgm:pt modelId="{B14BEDD5-B577-4D96-B9DE-51E23786F5F0}" type="pres">
      <dgm:prSet presAssocID="{FC34A514-2108-4879-B1B5-2E04271416DC}" presName="iconBgRect" presStyleLbl="bgShp" presStyleIdx="6" presStyleCnt="7"/>
      <dgm:spPr>
        <a:prstGeom prst="round2DiagRect">
          <a:avLst>
            <a:gd name="adj1" fmla="val 29727"/>
            <a:gd name="adj2" fmla="val 0"/>
          </a:avLst>
        </a:prstGeom>
      </dgm:spPr>
    </dgm:pt>
    <dgm:pt modelId="{ED210B4B-07CD-48BD-8E4F-67F27BBF6925}" type="pres">
      <dgm:prSet presAssocID="{FC34A514-2108-4879-B1B5-2E04271416DC}"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Rat"/>
        </a:ext>
      </dgm:extLst>
    </dgm:pt>
    <dgm:pt modelId="{48FCE5F4-4BAA-4C3E-B4C0-2C946724F9AD}" type="pres">
      <dgm:prSet presAssocID="{FC34A514-2108-4879-B1B5-2E04271416DC}" presName="spaceRect" presStyleCnt="0"/>
      <dgm:spPr/>
    </dgm:pt>
    <dgm:pt modelId="{389E2009-6387-4840-A761-EEDD4CBEDEAB}" type="pres">
      <dgm:prSet presAssocID="{FC34A514-2108-4879-B1B5-2E04271416DC}" presName="textRect" presStyleLbl="revTx" presStyleIdx="6" presStyleCnt="7">
        <dgm:presLayoutVars>
          <dgm:chMax val="1"/>
          <dgm:chPref val="1"/>
        </dgm:presLayoutVars>
      </dgm:prSet>
      <dgm:spPr/>
    </dgm:pt>
  </dgm:ptLst>
  <dgm:cxnLst>
    <dgm:cxn modelId="{EFEE9802-E596-43B2-B5C4-8D312A40FAA9}" type="presOf" srcId="{A51EB753-6194-43D0-B3A2-83AC781C34B6}" destId="{70861190-027F-4F28-9EA9-920C905CCCCB}" srcOrd="0" destOrd="0" presId="urn:microsoft.com/office/officeart/2018/5/layout/IconLeafLabelList"/>
    <dgm:cxn modelId="{98705D1A-682A-4A7A-9671-E25BABC7220B}" type="presOf" srcId="{FD6C17A8-C07F-462A-A6D6-CD0C96579EF3}" destId="{5981E501-7AB3-477E-BBBA-D3387456A557}" srcOrd="0" destOrd="0" presId="urn:microsoft.com/office/officeart/2018/5/layout/IconLeafLabelList"/>
    <dgm:cxn modelId="{FACB542A-D96A-4C40-B1F8-DC2816BC2AF3}" type="presOf" srcId="{48EF6043-B027-49CA-A50E-08B63FDF2796}" destId="{0ADC6CC6-73EF-41BA-B088-A74BB0278DB2}" srcOrd="0" destOrd="0" presId="urn:microsoft.com/office/officeart/2018/5/layout/IconLeafLabelList"/>
    <dgm:cxn modelId="{9901C931-4F88-4153-9ED0-A2986D87FC7B}" type="presOf" srcId="{B870B38A-4B58-403A-8C01-C65B8A1FD18D}" destId="{642F30DA-0CD3-4A19-8A77-D8AD02D0C832}" srcOrd="0" destOrd="0" presId="urn:microsoft.com/office/officeart/2018/5/layout/IconLeafLabelList"/>
    <dgm:cxn modelId="{7D403F37-E74B-43E0-9E02-AD249B38AFD0}" srcId="{B870B38A-4B58-403A-8C01-C65B8A1FD18D}" destId="{F054B9B8-4331-403E-AD63-451D55A2F671}" srcOrd="4" destOrd="0" parTransId="{54C287D4-E308-4F0D-ACE6-83070D99610F}" sibTransId="{18E093B1-9A79-4C94-993D-01E13AA8A21B}"/>
    <dgm:cxn modelId="{EAD87043-7D46-4EFD-84F7-A3A6A68FB1C8}" srcId="{B870B38A-4B58-403A-8C01-C65B8A1FD18D}" destId="{9BA3C7C0-3307-4E8A-AC00-C34B0384C81B}" srcOrd="1" destOrd="0" parTransId="{65996692-DEDD-4FBB-9591-13F017EA070D}" sibTransId="{3BEBCB56-D9E5-45AB-B342-D289B2257035}"/>
    <dgm:cxn modelId="{8F98DF64-5F3E-4EF8-BF23-0055585B39E6}" type="presOf" srcId="{FC34A514-2108-4879-B1B5-2E04271416DC}" destId="{389E2009-6387-4840-A761-EEDD4CBEDEAB}" srcOrd="0" destOrd="0" presId="urn:microsoft.com/office/officeart/2018/5/layout/IconLeafLabelList"/>
    <dgm:cxn modelId="{845CDA6D-AFF3-4D08-89D3-FE95E484EFAD}" srcId="{B870B38A-4B58-403A-8C01-C65B8A1FD18D}" destId="{FC34A514-2108-4879-B1B5-2E04271416DC}" srcOrd="6" destOrd="0" parTransId="{D0E6BC66-E131-4F3C-AC70-F4A4B77A21DA}" sibTransId="{D39F5B47-E3B4-48EC-9655-005A529B07E8}"/>
    <dgm:cxn modelId="{F08C3D80-F49F-4AB2-B0D9-1DCE8207E48F}" type="presOf" srcId="{9BA3C7C0-3307-4E8A-AC00-C34B0384C81B}" destId="{3D9313D0-25E0-49F9-AD78-0CC6BB2DBB2F}" srcOrd="0" destOrd="0" presId="urn:microsoft.com/office/officeart/2018/5/layout/IconLeafLabelList"/>
    <dgm:cxn modelId="{32490C89-BFB7-479A-9D02-E14CE87EB20D}" srcId="{B870B38A-4B58-403A-8C01-C65B8A1FD18D}" destId="{A51EB753-6194-43D0-B3A2-83AC781C34B6}" srcOrd="2" destOrd="0" parTransId="{79F55FFA-00BF-4A3D-8E77-8970CFAE4033}" sibTransId="{8917E731-9DA8-4810-B4CC-B45722A8D298}"/>
    <dgm:cxn modelId="{39B0A6C3-7914-4621-94BF-8141247AC207}" srcId="{B870B38A-4B58-403A-8C01-C65B8A1FD18D}" destId="{FD6C17A8-C07F-462A-A6D6-CD0C96579EF3}" srcOrd="5" destOrd="0" parTransId="{928A8BAA-DD99-4C28-BEE4-A85C98B6BB3A}" sibTransId="{8F19DE53-7ABB-4911-B98B-D2D72234800C}"/>
    <dgm:cxn modelId="{894642D1-97A7-4E42-B331-C6BE1AC13C6F}" type="presOf" srcId="{C2D1F0F1-9FCF-4305-9601-BF2C5F29A5C2}" destId="{E805ED5B-E52B-4E77-9623-A2EDFF18E2D6}" srcOrd="0" destOrd="0" presId="urn:microsoft.com/office/officeart/2018/5/layout/IconLeafLabelList"/>
    <dgm:cxn modelId="{4C88C7D1-B8D7-4B66-9D9A-14C2D3DAA61D}" srcId="{B870B38A-4B58-403A-8C01-C65B8A1FD18D}" destId="{C2D1F0F1-9FCF-4305-9601-BF2C5F29A5C2}" srcOrd="3" destOrd="0" parTransId="{ECCCAB34-1BBC-4120-A57F-400AF045FB69}" sibTransId="{6F6EF71A-10F9-4765-9BA3-CC6B64D5E6BD}"/>
    <dgm:cxn modelId="{997AB4DA-5F0B-4647-9598-EF576779E969}" type="presOf" srcId="{F054B9B8-4331-403E-AD63-451D55A2F671}" destId="{E12B45DF-1E66-498C-BE24-3EF9C75C3400}" srcOrd="0" destOrd="0" presId="urn:microsoft.com/office/officeart/2018/5/layout/IconLeafLabelList"/>
    <dgm:cxn modelId="{C8FE4EEB-E743-4832-85F0-6CD6E74B61BB}" srcId="{B870B38A-4B58-403A-8C01-C65B8A1FD18D}" destId="{48EF6043-B027-49CA-A50E-08B63FDF2796}" srcOrd="0" destOrd="0" parTransId="{419120B5-8780-4C98-92F3-E3BA4DEC828F}" sibTransId="{4F024BA7-5FAA-47BC-9AB6-B7956869CAA9}"/>
    <dgm:cxn modelId="{090289DA-2C9D-4441-BD75-5E1FF0B296A8}" type="presParOf" srcId="{642F30DA-0CD3-4A19-8A77-D8AD02D0C832}" destId="{45D4606C-3785-4360-8730-7DF919F29BCB}" srcOrd="0" destOrd="0" presId="urn:microsoft.com/office/officeart/2018/5/layout/IconLeafLabelList"/>
    <dgm:cxn modelId="{760365E2-0848-4F66-AB95-580B6B17EDDA}" type="presParOf" srcId="{45D4606C-3785-4360-8730-7DF919F29BCB}" destId="{D1B18DF8-045D-42F8-8AB2-5F7ADEBE3720}" srcOrd="0" destOrd="0" presId="urn:microsoft.com/office/officeart/2018/5/layout/IconLeafLabelList"/>
    <dgm:cxn modelId="{74F7CCCC-5E2C-45A2-B170-1297E2AEC07B}" type="presParOf" srcId="{45D4606C-3785-4360-8730-7DF919F29BCB}" destId="{0250F233-846B-46EC-BEE5-AD77877E010A}" srcOrd="1" destOrd="0" presId="urn:microsoft.com/office/officeart/2018/5/layout/IconLeafLabelList"/>
    <dgm:cxn modelId="{7F428E1A-9988-4BD5-B4AE-4CA522CF6A02}" type="presParOf" srcId="{45D4606C-3785-4360-8730-7DF919F29BCB}" destId="{4A19808A-5762-4E34-9CB5-18703CEA7355}" srcOrd="2" destOrd="0" presId="urn:microsoft.com/office/officeart/2018/5/layout/IconLeafLabelList"/>
    <dgm:cxn modelId="{ACF3145C-8E0F-4F1E-A9BC-B0442623A69A}" type="presParOf" srcId="{45D4606C-3785-4360-8730-7DF919F29BCB}" destId="{0ADC6CC6-73EF-41BA-B088-A74BB0278DB2}" srcOrd="3" destOrd="0" presId="urn:microsoft.com/office/officeart/2018/5/layout/IconLeafLabelList"/>
    <dgm:cxn modelId="{426332EC-1D32-4B6D-B636-50D4EE17EB1C}" type="presParOf" srcId="{642F30DA-0CD3-4A19-8A77-D8AD02D0C832}" destId="{A291E3CA-8445-4D22-8F3B-B361BBF9AB2F}" srcOrd="1" destOrd="0" presId="urn:microsoft.com/office/officeart/2018/5/layout/IconLeafLabelList"/>
    <dgm:cxn modelId="{8E6BEFA9-9E28-42C0-A27A-D75264577019}" type="presParOf" srcId="{642F30DA-0CD3-4A19-8A77-D8AD02D0C832}" destId="{55C7EF18-32E5-42B1-BC0D-EC041E97054D}" srcOrd="2" destOrd="0" presId="urn:microsoft.com/office/officeart/2018/5/layout/IconLeafLabelList"/>
    <dgm:cxn modelId="{25C4636A-BE80-466F-BA95-BD6942C9DFC0}" type="presParOf" srcId="{55C7EF18-32E5-42B1-BC0D-EC041E97054D}" destId="{71BCAA58-44BF-42AA-9451-353A113540CF}" srcOrd="0" destOrd="0" presId="urn:microsoft.com/office/officeart/2018/5/layout/IconLeafLabelList"/>
    <dgm:cxn modelId="{FB1E1D9D-6373-48C3-B3F6-8856B827FC52}" type="presParOf" srcId="{55C7EF18-32E5-42B1-BC0D-EC041E97054D}" destId="{2DBD7A39-3DC4-4C94-AF55-257EDA7FCB5D}" srcOrd="1" destOrd="0" presId="urn:microsoft.com/office/officeart/2018/5/layout/IconLeafLabelList"/>
    <dgm:cxn modelId="{A0DB94BE-5A26-4B88-B467-A81FD0D8D47D}" type="presParOf" srcId="{55C7EF18-32E5-42B1-BC0D-EC041E97054D}" destId="{C999C9DA-DED2-4F82-881F-694C92BAE832}" srcOrd="2" destOrd="0" presId="urn:microsoft.com/office/officeart/2018/5/layout/IconLeafLabelList"/>
    <dgm:cxn modelId="{92ABCA74-F7C9-40D2-850C-8187F1E01FEB}" type="presParOf" srcId="{55C7EF18-32E5-42B1-BC0D-EC041E97054D}" destId="{3D9313D0-25E0-49F9-AD78-0CC6BB2DBB2F}" srcOrd="3" destOrd="0" presId="urn:microsoft.com/office/officeart/2018/5/layout/IconLeafLabelList"/>
    <dgm:cxn modelId="{113F4CDE-1236-400A-BA2B-D240F8B01940}" type="presParOf" srcId="{642F30DA-0CD3-4A19-8A77-D8AD02D0C832}" destId="{F44F5E01-5F81-498C-ADFE-EE8BAC073FC5}" srcOrd="3" destOrd="0" presId="urn:microsoft.com/office/officeart/2018/5/layout/IconLeafLabelList"/>
    <dgm:cxn modelId="{56A423C0-D335-4185-90EC-658D2ADA3841}" type="presParOf" srcId="{642F30DA-0CD3-4A19-8A77-D8AD02D0C832}" destId="{B45C2549-A1FC-4C1B-98FC-02C56740B1A1}" srcOrd="4" destOrd="0" presId="urn:microsoft.com/office/officeart/2018/5/layout/IconLeafLabelList"/>
    <dgm:cxn modelId="{327C5C12-611A-4A67-8AFE-0E0C49BBD357}" type="presParOf" srcId="{B45C2549-A1FC-4C1B-98FC-02C56740B1A1}" destId="{442E51EF-92F2-45AE-807B-EDA597AFB7C2}" srcOrd="0" destOrd="0" presId="urn:microsoft.com/office/officeart/2018/5/layout/IconLeafLabelList"/>
    <dgm:cxn modelId="{EF6B2BBE-C821-449D-8D3B-217408943C7F}" type="presParOf" srcId="{B45C2549-A1FC-4C1B-98FC-02C56740B1A1}" destId="{6CDCFDCB-AC33-4368-BCA8-8DF5C3D6431C}" srcOrd="1" destOrd="0" presId="urn:microsoft.com/office/officeart/2018/5/layout/IconLeafLabelList"/>
    <dgm:cxn modelId="{32117B05-3003-473A-8562-E499A926EC65}" type="presParOf" srcId="{B45C2549-A1FC-4C1B-98FC-02C56740B1A1}" destId="{733F328C-49F2-4C0A-B757-5927E98683E5}" srcOrd="2" destOrd="0" presId="urn:microsoft.com/office/officeart/2018/5/layout/IconLeafLabelList"/>
    <dgm:cxn modelId="{0E30B4D4-3D2C-4249-9E2D-70CBCDACE2CD}" type="presParOf" srcId="{B45C2549-A1FC-4C1B-98FC-02C56740B1A1}" destId="{70861190-027F-4F28-9EA9-920C905CCCCB}" srcOrd="3" destOrd="0" presId="urn:microsoft.com/office/officeart/2018/5/layout/IconLeafLabelList"/>
    <dgm:cxn modelId="{E2C6904C-0E1E-4646-A8C2-1C784C468E60}" type="presParOf" srcId="{642F30DA-0CD3-4A19-8A77-D8AD02D0C832}" destId="{FB6542F1-C70D-4A2E-845A-F970998F5AF0}" srcOrd="5" destOrd="0" presId="urn:microsoft.com/office/officeart/2018/5/layout/IconLeafLabelList"/>
    <dgm:cxn modelId="{A39F6E7E-EABB-495E-AD0E-C4F7A43849B4}" type="presParOf" srcId="{642F30DA-0CD3-4A19-8A77-D8AD02D0C832}" destId="{992B83B0-9169-4E93-8291-AC972CD0170F}" srcOrd="6" destOrd="0" presId="urn:microsoft.com/office/officeart/2018/5/layout/IconLeafLabelList"/>
    <dgm:cxn modelId="{BB38B3D1-4C8D-4B42-9E0B-6053DD8A61CD}" type="presParOf" srcId="{992B83B0-9169-4E93-8291-AC972CD0170F}" destId="{0BACF084-79E0-4313-8116-F039FCD558A5}" srcOrd="0" destOrd="0" presId="urn:microsoft.com/office/officeart/2018/5/layout/IconLeafLabelList"/>
    <dgm:cxn modelId="{DF2C29BC-FB63-4D6C-A5D2-118DBFBD07E1}" type="presParOf" srcId="{992B83B0-9169-4E93-8291-AC972CD0170F}" destId="{6761A687-2534-4658-B28E-ADD9CA7E079C}" srcOrd="1" destOrd="0" presId="urn:microsoft.com/office/officeart/2018/5/layout/IconLeafLabelList"/>
    <dgm:cxn modelId="{BC1CC121-F9A2-46BC-937D-660F8CFE4149}" type="presParOf" srcId="{992B83B0-9169-4E93-8291-AC972CD0170F}" destId="{41E98AA4-DC33-45B9-9134-CEA84EFE0758}" srcOrd="2" destOrd="0" presId="urn:microsoft.com/office/officeart/2018/5/layout/IconLeafLabelList"/>
    <dgm:cxn modelId="{FC1E9BC2-EFA0-460C-85ED-49A703D6BEEA}" type="presParOf" srcId="{992B83B0-9169-4E93-8291-AC972CD0170F}" destId="{E805ED5B-E52B-4E77-9623-A2EDFF18E2D6}" srcOrd="3" destOrd="0" presId="urn:microsoft.com/office/officeart/2018/5/layout/IconLeafLabelList"/>
    <dgm:cxn modelId="{828077D3-47AE-4620-86E2-7A8B8586AD2B}" type="presParOf" srcId="{642F30DA-0CD3-4A19-8A77-D8AD02D0C832}" destId="{67E5DCE8-8899-495A-9CC1-49702FF8B1EF}" srcOrd="7" destOrd="0" presId="urn:microsoft.com/office/officeart/2018/5/layout/IconLeafLabelList"/>
    <dgm:cxn modelId="{A20EA1C9-926B-449F-88DF-8EEACDCC003C}" type="presParOf" srcId="{642F30DA-0CD3-4A19-8A77-D8AD02D0C832}" destId="{E0AD9CCD-D245-4644-9C44-CE886AC69B3E}" srcOrd="8" destOrd="0" presId="urn:microsoft.com/office/officeart/2018/5/layout/IconLeafLabelList"/>
    <dgm:cxn modelId="{6CDFED6D-B9CF-41EB-9579-2F404D74E125}" type="presParOf" srcId="{E0AD9CCD-D245-4644-9C44-CE886AC69B3E}" destId="{3603C20C-84C0-4D47-9CA6-3541D7747DBE}" srcOrd="0" destOrd="0" presId="urn:microsoft.com/office/officeart/2018/5/layout/IconLeafLabelList"/>
    <dgm:cxn modelId="{5F213847-A6D9-4F53-895A-2C8038C27DAA}" type="presParOf" srcId="{E0AD9CCD-D245-4644-9C44-CE886AC69B3E}" destId="{4DFD6FA0-139E-4AA2-B876-8D14F5AF9B9F}" srcOrd="1" destOrd="0" presId="urn:microsoft.com/office/officeart/2018/5/layout/IconLeafLabelList"/>
    <dgm:cxn modelId="{1A1477C7-D304-4763-B660-DFA737010F4E}" type="presParOf" srcId="{E0AD9CCD-D245-4644-9C44-CE886AC69B3E}" destId="{5218CCEC-3523-459C-8F97-0A048F2DC86E}" srcOrd="2" destOrd="0" presId="urn:microsoft.com/office/officeart/2018/5/layout/IconLeafLabelList"/>
    <dgm:cxn modelId="{68D1C8E4-D306-4A8B-85B5-163BF7FEECB9}" type="presParOf" srcId="{E0AD9CCD-D245-4644-9C44-CE886AC69B3E}" destId="{E12B45DF-1E66-498C-BE24-3EF9C75C3400}" srcOrd="3" destOrd="0" presId="urn:microsoft.com/office/officeart/2018/5/layout/IconLeafLabelList"/>
    <dgm:cxn modelId="{C256E63D-D916-43F7-A500-AD7128B1ACF5}" type="presParOf" srcId="{642F30DA-0CD3-4A19-8A77-D8AD02D0C832}" destId="{E06C69FA-4951-4BC2-BBF4-5F5CAA83EF26}" srcOrd="9" destOrd="0" presId="urn:microsoft.com/office/officeart/2018/5/layout/IconLeafLabelList"/>
    <dgm:cxn modelId="{38F0C7FF-24D1-49F0-8565-29CD4A07A7E1}" type="presParOf" srcId="{642F30DA-0CD3-4A19-8A77-D8AD02D0C832}" destId="{2D364568-CC88-406D-8601-BCD895158508}" srcOrd="10" destOrd="0" presId="urn:microsoft.com/office/officeart/2018/5/layout/IconLeafLabelList"/>
    <dgm:cxn modelId="{CEED4C5A-E567-48E5-9912-1A25B63C73FD}" type="presParOf" srcId="{2D364568-CC88-406D-8601-BCD895158508}" destId="{2818B2FB-7976-4276-A9DA-8EEDA03632E3}" srcOrd="0" destOrd="0" presId="urn:microsoft.com/office/officeart/2018/5/layout/IconLeafLabelList"/>
    <dgm:cxn modelId="{4AF5D358-AE10-4837-A9CC-8C4EF29AC8C2}" type="presParOf" srcId="{2D364568-CC88-406D-8601-BCD895158508}" destId="{B4C7877A-CA90-4680-BBDC-1BA5F9F686BE}" srcOrd="1" destOrd="0" presId="urn:microsoft.com/office/officeart/2018/5/layout/IconLeafLabelList"/>
    <dgm:cxn modelId="{D5979BA3-AE34-4439-B33D-3725C6C744B4}" type="presParOf" srcId="{2D364568-CC88-406D-8601-BCD895158508}" destId="{8D1D224C-2C8C-4F56-9150-0E82057B8C5F}" srcOrd="2" destOrd="0" presId="urn:microsoft.com/office/officeart/2018/5/layout/IconLeafLabelList"/>
    <dgm:cxn modelId="{84DE54C9-9CA5-4365-BC6F-9FBC33790443}" type="presParOf" srcId="{2D364568-CC88-406D-8601-BCD895158508}" destId="{5981E501-7AB3-477E-BBBA-D3387456A557}" srcOrd="3" destOrd="0" presId="urn:microsoft.com/office/officeart/2018/5/layout/IconLeafLabelList"/>
    <dgm:cxn modelId="{AF08D687-9184-4491-A297-B3DCDAF37E6A}" type="presParOf" srcId="{642F30DA-0CD3-4A19-8A77-D8AD02D0C832}" destId="{44AA6DFA-3A8A-4FB8-BB0A-4AA1B4EE51DA}" srcOrd="11" destOrd="0" presId="urn:microsoft.com/office/officeart/2018/5/layout/IconLeafLabelList"/>
    <dgm:cxn modelId="{4EFBAD01-21E1-436C-AA27-7FDB6E326B23}" type="presParOf" srcId="{642F30DA-0CD3-4A19-8A77-D8AD02D0C832}" destId="{955B68ED-141D-4713-9D54-30203E3C5860}" srcOrd="12" destOrd="0" presId="urn:microsoft.com/office/officeart/2018/5/layout/IconLeafLabelList"/>
    <dgm:cxn modelId="{BF6AECC4-F8E9-40F7-AE10-DC60C1AAD130}" type="presParOf" srcId="{955B68ED-141D-4713-9D54-30203E3C5860}" destId="{B14BEDD5-B577-4D96-B9DE-51E23786F5F0}" srcOrd="0" destOrd="0" presId="urn:microsoft.com/office/officeart/2018/5/layout/IconLeafLabelList"/>
    <dgm:cxn modelId="{D8AB2F31-048C-4068-AED4-549D07B0623A}" type="presParOf" srcId="{955B68ED-141D-4713-9D54-30203E3C5860}" destId="{ED210B4B-07CD-48BD-8E4F-67F27BBF6925}" srcOrd="1" destOrd="0" presId="urn:microsoft.com/office/officeart/2018/5/layout/IconLeafLabelList"/>
    <dgm:cxn modelId="{29EFA769-2B10-40FF-A5EE-D8E17AC601B8}" type="presParOf" srcId="{955B68ED-141D-4713-9D54-30203E3C5860}" destId="{48FCE5F4-4BAA-4C3E-B4C0-2C946724F9AD}" srcOrd="2" destOrd="0" presId="urn:microsoft.com/office/officeart/2018/5/layout/IconLeafLabelList"/>
    <dgm:cxn modelId="{A67021FC-C057-4F55-82E6-8064900E6536}" type="presParOf" srcId="{955B68ED-141D-4713-9D54-30203E3C5860}" destId="{389E2009-6387-4840-A761-EEDD4CBEDEAB}" srcOrd="3" destOrd="0" presId="urn:microsoft.com/office/officeart/2018/5/layout/IconLeafLabel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A9888CD-D3E8-479C-8975-C994AC96E67F}" type="doc">
      <dgm:prSet loTypeId="urn:microsoft.com/office/officeart/2005/8/layout/default" loCatId="list" qsTypeId="urn:microsoft.com/office/officeart/2005/8/quickstyle/simple4" qsCatId="simple" csTypeId="urn:microsoft.com/office/officeart/2005/8/colors/accent0_3" csCatId="mainScheme" phldr="1"/>
      <dgm:spPr/>
      <dgm:t>
        <a:bodyPr/>
        <a:lstStyle/>
        <a:p>
          <a:endParaRPr lang="en-US"/>
        </a:p>
      </dgm:t>
    </dgm:pt>
    <dgm:pt modelId="{D9AEBCA7-88C5-4ACC-9321-3873395E2187}">
      <dgm:prSet/>
      <dgm:spPr/>
      <dgm:t>
        <a:bodyPr/>
        <a:lstStyle/>
        <a:p>
          <a:r>
            <a:rPr lang="en-US" i="1"/>
            <a:t>an anti-abortionist who supports the death penalty</a:t>
          </a:r>
          <a:endParaRPr lang="en-US"/>
        </a:p>
      </dgm:t>
    </dgm:pt>
    <dgm:pt modelId="{CF9665FA-1087-47A6-A74F-5DDFF2C488ED}" type="parTrans" cxnId="{FD0942C5-A895-4A56-B196-84511BB62C79}">
      <dgm:prSet/>
      <dgm:spPr/>
      <dgm:t>
        <a:bodyPr/>
        <a:lstStyle/>
        <a:p>
          <a:endParaRPr lang="en-US"/>
        </a:p>
      </dgm:t>
    </dgm:pt>
    <dgm:pt modelId="{55AF8019-11C1-4DEE-9267-E3972DFDB171}" type="sibTrans" cxnId="{FD0942C5-A895-4A56-B196-84511BB62C79}">
      <dgm:prSet/>
      <dgm:spPr/>
      <dgm:t>
        <a:bodyPr/>
        <a:lstStyle/>
        <a:p>
          <a:endParaRPr lang="en-US"/>
        </a:p>
      </dgm:t>
    </dgm:pt>
    <dgm:pt modelId="{59207143-F8C3-4056-9021-CA7F0E54FA6B}">
      <dgm:prSet/>
      <dgm:spPr/>
      <dgm:t>
        <a:bodyPr/>
        <a:lstStyle/>
        <a:p>
          <a:r>
            <a:rPr lang="en-US" i="1"/>
            <a:t>a vegetarian who buys leather shoes</a:t>
          </a:r>
          <a:endParaRPr lang="en-US"/>
        </a:p>
      </dgm:t>
    </dgm:pt>
    <dgm:pt modelId="{AD8B25CA-F88B-44E7-BD88-456E5FB1A2AB}" type="parTrans" cxnId="{B8A87758-331C-47C4-BECF-7F0D08BDF47C}">
      <dgm:prSet/>
      <dgm:spPr/>
      <dgm:t>
        <a:bodyPr/>
        <a:lstStyle/>
        <a:p>
          <a:endParaRPr lang="en-US"/>
        </a:p>
      </dgm:t>
    </dgm:pt>
    <dgm:pt modelId="{C306839F-BB2F-4F16-BE7B-FCDD00C4F142}" type="sibTrans" cxnId="{B8A87758-331C-47C4-BECF-7F0D08BDF47C}">
      <dgm:prSet/>
      <dgm:spPr/>
      <dgm:t>
        <a:bodyPr/>
        <a:lstStyle/>
        <a:p>
          <a:endParaRPr lang="en-US"/>
        </a:p>
      </dgm:t>
    </dgm:pt>
    <dgm:pt modelId="{23A6D1C5-F44E-4DF4-A23F-8E58F28E96A2}">
      <dgm:prSet/>
      <dgm:spPr/>
      <dgm:t>
        <a:bodyPr/>
        <a:lstStyle/>
        <a:p>
          <a:r>
            <a:rPr lang="en-US" i="1"/>
            <a:t>a socialist who educates his children at a private school </a:t>
          </a:r>
          <a:endParaRPr lang="en-US"/>
        </a:p>
      </dgm:t>
    </dgm:pt>
    <dgm:pt modelId="{B9E19D44-C12C-4170-8155-655F2642C40C}" type="parTrans" cxnId="{E3100A98-B557-4CA0-8C2A-12EAC78F37F1}">
      <dgm:prSet/>
      <dgm:spPr/>
      <dgm:t>
        <a:bodyPr/>
        <a:lstStyle/>
        <a:p>
          <a:endParaRPr lang="en-US"/>
        </a:p>
      </dgm:t>
    </dgm:pt>
    <dgm:pt modelId="{F25D38C5-2E89-4EAF-A5B8-18E9C261714A}" type="sibTrans" cxnId="{E3100A98-B557-4CA0-8C2A-12EAC78F37F1}">
      <dgm:prSet/>
      <dgm:spPr/>
      <dgm:t>
        <a:bodyPr/>
        <a:lstStyle/>
        <a:p>
          <a:endParaRPr lang="en-US"/>
        </a:p>
      </dgm:t>
    </dgm:pt>
    <dgm:pt modelId="{0994457F-9A0C-4D27-BBD1-84AE03858363}">
      <dgm:prSet/>
      <dgm:spPr/>
      <dgm:t>
        <a:bodyPr/>
        <a:lstStyle/>
        <a:p>
          <a:r>
            <a:rPr lang="en-US" i="1"/>
            <a:t>a politician who advocates family values and has an affair </a:t>
          </a:r>
          <a:endParaRPr lang="en-US"/>
        </a:p>
      </dgm:t>
    </dgm:pt>
    <dgm:pt modelId="{B7F932C2-F380-48C8-95AA-205E445889D2}" type="parTrans" cxnId="{AD0C9089-038C-47B9-8A34-23672E6557FC}">
      <dgm:prSet/>
      <dgm:spPr/>
      <dgm:t>
        <a:bodyPr/>
        <a:lstStyle/>
        <a:p>
          <a:endParaRPr lang="en-US"/>
        </a:p>
      </dgm:t>
    </dgm:pt>
    <dgm:pt modelId="{DD1BAEF5-A123-4BCC-AC27-A3E0955AAA35}" type="sibTrans" cxnId="{AD0C9089-038C-47B9-8A34-23672E6557FC}">
      <dgm:prSet/>
      <dgm:spPr/>
      <dgm:t>
        <a:bodyPr/>
        <a:lstStyle/>
        <a:p>
          <a:endParaRPr lang="en-US"/>
        </a:p>
      </dgm:t>
    </dgm:pt>
    <dgm:pt modelId="{C362CB02-CED5-46E4-B643-CB7A3F0C78A9}">
      <dgm:prSet/>
      <dgm:spPr/>
      <dgm:t>
        <a:bodyPr/>
        <a:lstStyle/>
        <a:p>
          <a:r>
            <a:rPr lang="en-US" i="1"/>
            <a:t>an environmental activist who drives an SUV</a:t>
          </a:r>
          <a:endParaRPr lang="en-US"/>
        </a:p>
      </dgm:t>
    </dgm:pt>
    <dgm:pt modelId="{F0926F3E-D746-4F19-B9F6-BD9B4091A54C}" type="parTrans" cxnId="{175608FF-26CB-45E6-A4D4-0F69E30B53C2}">
      <dgm:prSet/>
      <dgm:spPr/>
      <dgm:t>
        <a:bodyPr/>
        <a:lstStyle/>
        <a:p>
          <a:endParaRPr lang="en-US"/>
        </a:p>
      </dgm:t>
    </dgm:pt>
    <dgm:pt modelId="{ADC2711D-446E-43DD-8343-0A80A783C9A9}" type="sibTrans" cxnId="{175608FF-26CB-45E6-A4D4-0F69E30B53C2}">
      <dgm:prSet/>
      <dgm:spPr/>
      <dgm:t>
        <a:bodyPr/>
        <a:lstStyle/>
        <a:p>
          <a:endParaRPr lang="en-US"/>
        </a:p>
      </dgm:t>
    </dgm:pt>
    <dgm:pt modelId="{2C7A6734-B4FE-45E6-BDD4-6C93977312BF}">
      <dgm:prSet/>
      <dgm:spPr/>
      <dgm:t>
        <a:bodyPr/>
        <a:lstStyle/>
        <a:p>
          <a:r>
            <a:rPr lang="en-US" i="1"/>
            <a:t>Someone who thinks stealing is wrong but makes illegal copies of computer software or music.</a:t>
          </a:r>
          <a:endParaRPr lang="en-US"/>
        </a:p>
      </dgm:t>
    </dgm:pt>
    <dgm:pt modelId="{18D4559C-054C-4316-A6F1-150403E83695}" type="parTrans" cxnId="{B3538354-A2D5-4552-9E4A-BE450E9BA406}">
      <dgm:prSet/>
      <dgm:spPr/>
      <dgm:t>
        <a:bodyPr/>
        <a:lstStyle/>
        <a:p>
          <a:endParaRPr lang="en-US"/>
        </a:p>
      </dgm:t>
    </dgm:pt>
    <dgm:pt modelId="{C48B7A34-AB70-4B6D-B369-D3DDF602F791}" type="sibTrans" cxnId="{B3538354-A2D5-4552-9E4A-BE450E9BA406}">
      <dgm:prSet/>
      <dgm:spPr/>
      <dgm:t>
        <a:bodyPr/>
        <a:lstStyle/>
        <a:p>
          <a:endParaRPr lang="en-US"/>
        </a:p>
      </dgm:t>
    </dgm:pt>
    <dgm:pt modelId="{CB99CE9F-9884-4A4E-8E07-4A5FD1DD0BC1}" type="pres">
      <dgm:prSet presAssocID="{6A9888CD-D3E8-479C-8975-C994AC96E67F}" presName="diagram" presStyleCnt="0">
        <dgm:presLayoutVars>
          <dgm:dir/>
          <dgm:resizeHandles val="exact"/>
        </dgm:presLayoutVars>
      </dgm:prSet>
      <dgm:spPr/>
    </dgm:pt>
    <dgm:pt modelId="{EC9C9BB7-8D8F-4D4E-B2BA-520C78C81E84}" type="pres">
      <dgm:prSet presAssocID="{D9AEBCA7-88C5-4ACC-9321-3873395E2187}" presName="node" presStyleLbl="node1" presStyleIdx="0" presStyleCnt="6">
        <dgm:presLayoutVars>
          <dgm:bulletEnabled val="1"/>
        </dgm:presLayoutVars>
      </dgm:prSet>
      <dgm:spPr/>
    </dgm:pt>
    <dgm:pt modelId="{EFC1766F-B6A6-0C41-90E5-64B63A972EE5}" type="pres">
      <dgm:prSet presAssocID="{55AF8019-11C1-4DEE-9267-E3972DFDB171}" presName="sibTrans" presStyleCnt="0"/>
      <dgm:spPr/>
    </dgm:pt>
    <dgm:pt modelId="{4CCA3B4C-AAA4-114B-877B-02ACC508E362}" type="pres">
      <dgm:prSet presAssocID="{59207143-F8C3-4056-9021-CA7F0E54FA6B}" presName="node" presStyleLbl="node1" presStyleIdx="1" presStyleCnt="6">
        <dgm:presLayoutVars>
          <dgm:bulletEnabled val="1"/>
        </dgm:presLayoutVars>
      </dgm:prSet>
      <dgm:spPr/>
    </dgm:pt>
    <dgm:pt modelId="{84495FF8-9860-C142-9A0C-4335F9073198}" type="pres">
      <dgm:prSet presAssocID="{C306839F-BB2F-4F16-BE7B-FCDD00C4F142}" presName="sibTrans" presStyleCnt="0"/>
      <dgm:spPr/>
    </dgm:pt>
    <dgm:pt modelId="{22FB5322-0D76-DC4E-AC0B-7B271F77CB05}" type="pres">
      <dgm:prSet presAssocID="{23A6D1C5-F44E-4DF4-A23F-8E58F28E96A2}" presName="node" presStyleLbl="node1" presStyleIdx="2" presStyleCnt="6">
        <dgm:presLayoutVars>
          <dgm:bulletEnabled val="1"/>
        </dgm:presLayoutVars>
      </dgm:prSet>
      <dgm:spPr/>
    </dgm:pt>
    <dgm:pt modelId="{F7E72831-536F-1741-B1FE-B66689866177}" type="pres">
      <dgm:prSet presAssocID="{F25D38C5-2E89-4EAF-A5B8-18E9C261714A}" presName="sibTrans" presStyleCnt="0"/>
      <dgm:spPr/>
    </dgm:pt>
    <dgm:pt modelId="{90E7AD48-894A-0843-AA24-82B369FB8684}" type="pres">
      <dgm:prSet presAssocID="{0994457F-9A0C-4D27-BBD1-84AE03858363}" presName="node" presStyleLbl="node1" presStyleIdx="3" presStyleCnt="6">
        <dgm:presLayoutVars>
          <dgm:bulletEnabled val="1"/>
        </dgm:presLayoutVars>
      </dgm:prSet>
      <dgm:spPr/>
    </dgm:pt>
    <dgm:pt modelId="{11DAF36D-A73B-EF44-AFFE-0BFD10569F21}" type="pres">
      <dgm:prSet presAssocID="{DD1BAEF5-A123-4BCC-AC27-A3E0955AAA35}" presName="sibTrans" presStyleCnt="0"/>
      <dgm:spPr/>
    </dgm:pt>
    <dgm:pt modelId="{4D6E8C77-3D41-A14B-98D7-5D17A948115E}" type="pres">
      <dgm:prSet presAssocID="{C362CB02-CED5-46E4-B643-CB7A3F0C78A9}" presName="node" presStyleLbl="node1" presStyleIdx="4" presStyleCnt="6">
        <dgm:presLayoutVars>
          <dgm:bulletEnabled val="1"/>
        </dgm:presLayoutVars>
      </dgm:prSet>
      <dgm:spPr/>
    </dgm:pt>
    <dgm:pt modelId="{63577B55-BD65-174D-956B-8A4B897505EF}" type="pres">
      <dgm:prSet presAssocID="{ADC2711D-446E-43DD-8343-0A80A783C9A9}" presName="sibTrans" presStyleCnt="0"/>
      <dgm:spPr/>
    </dgm:pt>
    <dgm:pt modelId="{97B7878B-BACA-544A-92E1-D794A586FA83}" type="pres">
      <dgm:prSet presAssocID="{2C7A6734-B4FE-45E6-BDD4-6C93977312BF}" presName="node" presStyleLbl="node1" presStyleIdx="5" presStyleCnt="6">
        <dgm:presLayoutVars>
          <dgm:bulletEnabled val="1"/>
        </dgm:presLayoutVars>
      </dgm:prSet>
      <dgm:spPr/>
    </dgm:pt>
  </dgm:ptLst>
  <dgm:cxnLst>
    <dgm:cxn modelId="{3838651D-764C-994A-AC58-E6FE7DAA161C}" type="presOf" srcId="{2C7A6734-B4FE-45E6-BDD4-6C93977312BF}" destId="{97B7878B-BACA-544A-92E1-D794A586FA83}" srcOrd="0" destOrd="0" presId="urn:microsoft.com/office/officeart/2005/8/layout/default"/>
    <dgm:cxn modelId="{7A1AEC3E-2C51-3448-8A66-73633303FCF4}" type="presOf" srcId="{D9AEBCA7-88C5-4ACC-9321-3873395E2187}" destId="{EC9C9BB7-8D8F-4D4E-B2BA-520C78C81E84}" srcOrd="0" destOrd="0" presId="urn:microsoft.com/office/officeart/2005/8/layout/default"/>
    <dgm:cxn modelId="{B3538354-A2D5-4552-9E4A-BE450E9BA406}" srcId="{6A9888CD-D3E8-479C-8975-C994AC96E67F}" destId="{2C7A6734-B4FE-45E6-BDD4-6C93977312BF}" srcOrd="5" destOrd="0" parTransId="{18D4559C-054C-4316-A6F1-150403E83695}" sibTransId="{C48B7A34-AB70-4B6D-B369-D3DDF602F791}"/>
    <dgm:cxn modelId="{B8A87758-331C-47C4-BECF-7F0D08BDF47C}" srcId="{6A9888CD-D3E8-479C-8975-C994AC96E67F}" destId="{59207143-F8C3-4056-9021-CA7F0E54FA6B}" srcOrd="1" destOrd="0" parTransId="{AD8B25CA-F88B-44E7-BD88-456E5FB1A2AB}" sibTransId="{C306839F-BB2F-4F16-BE7B-FCDD00C4F142}"/>
    <dgm:cxn modelId="{AD0C9089-038C-47B9-8A34-23672E6557FC}" srcId="{6A9888CD-D3E8-479C-8975-C994AC96E67F}" destId="{0994457F-9A0C-4D27-BBD1-84AE03858363}" srcOrd="3" destOrd="0" parTransId="{B7F932C2-F380-48C8-95AA-205E445889D2}" sibTransId="{DD1BAEF5-A123-4BCC-AC27-A3E0955AAA35}"/>
    <dgm:cxn modelId="{E3100A98-B557-4CA0-8C2A-12EAC78F37F1}" srcId="{6A9888CD-D3E8-479C-8975-C994AC96E67F}" destId="{23A6D1C5-F44E-4DF4-A23F-8E58F28E96A2}" srcOrd="2" destOrd="0" parTransId="{B9E19D44-C12C-4170-8155-655F2642C40C}" sibTransId="{F25D38C5-2E89-4EAF-A5B8-18E9C261714A}"/>
    <dgm:cxn modelId="{5B5BA798-B4F2-6847-8D7F-ADF39E3602E2}" type="presOf" srcId="{6A9888CD-D3E8-479C-8975-C994AC96E67F}" destId="{CB99CE9F-9884-4A4E-8E07-4A5FD1DD0BC1}" srcOrd="0" destOrd="0" presId="urn:microsoft.com/office/officeart/2005/8/layout/default"/>
    <dgm:cxn modelId="{AEDB14BE-8625-514E-98CB-A2CA1EE6C2D8}" type="presOf" srcId="{0994457F-9A0C-4D27-BBD1-84AE03858363}" destId="{90E7AD48-894A-0843-AA24-82B369FB8684}" srcOrd="0" destOrd="0" presId="urn:microsoft.com/office/officeart/2005/8/layout/default"/>
    <dgm:cxn modelId="{2C907CBE-8301-DA48-B401-54F11CB0723B}" type="presOf" srcId="{23A6D1C5-F44E-4DF4-A23F-8E58F28E96A2}" destId="{22FB5322-0D76-DC4E-AC0B-7B271F77CB05}" srcOrd="0" destOrd="0" presId="urn:microsoft.com/office/officeart/2005/8/layout/default"/>
    <dgm:cxn modelId="{FD0942C5-A895-4A56-B196-84511BB62C79}" srcId="{6A9888CD-D3E8-479C-8975-C994AC96E67F}" destId="{D9AEBCA7-88C5-4ACC-9321-3873395E2187}" srcOrd="0" destOrd="0" parTransId="{CF9665FA-1087-47A6-A74F-5DDFF2C488ED}" sibTransId="{55AF8019-11C1-4DEE-9267-E3972DFDB171}"/>
    <dgm:cxn modelId="{E53E9DF3-96E5-854C-9CC2-F06D438E0DDA}" type="presOf" srcId="{C362CB02-CED5-46E4-B643-CB7A3F0C78A9}" destId="{4D6E8C77-3D41-A14B-98D7-5D17A948115E}" srcOrd="0" destOrd="0" presId="urn:microsoft.com/office/officeart/2005/8/layout/default"/>
    <dgm:cxn modelId="{E1D58BF6-9D0A-2B48-9B33-8086A3E5A82E}" type="presOf" srcId="{59207143-F8C3-4056-9021-CA7F0E54FA6B}" destId="{4CCA3B4C-AAA4-114B-877B-02ACC508E362}" srcOrd="0" destOrd="0" presId="urn:microsoft.com/office/officeart/2005/8/layout/default"/>
    <dgm:cxn modelId="{175608FF-26CB-45E6-A4D4-0F69E30B53C2}" srcId="{6A9888CD-D3E8-479C-8975-C994AC96E67F}" destId="{C362CB02-CED5-46E4-B643-CB7A3F0C78A9}" srcOrd="4" destOrd="0" parTransId="{F0926F3E-D746-4F19-B9F6-BD9B4091A54C}" sibTransId="{ADC2711D-446E-43DD-8343-0A80A783C9A9}"/>
    <dgm:cxn modelId="{4D71DE3A-9510-154C-ABA4-639303999313}" type="presParOf" srcId="{CB99CE9F-9884-4A4E-8E07-4A5FD1DD0BC1}" destId="{EC9C9BB7-8D8F-4D4E-B2BA-520C78C81E84}" srcOrd="0" destOrd="0" presId="urn:microsoft.com/office/officeart/2005/8/layout/default"/>
    <dgm:cxn modelId="{3F01DB58-9D10-934F-8EAB-FAC9C96BBE45}" type="presParOf" srcId="{CB99CE9F-9884-4A4E-8E07-4A5FD1DD0BC1}" destId="{EFC1766F-B6A6-0C41-90E5-64B63A972EE5}" srcOrd="1" destOrd="0" presId="urn:microsoft.com/office/officeart/2005/8/layout/default"/>
    <dgm:cxn modelId="{F86FB746-D19D-F94A-85BE-3105CFC7D06E}" type="presParOf" srcId="{CB99CE9F-9884-4A4E-8E07-4A5FD1DD0BC1}" destId="{4CCA3B4C-AAA4-114B-877B-02ACC508E362}" srcOrd="2" destOrd="0" presId="urn:microsoft.com/office/officeart/2005/8/layout/default"/>
    <dgm:cxn modelId="{40EA045E-B296-0E4C-81EB-19B43ECEA770}" type="presParOf" srcId="{CB99CE9F-9884-4A4E-8E07-4A5FD1DD0BC1}" destId="{84495FF8-9860-C142-9A0C-4335F9073198}" srcOrd="3" destOrd="0" presId="urn:microsoft.com/office/officeart/2005/8/layout/default"/>
    <dgm:cxn modelId="{BF17AB5D-FAC9-884C-9341-3FFA52C468CC}" type="presParOf" srcId="{CB99CE9F-9884-4A4E-8E07-4A5FD1DD0BC1}" destId="{22FB5322-0D76-DC4E-AC0B-7B271F77CB05}" srcOrd="4" destOrd="0" presId="urn:microsoft.com/office/officeart/2005/8/layout/default"/>
    <dgm:cxn modelId="{641669BE-2475-DE49-8B62-6DC46BF3872A}" type="presParOf" srcId="{CB99CE9F-9884-4A4E-8E07-4A5FD1DD0BC1}" destId="{F7E72831-536F-1741-B1FE-B66689866177}" srcOrd="5" destOrd="0" presId="urn:microsoft.com/office/officeart/2005/8/layout/default"/>
    <dgm:cxn modelId="{510C6DF1-F0DB-F04E-9BAB-826396122B64}" type="presParOf" srcId="{CB99CE9F-9884-4A4E-8E07-4A5FD1DD0BC1}" destId="{90E7AD48-894A-0843-AA24-82B369FB8684}" srcOrd="6" destOrd="0" presId="urn:microsoft.com/office/officeart/2005/8/layout/default"/>
    <dgm:cxn modelId="{109A3F12-2B86-344E-922E-A6EC7D133B75}" type="presParOf" srcId="{CB99CE9F-9884-4A4E-8E07-4A5FD1DD0BC1}" destId="{11DAF36D-A73B-EF44-AFFE-0BFD10569F21}" srcOrd="7" destOrd="0" presId="urn:microsoft.com/office/officeart/2005/8/layout/default"/>
    <dgm:cxn modelId="{309711BF-E861-EE4D-9D7B-52857A80D49E}" type="presParOf" srcId="{CB99CE9F-9884-4A4E-8E07-4A5FD1DD0BC1}" destId="{4D6E8C77-3D41-A14B-98D7-5D17A948115E}" srcOrd="8" destOrd="0" presId="urn:microsoft.com/office/officeart/2005/8/layout/default"/>
    <dgm:cxn modelId="{47AE4B7B-8CE3-5D4D-B56D-81F19ACD2256}" type="presParOf" srcId="{CB99CE9F-9884-4A4E-8E07-4A5FD1DD0BC1}" destId="{63577B55-BD65-174D-956B-8A4B897505EF}" srcOrd="9" destOrd="0" presId="urn:microsoft.com/office/officeart/2005/8/layout/default"/>
    <dgm:cxn modelId="{4694565F-C243-1342-A866-924F6C5C50C1}" type="presParOf" srcId="{CB99CE9F-9884-4A4E-8E07-4A5FD1DD0BC1}" destId="{97B7878B-BACA-544A-92E1-D794A586FA83}"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811B5-E522-C14E-83FC-EC1AC5E64059}">
      <dsp:nvSpPr>
        <dsp:cNvPr id="0" name=""/>
        <dsp:cNvSpPr/>
      </dsp:nvSpPr>
      <dsp:spPr>
        <a:xfrm>
          <a:off x="0" y="42296"/>
          <a:ext cx="2553602" cy="153216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Hidden agendas</a:t>
          </a:r>
        </a:p>
      </dsp:txBody>
      <dsp:txXfrm>
        <a:off x="0" y="42296"/>
        <a:ext cx="2553602" cy="1532161"/>
      </dsp:txXfrm>
    </dsp:sp>
    <dsp:sp modelId="{13A12475-1BD8-9440-86C3-71EBB062E8A6}">
      <dsp:nvSpPr>
        <dsp:cNvPr id="0" name=""/>
        <dsp:cNvSpPr/>
      </dsp:nvSpPr>
      <dsp:spPr>
        <a:xfrm>
          <a:off x="2808962" y="42296"/>
          <a:ext cx="2553602" cy="153216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Politics</a:t>
          </a:r>
        </a:p>
      </dsp:txBody>
      <dsp:txXfrm>
        <a:off x="2808962" y="42296"/>
        <a:ext cx="2553602" cy="1532161"/>
      </dsp:txXfrm>
    </dsp:sp>
    <dsp:sp modelId="{DB2A9BB5-A372-9B45-8D40-7EB7582D629B}">
      <dsp:nvSpPr>
        <dsp:cNvPr id="0" name=""/>
        <dsp:cNvSpPr/>
      </dsp:nvSpPr>
      <dsp:spPr>
        <a:xfrm>
          <a:off x="5617925" y="42296"/>
          <a:ext cx="2553602" cy="153216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Interpersonal conflict</a:t>
          </a:r>
        </a:p>
      </dsp:txBody>
      <dsp:txXfrm>
        <a:off x="5617925" y="42296"/>
        <a:ext cx="2553602" cy="1532161"/>
      </dsp:txXfrm>
    </dsp:sp>
    <dsp:sp modelId="{F320CE26-53E4-C340-8C28-6D3276E5B241}">
      <dsp:nvSpPr>
        <dsp:cNvPr id="0" name=""/>
        <dsp:cNvSpPr/>
      </dsp:nvSpPr>
      <dsp:spPr>
        <a:xfrm>
          <a:off x="0" y="1829818"/>
          <a:ext cx="2553602" cy="153216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Departmental rivalries</a:t>
          </a:r>
        </a:p>
      </dsp:txBody>
      <dsp:txXfrm>
        <a:off x="0" y="1829818"/>
        <a:ext cx="2553602" cy="1532161"/>
      </dsp:txXfrm>
    </dsp:sp>
    <dsp:sp modelId="{2E1C5FF0-1029-4F4D-B0AA-4FAEC8D39035}">
      <dsp:nvSpPr>
        <dsp:cNvPr id="0" name=""/>
        <dsp:cNvSpPr/>
      </dsp:nvSpPr>
      <dsp:spPr>
        <a:xfrm>
          <a:off x="2808962" y="1829818"/>
          <a:ext cx="2553602" cy="153216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Win-lose thinking</a:t>
          </a:r>
        </a:p>
      </dsp:txBody>
      <dsp:txXfrm>
        <a:off x="2808962" y="1829818"/>
        <a:ext cx="2553602" cy="1532161"/>
      </dsp:txXfrm>
    </dsp:sp>
    <dsp:sp modelId="{662B2054-801D-AD4A-A8E0-6BD04B7B3497}">
      <dsp:nvSpPr>
        <dsp:cNvPr id="0" name=""/>
        <dsp:cNvSpPr/>
      </dsp:nvSpPr>
      <dsp:spPr>
        <a:xfrm>
          <a:off x="5617925" y="1829818"/>
          <a:ext cx="2553602" cy="153216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Defensive and protective communication</a:t>
          </a:r>
        </a:p>
      </dsp:txBody>
      <dsp:txXfrm>
        <a:off x="5617925" y="1829818"/>
        <a:ext cx="2553602" cy="15321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9406E-F7C6-AA4D-9786-D2A14F4DAD12}">
      <dsp:nvSpPr>
        <dsp:cNvPr id="0" name=""/>
        <dsp:cNvSpPr/>
      </dsp:nvSpPr>
      <dsp:spPr>
        <a:xfrm>
          <a:off x="427030" y="401"/>
          <a:ext cx="1701736" cy="1021041"/>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a:t>Talk straight</a:t>
          </a:r>
          <a:endParaRPr lang="en-US" sz="1700" kern="1200"/>
        </a:p>
      </dsp:txBody>
      <dsp:txXfrm>
        <a:off x="427030" y="401"/>
        <a:ext cx="1701736" cy="1021041"/>
      </dsp:txXfrm>
    </dsp:sp>
    <dsp:sp modelId="{BEA0FCC4-AA07-0741-A8D1-5091E97F7913}">
      <dsp:nvSpPr>
        <dsp:cNvPr id="0" name=""/>
        <dsp:cNvSpPr/>
      </dsp:nvSpPr>
      <dsp:spPr>
        <a:xfrm>
          <a:off x="2298940" y="401"/>
          <a:ext cx="1701736" cy="1021041"/>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a:t>Demonstrate respect</a:t>
          </a:r>
          <a:endParaRPr lang="en-US" sz="1700" kern="1200"/>
        </a:p>
      </dsp:txBody>
      <dsp:txXfrm>
        <a:off x="2298940" y="401"/>
        <a:ext cx="1701736" cy="1021041"/>
      </dsp:txXfrm>
    </dsp:sp>
    <dsp:sp modelId="{AE652F61-F4F3-9A49-A8BE-DB1509055C17}">
      <dsp:nvSpPr>
        <dsp:cNvPr id="0" name=""/>
        <dsp:cNvSpPr/>
      </dsp:nvSpPr>
      <dsp:spPr>
        <a:xfrm>
          <a:off x="4170850" y="401"/>
          <a:ext cx="1701736" cy="1021041"/>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a:t>Create transparency</a:t>
          </a:r>
          <a:endParaRPr lang="en-US" sz="1700" kern="1200"/>
        </a:p>
      </dsp:txBody>
      <dsp:txXfrm>
        <a:off x="4170850" y="401"/>
        <a:ext cx="1701736" cy="1021041"/>
      </dsp:txXfrm>
    </dsp:sp>
    <dsp:sp modelId="{0ACF8AC3-FE61-8045-8DB6-AF8ED24A2055}">
      <dsp:nvSpPr>
        <dsp:cNvPr id="0" name=""/>
        <dsp:cNvSpPr/>
      </dsp:nvSpPr>
      <dsp:spPr>
        <a:xfrm>
          <a:off x="6042761" y="401"/>
          <a:ext cx="1701736" cy="1021041"/>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a:t>Show loyalty</a:t>
          </a:r>
          <a:endParaRPr lang="en-US" sz="1700" kern="1200"/>
        </a:p>
      </dsp:txBody>
      <dsp:txXfrm>
        <a:off x="6042761" y="401"/>
        <a:ext cx="1701736" cy="1021041"/>
      </dsp:txXfrm>
    </dsp:sp>
    <dsp:sp modelId="{720A637F-CABF-2847-A774-5CBFE4C11AE7}">
      <dsp:nvSpPr>
        <dsp:cNvPr id="0" name=""/>
        <dsp:cNvSpPr/>
      </dsp:nvSpPr>
      <dsp:spPr>
        <a:xfrm>
          <a:off x="427030" y="1191617"/>
          <a:ext cx="1701736" cy="1021041"/>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a:t>Deliver results</a:t>
          </a:r>
          <a:endParaRPr lang="en-US" sz="1700" kern="1200"/>
        </a:p>
      </dsp:txBody>
      <dsp:txXfrm>
        <a:off x="427030" y="1191617"/>
        <a:ext cx="1701736" cy="1021041"/>
      </dsp:txXfrm>
    </dsp:sp>
    <dsp:sp modelId="{BE2D53FB-1322-154E-AAFA-132422FEE88F}">
      <dsp:nvSpPr>
        <dsp:cNvPr id="0" name=""/>
        <dsp:cNvSpPr/>
      </dsp:nvSpPr>
      <dsp:spPr>
        <a:xfrm>
          <a:off x="2298940" y="1191617"/>
          <a:ext cx="1701736" cy="1021041"/>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a:t>Get better</a:t>
          </a:r>
          <a:endParaRPr lang="en-US" sz="1700" kern="1200"/>
        </a:p>
      </dsp:txBody>
      <dsp:txXfrm>
        <a:off x="2298940" y="1191617"/>
        <a:ext cx="1701736" cy="1021041"/>
      </dsp:txXfrm>
    </dsp:sp>
    <dsp:sp modelId="{7188CF9B-EDD6-3B4F-BB73-526241501D18}">
      <dsp:nvSpPr>
        <dsp:cNvPr id="0" name=""/>
        <dsp:cNvSpPr/>
      </dsp:nvSpPr>
      <dsp:spPr>
        <a:xfrm>
          <a:off x="4170850" y="1191617"/>
          <a:ext cx="1701736" cy="1021041"/>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a:t>Confront reality</a:t>
          </a:r>
          <a:endParaRPr lang="en-US" sz="1700" kern="1200"/>
        </a:p>
      </dsp:txBody>
      <dsp:txXfrm>
        <a:off x="4170850" y="1191617"/>
        <a:ext cx="1701736" cy="1021041"/>
      </dsp:txXfrm>
    </dsp:sp>
    <dsp:sp modelId="{A30DEBC1-4705-F747-B420-EB5911466096}">
      <dsp:nvSpPr>
        <dsp:cNvPr id="0" name=""/>
        <dsp:cNvSpPr/>
      </dsp:nvSpPr>
      <dsp:spPr>
        <a:xfrm>
          <a:off x="6042761" y="1191617"/>
          <a:ext cx="1701736" cy="1021041"/>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a:t>Clarify expectations</a:t>
          </a:r>
          <a:endParaRPr lang="en-US" sz="1700" kern="1200"/>
        </a:p>
      </dsp:txBody>
      <dsp:txXfrm>
        <a:off x="6042761" y="1191617"/>
        <a:ext cx="1701736" cy="1021041"/>
      </dsp:txXfrm>
    </dsp:sp>
    <dsp:sp modelId="{C4B19200-DB70-3645-9D77-9B34461E50D6}">
      <dsp:nvSpPr>
        <dsp:cNvPr id="0" name=""/>
        <dsp:cNvSpPr/>
      </dsp:nvSpPr>
      <dsp:spPr>
        <a:xfrm>
          <a:off x="1362985" y="2382833"/>
          <a:ext cx="1701736" cy="1021041"/>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a:t>Practice accountability</a:t>
          </a:r>
          <a:endParaRPr lang="en-US" sz="1700" kern="1200"/>
        </a:p>
      </dsp:txBody>
      <dsp:txXfrm>
        <a:off x="1362985" y="2382833"/>
        <a:ext cx="1701736" cy="1021041"/>
      </dsp:txXfrm>
    </dsp:sp>
    <dsp:sp modelId="{3697389D-1DB9-B649-A218-1A284AA4FFBD}">
      <dsp:nvSpPr>
        <dsp:cNvPr id="0" name=""/>
        <dsp:cNvSpPr/>
      </dsp:nvSpPr>
      <dsp:spPr>
        <a:xfrm>
          <a:off x="3234895" y="2382833"/>
          <a:ext cx="1701736" cy="1021041"/>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a:t>Listen first</a:t>
          </a:r>
          <a:endParaRPr lang="en-US" sz="1700" kern="1200"/>
        </a:p>
      </dsp:txBody>
      <dsp:txXfrm>
        <a:off x="3234895" y="2382833"/>
        <a:ext cx="1701736" cy="1021041"/>
      </dsp:txXfrm>
    </dsp:sp>
    <dsp:sp modelId="{01C4E2EC-55F8-3946-B5B9-9143F7CD53AA}">
      <dsp:nvSpPr>
        <dsp:cNvPr id="0" name=""/>
        <dsp:cNvSpPr/>
      </dsp:nvSpPr>
      <dsp:spPr>
        <a:xfrm>
          <a:off x="5106805" y="2382833"/>
          <a:ext cx="1701736" cy="1021041"/>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a:t>Keep commitments</a:t>
          </a:r>
          <a:endParaRPr lang="en-US" sz="1700" kern="1200"/>
        </a:p>
      </dsp:txBody>
      <dsp:txXfrm>
        <a:off x="5106805" y="2382833"/>
        <a:ext cx="1701736" cy="10210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E525DC-47F4-D94C-B4DC-0F2E0F89FE69}">
      <dsp:nvSpPr>
        <dsp:cNvPr id="0" name=""/>
        <dsp:cNvSpPr/>
      </dsp:nvSpPr>
      <dsp:spPr>
        <a:xfrm>
          <a:off x="0" y="1288821"/>
          <a:ext cx="1983730" cy="125966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80B3CD-56D8-FB43-84C8-4BA47E491567}">
      <dsp:nvSpPr>
        <dsp:cNvPr id="0" name=""/>
        <dsp:cNvSpPr/>
      </dsp:nvSpPr>
      <dsp:spPr>
        <a:xfrm>
          <a:off x="220414" y="1498215"/>
          <a:ext cx="1983730" cy="125966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Not swayed by man’s opinion</a:t>
          </a:r>
          <a:endParaRPr lang="en-US" sz="2200" kern="1200"/>
        </a:p>
      </dsp:txBody>
      <dsp:txXfrm>
        <a:off x="257308" y="1535109"/>
        <a:ext cx="1909942" cy="1185880"/>
      </dsp:txXfrm>
    </dsp:sp>
    <dsp:sp modelId="{443F76A0-F1AF-0046-9C69-F42F0D2F4D43}">
      <dsp:nvSpPr>
        <dsp:cNvPr id="0" name=""/>
        <dsp:cNvSpPr/>
      </dsp:nvSpPr>
      <dsp:spPr>
        <a:xfrm>
          <a:off x="2424559" y="1288821"/>
          <a:ext cx="1983730" cy="125966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47A86F-9CC8-3D44-BCAE-05B6F2DE6B80}">
      <dsp:nvSpPr>
        <dsp:cNvPr id="0" name=""/>
        <dsp:cNvSpPr/>
      </dsp:nvSpPr>
      <dsp:spPr>
        <a:xfrm>
          <a:off x="2644973" y="1498215"/>
          <a:ext cx="1983730" cy="125966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Not partial</a:t>
          </a:r>
          <a:endParaRPr lang="en-US" sz="2200" kern="1200"/>
        </a:p>
      </dsp:txBody>
      <dsp:txXfrm>
        <a:off x="2681867" y="1535109"/>
        <a:ext cx="1909942" cy="1185880"/>
      </dsp:txXfrm>
    </dsp:sp>
    <dsp:sp modelId="{838DC85E-D3A9-0B4E-9E48-A13308D08080}">
      <dsp:nvSpPr>
        <dsp:cNvPr id="0" name=""/>
        <dsp:cNvSpPr/>
      </dsp:nvSpPr>
      <dsp:spPr>
        <a:xfrm>
          <a:off x="4849118" y="1288821"/>
          <a:ext cx="1983730" cy="125966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415B9D-A33E-4B4A-BB26-EE622D474AAB}">
      <dsp:nvSpPr>
        <dsp:cNvPr id="0" name=""/>
        <dsp:cNvSpPr/>
      </dsp:nvSpPr>
      <dsp:spPr>
        <a:xfrm>
          <a:off x="5069533" y="1498215"/>
          <a:ext cx="1983730" cy="125966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Teach truth – no compromise</a:t>
          </a:r>
          <a:endParaRPr lang="en-US" sz="2200" kern="1200"/>
        </a:p>
      </dsp:txBody>
      <dsp:txXfrm>
        <a:off x="5106427" y="1535109"/>
        <a:ext cx="1909942" cy="11858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AF861-D612-41EE-AF5B-7D44EEE9656F}">
      <dsp:nvSpPr>
        <dsp:cNvPr id="0" name=""/>
        <dsp:cNvSpPr/>
      </dsp:nvSpPr>
      <dsp:spPr>
        <a:xfrm>
          <a:off x="1404239" y="58408"/>
          <a:ext cx="710001" cy="71000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C045CD-8F10-4EB8-AC61-7448C974A76A}">
      <dsp:nvSpPr>
        <dsp:cNvPr id="0" name=""/>
        <dsp:cNvSpPr/>
      </dsp:nvSpPr>
      <dsp:spPr>
        <a:xfrm>
          <a:off x="1553339" y="207509"/>
          <a:ext cx="411801" cy="4118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B295C00-E9F1-4F8C-BDEB-4D910C0E8587}">
      <dsp:nvSpPr>
        <dsp:cNvPr id="0" name=""/>
        <dsp:cNvSpPr/>
      </dsp:nvSpPr>
      <dsp:spPr>
        <a:xfrm>
          <a:off x="2266384" y="58408"/>
          <a:ext cx="1673575" cy="710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Widespread pattern of cheating in the hard to document</a:t>
          </a:r>
        </a:p>
      </dsp:txBody>
      <dsp:txXfrm>
        <a:off x="2266384" y="58408"/>
        <a:ext cx="1673575" cy="710001"/>
      </dsp:txXfrm>
    </dsp:sp>
    <dsp:sp modelId="{06EEB494-6C24-48B7-93FB-9B2302C00549}">
      <dsp:nvSpPr>
        <dsp:cNvPr id="0" name=""/>
        <dsp:cNvSpPr/>
      </dsp:nvSpPr>
      <dsp:spPr>
        <a:xfrm>
          <a:off x="4231567" y="58408"/>
          <a:ext cx="710001" cy="71000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E3A14F-89DE-4778-9FBA-B7D093C9C7C1}">
      <dsp:nvSpPr>
        <dsp:cNvPr id="0" name=""/>
        <dsp:cNvSpPr/>
      </dsp:nvSpPr>
      <dsp:spPr>
        <a:xfrm>
          <a:off x="4380668" y="207509"/>
          <a:ext cx="411801" cy="4118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1942C2D-9AFC-431D-8EE4-B794D24F013A}">
      <dsp:nvSpPr>
        <dsp:cNvPr id="0" name=""/>
        <dsp:cNvSpPr/>
      </dsp:nvSpPr>
      <dsp:spPr>
        <a:xfrm>
          <a:off x="5093712" y="58408"/>
          <a:ext cx="1673575" cy="710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Evidence suggests people are cheating more and feeling less guilty</a:t>
          </a:r>
        </a:p>
      </dsp:txBody>
      <dsp:txXfrm>
        <a:off x="5093712" y="58408"/>
        <a:ext cx="1673575" cy="710001"/>
      </dsp:txXfrm>
    </dsp:sp>
    <dsp:sp modelId="{D6F4EEC1-4D07-4B06-9EA8-4650190F0FA9}">
      <dsp:nvSpPr>
        <dsp:cNvPr id="0" name=""/>
        <dsp:cNvSpPr/>
      </dsp:nvSpPr>
      <dsp:spPr>
        <a:xfrm>
          <a:off x="1404239" y="1347137"/>
          <a:ext cx="710001" cy="71000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F36FE2-F2BA-4054-AB66-6308E571301F}">
      <dsp:nvSpPr>
        <dsp:cNvPr id="0" name=""/>
        <dsp:cNvSpPr/>
      </dsp:nvSpPr>
      <dsp:spPr>
        <a:xfrm>
          <a:off x="1553339" y="1496237"/>
          <a:ext cx="411801" cy="4118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5F2029A-330A-4B66-9B28-42863B1D4AD6}">
      <dsp:nvSpPr>
        <dsp:cNvPr id="0" name=""/>
        <dsp:cNvSpPr/>
      </dsp:nvSpPr>
      <dsp:spPr>
        <a:xfrm>
          <a:off x="2266384" y="1347137"/>
          <a:ext cx="1673575" cy="710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Idea that “everybody does it” makes it socially acceptable</a:t>
          </a:r>
        </a:p>
      </dsp:txBody>
      <dsp:txXfrm>
        <a:off x="2266384" y="1347137"/>
        <a:ext cx="1673575" cy="710001"/>
      </dsp:txXfrm>
    </dsp:sp>
    <dsp:sp modelId="{BD4A1EDB-145A-4F14-A5DF-51FCD0BD2D47}">
      <dsp:nvSpPr>
        <dsp:cNvPr id="0" name=""/>
        <dsp:cNvSpPr/>
      </dsp:nvSpPr>
      <dsp:spPr>
        <a:xfrm>
          <a:off x="4231567" y="1347137"/>
          <a:ext cx="710001" cy="71000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F80A25-4F5D-45C7-8C79-4361D3D18E22}">
      <dsp:nvSpPr>
        <dsp:cNvPr id="0" name=""/>
        <dsp:cNvSpPr/>
      </dsp:nvSpPr>
      <dsp:spPr>
        <a:xfrm>
          <a:off x="4380668" y="1496237"/>
          <a:ext cx="411801" cy="41180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3E0C3EC-8B38-455C-BFDA-F92BF9FB1BFD}">
      <dsp:nvSpPr>
        <dsp:cNvPr id="0" name=""/>
        <dsp:cNvSpPr/>
      </dsp:nvSpPr>
      <dsp:spPr>
        <a:xfrm>
          <a:off x="5093712" y="1347137"/>
          <a:ext cx="1673575" cy="710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Professional life has changed. playing by the rules places you below average</a:t>
          </a:r>
        </a:p>
      </dsp:txBody>
      <dsp:txXfrm>
        <a:off x="5093712" y="1347137"/>
        <a:ext cx="1673575" cy="710001"/>
      </dsp:txXfrm>
    </dsp:sp>
    <dsp:sp modelId="{1FD710F8-05E0-498A-BA4B-2ED19C871BD9}">
      <dsp:nvSpPr>
        <dsp:cNvPr id="0" name=""/>
        <dsp:cNvSpPr/>
      </dsp:nvSpPr>
      <dsp:spPr>
        <a:xfrm>
          <a:off x="1404239" y="2635866"/>
          <a:ext cx="710001" cy="710001"/>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9027E0-698F-428F-85C0-8168CF51722C}">
      <dsp:nvSpPr>
        <dsp:cNvPr id="0" name=""/>
        <dsp:cNvSpPr/>
      </dsp:nvSpPr>
      <dsp:spPr>
        <a:xfrm>
          <a:off x="1553339" y="2784966"/>
          <a:ext cx="411801" cy="4118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D317D43-74A6-4865-8C89-7B7D131C0CD3}">
      <dsp:nvSpPr>
        <dsp:cNvPr id="0" name=""/>
        <dsp:cNvSpPr/>
      </dsp:nvSpPr>
      <dsp:spPr>
        <a:xfrm>
          <a:off x="2266384" y="2635866"/>
          <a:ext cx="1673575" cy="710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One Ethical Compass for things like sex, family, drugs and crime</a:t>
          </a:r>
        </a:p>
      </dsp:txBody>
      <dsp:txXfrm>
        <a:off x="2266384" y="2635866"/>
        <a:ext cx="1673575" cy="710001"/>
      </dsp:txXfrm>
    </dsp:sp>
    <dsp:sp modelId="{0DE730C0-064F-43D2-8747-68712DA794DA}">
      <dsp:nvSpPr>
        <dsp:cNvPr id="0" name=""/>
        <dsp:cNvSpPr/>
      </dsp:nvSpPr>
      <dsp:spPr>
        <a:xfrm>
          <a:off x="4231567" y="2635866"/>
          <a:ext cx="710001" cy="71000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E0E814-DFEF-422B-92A4-CDDD914816BD}">
      <dsp:nvSpPr>
        <dsp:cNvPr id="0" name=""/>
        <dsp:cNvSpPr/>
      </dsp:nvSpPr>
      <dsp:spPr>
        <a:xfrm>
          <a:off x="4380668" y="2784966"/>
          <a:ext cx="411801" cy="41180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03B2102-9714-419C-B198-01063FD45E92}">
      <dsp:nvSpPr>
        <dsp:cNvPr id="0" name=""/>
        <dsp:cNvSpPr/>
      </dsp:nvSpPr>
      <dsp:spPr>
        <a:xfrm>
          <a:off x="5093712" y="2635866"/>
          <a:ext cx="1673575" cy="710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A second compass for career, money, and success</a:t>
          </a:r>
        </a:p>
      </dsp:txBody>
      <dsp:txXfrm>
        <a:off x="5093712" y="2635866"/>
        <a:ext cx="1673575" cy="7100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A4FDC-9509-4B2B-A7FE-40221CA2B989}">
      <dsp:nvSpPr>
        <dsp:cNvPr id="0" name=""/>
        <dsp:cNvSpPr/>
      </dsp:nvSpPr>
      <dsp:spPr>
        <a:xfrm>
          <a:off x="506014" y="374638"/>
          <a:ext cx="1475437" cy="147543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A67638-D9E9-43A3-9B73-2A6685CA2CE4}">
      <dsp:nvSpPr>
        <dsp:cNvPr id="0" name=""/>
        <dsp:cNvSpPr/>
      </dsp:nvSpPr>
      <dsp:spPr>
        <a:xfrm>
          <a:off x="820451" y="689075"/>
          <a:ext cx="846562" cy="846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1550201-339B-46E5-9AA7-7022D8CC365F}">
      <dsp:nvSpPr>
        <dsp:cNvPr id="0" name=""/>
        <dsp:cNvSpPr/>
      </dsp:nvSpPr>
      <dsp:spPr>
        <a:xfrm>
          <a:off x="34357" y="2309638"/>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Breaking the rules to get ahead academically, professionally, or financially</a:t>
          </a:r>
        </a:p>
      </dsp:txBody>
      <dsp:txXfrm>
        <a:off x="34357" y="2309638"/>
        <a:ext cx="2418750" cy="720000"/>
      </dsp:txXfrm>
    </dsp:sp>
    <dsp:sp modelId="{3852C8A6-2DF8-4E04-B496-E49D26F9527B}">
      <dsp:nvSpPr>
        <dsp:cNvPr id="0" name=""/>
        <dsp:cNvSpPr/>
      </dsp:nvSpPr>
      <dsp:spPr>
        <a:xfrm>
          <a:off x="3348045" y="374638"/>
          <a:ext cx="1475437" cy="147543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FD83F1-40B8-42AA-9952-27AF05DDABA3}">
      <dsp:nvSpPr>
        <dsp:cNvPr id="0" name=""/>
        <dsp:cNvSpPr/>
      </dsp:nvSpPr>
      <dsp:spPr>
        <a:xfrm>
          <a:off x="3662482" y="689075"/>
          <a:ext cx="846562" cy="846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1E8F075-8779-4FD7-8439-B167A59DCBA1}">
      <dsp:nvSpPr>
        <dsp:cNvPr id="0" name=""/>
        <dsp:cNvSpPr/>
      </dsp:nvSpPr>
      <dsp:spPr>
        <a:xfrm>
          <a:off x="2876389" y="2309638"/>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Sometimes it involves breaking or violating laws, sometimes it does not</a:t>
          </a:r>
        </a:p>
      </dsp:txBody>
      <dsp:txXfrm>
        <a:off x="2876389" y="2309638"/>
        <a:ext cx="2418750" cy="720000"/>
      </dsp:txXfrm>
    </dsp:sp>
    <dsp:sp modelId="{ECEEA2DA-004F-419A-BADC-5A7F4117D43F}">
      <dsp:nvSpPr>
        <dsp:cNvPr id="0" name=""/>
        <dsp:cNvSpPr/>
      </dsp:nvSpPr>
      <dsp:spPr>
        <a:xfrm>
          <a:off x="6190076" y="374638"/>
          <a:ext cx="1475437" cy="147543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F5CB7A-506E-4523-944D-ACE66674FBD0}">
      <dsp:nvSpPr>
        <dsp:cNvPr id="0" name=""/>
        <dsp:cNvSpPr/>
      </dsp:nvSpPr>
      <dsp:spPr>
        <a:xfrm>
          <a:off x="6504514" y="689075"/>
          <a:ext cx="846562" cy="846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3F73518-61C9-4E02-B8A2-D191EC0BF438}">
      <dsp:nvSpPr>
        <dsp:cNvPr id="0" name=""/>
        <dsp:cNvSpPr/>
      </dsp:nvSpPr>
      <dsp:spPr>
        <a:xfrm>
          <a:off x="5718420" y="2309638"/>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Most of it is done by people who view themselves as upstanding members of society</a:t>
          </a:r>
        </a:p>
      </dsp:txBody>
      <dsp:txXfrm>
        <a:off x="5718420" y="2309638"/>
        <a:ext cx="241875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4F05D-9556-4A34-BA01-3BD6BE6502AA}">
      <dsp:nvSpPr>
        <dsp:cNvPr id="0" name=""/>
        <dsp:cNvSpPr/>
      </dsp:nvSpPr>
      <dsp:spPr>
        <a:xfrm>
          <a:off x="0" y="1897"/>
          <a:ext cx="4872038" cy="9617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B85812-DA55-4F6E-B7F5-D7AFCD144B4E}">
      <dsp:nvSpPr>
        <dsp:cNvPr id="0" name=""/>
        <dsp:cNvSpPr/>
      </dsp:nvSpPr>
      <dsp:spPr>
        <a:xfrm>
          <a:off x="290922" y="218286"/>
          <a:ext cx="528950" cy="5289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A24B91D-72C6-454A-BCDE-8C1CF80695BC}">
      <dsp:nvSpPr>
        <dsp:cNvPr id="0" name=""/>
        <dsp:cNvSpPr/>
      </dsp:nvSpPr>
      <dsp:spPr>
        <a:xfrm>
          <a:off x="1110795" y="1897"/>
          <a:ext cx="3761242"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90000"/>
            </a:lnSpc>
            <a:spcBef>
              <a:spcPct val="0"/>
            </a:spcBef>
            <a:spcAft>
              <a:spcPct val="35000"/>
            </a:spcAft>
            <a:buNone/>
          </a:pPr>
          <a:r>
            <a:rPr lang="en-US" sz="2200" kern="1200"/>
            <a:t>New pressures</a:t>
          </a:r>
        </a:p>
      </dsp:txBody>
      <dsp:txXfrm>
        <a:off x="1110795" y="1897"/>
        <a:ext cx="3761242" cy="961727"/>
      </dsp:txXfrm>
    </dsp:sp>
    <dsp:sp modelId="{FE485DF9-020B-4CA2-8B00-57FC5EA49D63}">
      <dsp:nvSpPr>
        <dsp:cNvPr id="0" name=""/>
        <dsp:cNvSpPr/>
      </dsp:nvSpPr>
      <dsp:spPr>
        <a:xfrm>
          <a:off x="0" y="1204056"/>
          <a:ext cx="4872038" cy="9617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E4079E-EB36-4033-91BE-E71876F7D628}">
      <dsp:nvSpPr>
        <dsp:cNvPr id="0" name=""/>
        <dsp:cNvSpPr/>
      </dsp:nvSpPr>
      <dsp:spPr>
        <a:xfrm>
          <a:off x="290922" y="1420445"/>
          <a:ext cx="528950" cy="5289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8E501B0-8C31-4677-8BD8-9C87AC2898CF}">
      <dsp:nvSpPr>
        <dsp:cNvPr id="0" name=""/>
        <dsp:cNvSpPr/>
      </dsp:nvSpPr>
      <dsp:spPr>
        <a:xfrm>
          <a:off x="1110795" y="1204056"/>
          <a:ext cx="3761242"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90000"/>
            </a:lnSpc>
            <a:spcBef>
              <a:spcPct val="0"/>
            </a:spcBef>
            <a:spcAft>
              <a:spcPct val="35000"/>
            </a:spcAft>
            <a:buNone/>
          </a:pPr>
          <a:r>
            <a:rPr lang="en-US" sz="2200" kern="1200" dirty="0"/>
            <a:t>Temptations</a:t>
          </a:r>
        </a:p>
      </dsp:txBody>
      <dsp:txXfrm>
        <a:off x="1110795" y="1204056"/>
        <a:ext cx="3761242" cy="961727"/>
      </dsp:txXfrm>
    </dsp:sp>
    <dsp:sp modelId="{4D74AC0E-4C64-4774-AF44-E8E7908EC7EE}">
      <dsp:nvSpPr>
        <dsp:cNvPr id="0" name=""/>
        <dsp:cNvSpPr/>
      </dsp:nvSpPr>
      <dsp:spPr>
        <a:xfrm>
          <a:off x="0" y="2406215"/>
          <a:ext cx="4872038" cy="96172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3AB2EA-6F22-47DE-8D8F-9EE255DB53A5}">
      <dsp:nvSpPr>
        <dsp:cNvPr id="0" name=""/>
        <dsp:cNvSpPr/>
      </dsp:nvSpPr>
      <dsp:spPr>
        <a:xfrm>
          <a:off x="290922" y="2622604"/>
          <a:ext cx="528950" cy="5289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EA31795-EC4F-4A86-94D4-24D0E09AA45B}">
      <dsp:nvSpPr>
        <dsp:cNvPr id="0" name=""/>
        <dsp:cNvSpPr/>
      </dsp:nvSpPr>
      <dsp:spPr>
        <a:xfrm>
          <a:off x="1110795" y="2406215"/>
          <a:ext cx="3761242"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90000"/>
            </a:lnSpc>
            <a:spcBef>
              <a:spcPct val="0"/>
            </a:spcBef>
            <a:spcAft>
              <a:spcPct val="35000"/>
            </a:spcAft>
            <a:buNone/>
          </a:pPr>
          <a:r>
            <a:rPr lang="en-US" sz="2200" kern="1200"/>
            <a:t>Bigger rewards for winning</a:t>
          </a:r>
        </a:p>
      </dsp:txBody>
      <dsp:txXfrm>
        <a:off x="1110795" y="2406215"/>
        <a:ext cx="3761242" cy="961727"/>
      </dsp:txXfrm>
    </dsp:sp>
    <dsp:sp modelId="{6DBC0AE7-9EFB-48DD-B4A3-83EA05870685}">
      <dsp:nvSpPr>
        <dsp:cNvPr id="0" name=""/>
        <dsp:cNvSpPr/>
      </dsp:nvSpPr>
      <dsp:spPr>
        <a:xfrm>
          <a:off x="0" y="3608375"/>
          <a:ext cx="4872038" cy="96172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CC6E87-7FC4-48FE-BFA7-2B1E7D9996F2}">
      <dsp:nvSpPr>
        <dsp:cNvPr id="0" name=""/>
        <dsp:cNvSpPr/>
      </dsp:nvSpPr>
      <dsp:spPr>
        <a:xfrm>
          <a:off x="290922" y="3824763"/>
          <a:ext cx="528950" cy="5289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38E3A74-84FC-48B1-92E9-4BB1E58A06EA}">
      <dsp:nvSpPr>
        <dsp:cNvPr id="0" name=""/>
        <dsp:cNvSpPr/>
      </dsp:nvSpPr>
      <dsp:spPr>
        <a:xfrm>
          <a:off x="1110795" y="3608375"/>
          <a:ext cx="3761242"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90000"/>
            </a:lnSpc>
            <a:spcBef>
              <a:spcPct val="0"/>
            </a:spcBef>
            <a:spcAft>
              <a:spcPct val="35000"/>
            </a:spcAft>
            <a:buNone/>
          </a:pPr>
          <a:r>
            <a:rPr lang="en-US" sz="2200" kern="1200"/>
            <a:t>Trickle down corruption</a:t>
          </a:r>
        </a:p>
      </dsp:txBody>
      <dsp:txXfrm>
        <a:off x="1110795" y="3608375"/>
        <a:ext cx="3761242" cy="96172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B18DF8-045D-42F8-8AB2-5F7ADEBE3720}">
      <dsp:nvSpPr>
        <dsp:cNvPr id="0" name=""/>
        <dsp:cNvSpPr/>
      </dsp:nvSpPr>
      <dsp:spPr>
        <a:xfrm>
          <a:off x="678859" y="1894"/>
          <a:ext cx="782753" cy="782753"/>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50F233-846B-46EC-BEE5-AD77877E010A}">
      <dsp:nvSpPr>
        <dsp:cNvPr id="0" name=""/>
        <dsp:cNvSpPr/>
      </dsp:nvSpPr>
      <dsp:spPr>
        <a:xfrm>
          <a:off x="845676" y="168710"/>
          <a:ext cx="449121" cy="4491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ADC6CC6-73EF-41BA-B088-A74BB0278DB2}">
      <dsp:nvSpPr>
        <dsp:cNvPr id="0" name=""/>
        <dsp:cNvSpPr/>
      </dsp:nvSpPr>
      <dsp:spPr>
        <a:xfrm>
          <a:off x="428635" y="1028456"/>
          <a:ext cx="1283203" cy="51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kern="1200" dirty="0"/>
            <a:t>Recognize cheating as undermining important Ideals</a:t>
          </a:r>
          <a:endParaRPr lang="en-US" sz="1100" kern="1200" dirty="0"/>
        </a:p>
      </dsp:txBody>
      <dsp:txXfrm>
        <a:off x="428635" y="1028456"/>
        <a:ext cx="1283203" cy="513281"/>
      </dsp:txXfrm>
    </dsp:sp>
    <dsp:sp modelId="{71BCAA58-44BF-42AA-9451-353A113540CF}">
      <dsp:nvSpPr>
        <dsp:cNvPr id="0" name=""/>
        <dsp:cNvSpPr/>
      </dsp:nvSpPr>
      <dsp:spPr>
        <a:xfrm>
          <a:off x="2186623" y="1894"/>
          <a:ext cx="782753" cy="782753"/>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BD7A39-3DC4-4C94-AF55-257EDA7FCB5D}">
      <dsp:nvSpPr>
        <dsp:cNvPr id="0" name=""/>
        <dsp:cNvSpPr/>
      </dsp:nvSpPr>
      <dsp:spPr>
        <a:xfrm>
          <a:off x="2353439" y="168710"/>
          <a:ext cx="449121" cy="4491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D9313D0-25E0-49F9-AD78-0CC6BB2DBB2F}">
      <dsp:nvSpPr>
        <dsp:cNvPr id="0" name=""/>
        <dsp:cNvSpPr/>
      </dsp:nvSpPr>
      <dsp:spPr>
        <a:xfrm>
          <a:off x="1936398" y="1028456"/>
          <a:ext cx="1283203" cy="51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kern="1200" dirty="0"/>
            <a:t>play by the rules</a:t>
          </a:r>
          <a:endParaRPr lang="en-US" sz="1100" kern="1200" dirty="0"/>
        </a:p>
      </dsp:txBody>
      <dsp:txXfrm>
        <a:off x="1936398" y="1028456"/>
        <a:ext cx="1283203" cy="513281"/>
      </dsp:txXfrm>
    </dsp:sp>
    <dsp:sp modelId="{442E51EF-92F2-45AE-807B-EDA597AFB7C2}">
      <dsp:nvSpPr>
        <dsp:cNvPr id="0" name=""/>
        <dsp:cNvSpPr/>
      </dsp:nvSpPr>
      <dsp:spPr>
        <a:xfrm>
          <a:off x="3694387" y="1894"/>
          <a:ext cx="782753" cy="782753"/>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DCFDCB-AC33-4368-BCA8-8DF5C3D6431C}">
      <dsp:nvSpPr>
        <dsp:cNvPr id="0" name=""/>
        <dsp:cNvSpPr/>
      </dsp:nvSpPr>
      <dsp:spPr>
        <a:xfrm>
          <a:off x="3861203" y="168710"/>
          <a:ext cx="449121" cy="4491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0861190-027F-4F28-9EA9-920C905CCCCB}">
      <dsp:nvSpPr>
        <dsp:cNvPr id="0" name=""/>
        <dsp:cNvSpPr/>
      </dsp:nvSpPr>
      <dsp:spPr>
        <a:xfrm>
          <a:off x="3444162" y="1028456"/>
          <a:ext cx="1283203" cy="51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kern="1200" dirty="0"/>
            <a:t>Encourage and support equality</a:t>
          </a:r>
          <a:endParaRPr lang="en-US" sz="1100" kern="1200" dirty="0"/>
        </a:p>
      </dsp:txBody>
      <dsp:txXfrm>
        <a:off x="3444162" y="1028456"/>
        <a:ext cx="1283203" cy="513281"/>
      </dsp:txXfrm>
    </dsp:sp>
    <dsp:sp modelId="{0BACF084-79E0-4313-8116-F039FCD558A5}">
      <dsp:nvSpPr>
        <dsp:cNvPr id="0" name=""/>
        <dsp:cNvSpPr/>
      </dsp:nvSpPr>
      <dsp:spPr>
        <a:xfrm>
          <a:off x="5202150" y="1894"/>
          <a:ext cx="782753" cy="782753"/>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61A687-2534-4658-B28E-ADD9CA7E079C}">
      <dsp:nvSpPr>
        <dsp:cNvPr id="0" name=""/>
        <dsp:cNvSpPr/>
      </dsp:nvSpPr>
      <dsp:spPr>
        <a:xfrm>
          <a:off x="5368967" y="168710"/>
          <a:ext cx="449121" cy="44912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805ED5B-E52B-4E77-9623-A2EDFF18E2D6}">
      <dsp:nvSpPr>
        <dsp:cNvPr id="0" name=""/>
        <dsp:cNvSpPr/>
      </dsp:nvSpPr>
      <dsp:spPr>
        <a:xfrm>
          <a:off x="4951926" y="1028456"/>
          <a:ext cx="1283203" cy="51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kern="1200" dirty="0"/>
            <a:t>Combat entrenched cheating</a:t>
          </a:r>
          <a:endParaRPr lang="en-US" sz="1100" kern="1200" dirty="0"/>
        </a:p>
      </dsp:txBody>
      <dsp:txXfrm>
        <a:off x="4951926" y="1028456"/>
        <a:ext cx="1283203" cy="513281"/>
      </dsp:txXfrm>
    </dsp:sp>
    <dsp:sp modelId="{3603C20C-84C0-4D47-9CA6-3541D7747DBE}">
      <dsp:nvSpPr>
        <dsp:cNvPr id="0" name=""/>
        <dsp:cNvSpPr/>
      </dsp:nvSpPr>
      <dsp:spPr>
        <a:xfrm>
          <a:off x="6709914" y="1894"/>
          <a:ext cx="782753" cy="782753"/>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FD6FA0-139E-4AA2-B876-8D14F5AF9B9F}">
      <dsp:nvSpPr>
        <dsp:cNvPr id="0" name=""/>
        <dsp:cNvSpPr/>
      </dsp:nvSpPr>
      <dsp:spPr>
        <a:xfrm>
          <a:off x="6876730" y="168710"/>
          <a:ext cx="449121" cy="44912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12B45DF-1E66-498C-BE24-3EF9C75C3400}">
      <dsp:nvSpPr>
        <dsp:cNvPr id="0" name=""/>
        <dsp:cNvSpPr/>
      </dsp:nvSpPr>
      <dsp:spPr>
        <a:xfrm>
          <a:off x="6459689" y="1028456"/>
          <a:ext cx="1283203" cy="51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kern="1200" dirty="0"/>
            <a:t>Equalize rewards and punishments</a:t>
          </a:r>
          <a:endParaRPr lang="en-US" sz="1100" kern="1200" dirty="0"/>
        </a:p>
      </dsp:txBody>
      <dsp:txXfrm>
        <a:off x="6459689" y="1028456"/>
        <a:ext cx="1283203" cy="513281"/>
      </dsp:txXfrm>
    </dsp:sp>
    <dsp:sp modelId="{2818B2FB-7976-4276-A9DA-8EEDA03632E3}">
      <dsp:nvSpPr>
        <dsp:cNvPr id="0" name=""/>
        <dsp:cNvSpPr/>
      </dsp:nvSpPr>
      <dsp:spPr>
        <a:xfrm>
          <a:off x="2940505" y="1862538"/>
          <a:ext cx="782753" cy="782753"/>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C7877A-CA90-4680-BBDC-1BA5F9F686BE}">
      <dsp:nvSpPr>
        <dsp:cNvPr id="0" name=""/>
        <dsp:cNvSpPr/>
      </dsp:nvSpPr>
      <dsp:spPr>
        <a:xfrm>
          <a:off x="3107321" y="2029355"/>
          <a:ext cx="449121" cy="44912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981E501-7AB3-477E-BBBA-D3387456A557}">
      <dsp:nvSpPr>
        <dsp:cNvPr id="0" name=""/>
        <dsp:cNvSpPr/>
      </dsp:nvSpPr>
      <dsp:spPr>
        <a:xfrm>
          <a:off x="2690280" y="2889101"/>
          <a:ext cx="1283203" cy="51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kern="1200" dirty="0"/>
            <a:t>Teach future generations</a:t>
          </a:r>
          <a:endParaRPr lang="en-US" sz="1100" kern="1200" dirty="0"/>
        </a:p>
      </dsp:txBody>
      <dsp:txXfrm>
        <a:off x="2690280" y="2889101"/>
        <a:ext cx="1283203" cy="513281"/>
      </dsp:txXfrm>
    </dsp:sp>
    <dsp:sp modelId="{B14BEDD5-B577-4D96-B9DE-51E23786F5F0}">
      <dsp:nvSpPr>
        <dsp:cNvPr id="0" name=""/>
        <dsp:cNvSpPr/>
      </dsp:nvSpPr>
      <dsp:spPr>
        <a:xfrm>
          <a:off x="4448268" y="1862538"/>
          <a:ext cx="782753" cy="782753"/>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210B4B-07CD-48BD-8E4F-67F27BBF6925}">
      <dsp:nvSpPr>
        <dsp:cNvPr id="0" name=""/>
        <dsp:cNvSpPr/>
      </dsp:nvSpPr>
      <dsp:spPr>
        <a:xfrm>
          <a:off x="4615085" y="2029355"/>
          <a:ext cx="449121" cy="44912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89E2009-6387-4840-A761-EEDD4CBEDEAB}">
      <dsp:nvSpPr>
        <dsp:cNvPr id="0" name=""/>
        <dsp:cNvSpPr/>
      </dsp:nvSpPr>
      <dsp:spPr>
        <a:xfrm>
          <a:off x="4198044" y="2889101"/>
          <a:ext cx="1283203" cy="51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kern="1200"/>
            <a:t>Model, Model, and more Role Modeling!</a:t>
          </a:r>
          <a:endParaRPr lang="en-US" sz="1100" kern="1200"/>
        </a:p>
      </dsp:txBody>
      <dsp:txXfrm>
        <a:off x="4198044" y="2889101"/>
        <a:ext cx="1283203" cy="5132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C9BB7-8D8F-4D4E-B2BA-520C78C81E84}">
      <dsp:nvSpPr>
        <dsp:cNvPr id="0" name=""/>
        <dsp:cNvSpPr/>
      </dsp:nvSpPr>
      <dsp:spPr>
        <a:xfrm>
          <a:off x="0" y="30896"/>
          <a:ext cx="2555006" cy="1533004"/>
        </a:xfrm>
        <a:prstGeom prst="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i="1" kern="1200"/>
            <a:t>an anti-abortionist who supports the death penalty</a:t>
          </a:r>
          <a:endParaRPr lang="en-US" sz="1900" kern="1200"/>
        </a:p>
      </dsp:txBody>
      <dsp:txXfrm>
        <a:off x="0" y="30896"/>
        <a:ext cx="2555006" cy="1533004"/>
      </dsp:txXfrm>
    </dsp:sp>
    <dsp:sp modelId="{4CCA3B4C-AAA4-114B-877B-02ACC508E362}">
      <dsp:nvSpPr>
        <dsp:cNvPr id="0" name=""/>
        <dsp:cNvSpPr/>
      </dsp:nvSpPr>
      <dsp:spPr>
        <a:xfrm>
          <a:off x="2810507" y="30896"/>
          <a:ext cx="2555006" cy="1533004"/>
        </a:xfrm>
        <a:prstGeom prst="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i="1" kern="1200"/>
            <a:t>a vegetarian who buys leather shoes</a:t>
          </a:r>
          <a:endParaRPr lang="en-US" sz="1900" kern="1200"/>
        </a:p>
      </dsp:txBody>
      <dsp:txXfrm>
        <a:off x="2810507" y="30896"/>
        <a:ext cx="2555006" cy="1533004"/>
      </dsp:txXfrm>
    </dsp:sp>
    <dsp:sp modelId="{22FB5322-0D76-DC4E-AC0B-7B271F77CB05}">
      <dsp:nvSpPr>
        <dsp:cNvPr id="0" name=""/>
        <dsp:cNvSpPr/>
      </dsp:nvSpPr>
      <dsp:spPr>
        <a:xfrm>
          <a:off x="5621015" y="30896"/>
          <a:ext cx="2555006" cy="1533004"/>
        </a:xfrm>
        <a:prstGeom prst="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i="1" kern="1200"/>
            <a:t>a socialist who educates his children at a private school </a:t>
          </a:r>
          <a:endParaRPr lang="en-US" sz="1900" kern="1200"/>
        </a:p>
      </dsp:txBody>
      <dsp:txXfrm>
        <a:off x="5621015" y="30896"/>
        <a:ext cx="2555006" cy="1533004"/>
      </dsp:txXfrm>
    </dsp:sp>
    <dsp:sp modelId="{90E7AD48-894A-0843-AA24-82B369FB8684}">
      <dsp:nvSpPr>
        <dsp:cNvPr id="0" name=""/>
        <dsp:cNvSpPr/>
      </dsp:nvSpPr>
      <dsp:spPr>
        <a:xfrm>
          <a:off x="0" y="1819400"/>
          <a:ext cx="2555006" cy="1533004"/>
        </a:xfrm>
        <a:prstGeom prst="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i="1" kern="1200"/>
            <a:t>a politician who advocates family values and has an affair </a:t>
          </a:r>
          <a:endParaRPr lang="en-US" sz="1900" kern="1200"/>
        </a:p>
      </dsp:txBody>
      <dsp:txXfrm>
        <a:off x="0" y="1819400"/>
        <a:ext cx="2555006" cy="1533004"/>
      </dsp:txXfrm>
    </dsp:sp>
    <dsp:sp modelId="{4D6E8C77-3D41-A14B-98D7-5D17A948115E}">
      <dsp:nvSpPr>
        <dsp:cNvPr id="0" name=""/>
        <dsp:cNvSpPr/>
      </dsp:nvSpPr>
      <dsp:spPr>
        <a:xfrm>
          <a:off x="2810507" y="1819400"/>
          <a:ext cx="2555006" cy="1533004"/>
        </a:xfrm>
        <a:prstGeom prst="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i="1" kern="1200"/>
            <a:t>an environmental activist who drives an SUV</a:t>
          </a:r>
          <a:endParaRPr lang="en-US" sz="1900" kern="1200"/>
        </a:p>
      </dsp:txBody>
      <dsp:txXfrm>
        <a:off x="2810507" y="1819400"/>
        <a:ext cx="2555006" cy="1533004"/>
      </dsp:txXfrm>
    </dsp:sp>
    <dsp:sp modelId="{97B7878B-BACA-544A-92E1-D794A586FA83}">
      <dsp:nvSpPr>
        <dsp:cNvPr id="0" name=""/>
        <dsp:cNvSpPr/>
      </dsp:nvSpPr>
      <dsp:spPr>
        <a:xfrm>
          <a:off x="5621015" y="1819400"/>
          <a:ext cx="2555006" cy="1533004"/>
        </a:xfrm>
        <a:prstGeom prst="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i="1" kern="1200"/>
            <a:t>Someone who thinks stealing is wrong but makes illegal copies of computer software or music.</a:t>
          </a:r>
          <a:endParaRPr lang="en-US" sz="1900" kern="1200"/>
        </a:p>
      </dsp:txBody>
      <dsp:txXfrm>
        <a:off x="5621015" y="1819400"/>
        <a:ext cx="2555006" cy="153300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C46075-94AE-E247-BA38-CBC69460DD73}" type="datetimeFigureOut">
              <a:rPr lang="en-US" smtClean="0"/>
              <a:t>9/9/19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FFF77C-734F-B940-B52C-815062DA3236}" type="slidenum">
              <a:rPr lang="en-US" smtClean="0"/>
              <a:t>‹#›</a:t>
            </a:fld>
            <a:endParaRPr lang="en-US"/>
          </a:p>
        </p:txBody>
      </p:sp>
    </p:spTree>
    <p:extLst>
      <p:ext uri="{BB962C8B-B14F-4D97-AF65-F5344CB8AC3E}">
        <p14:creationId xmlns:p14="http://schemas.microsoft.com/office/powerpoint/2010/main" val="1820154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6C262BF-67BF-D74B-89A4-558D39E636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CF95FD76-02DB-644A-8EEE-22980E33A5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2192373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FE32EB0E-9950-9D48-BE16-B0FCC263C8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a:extLst>
              <a:ext uri="{FF2B5EF4-FFF2-40B4-BE49-F238E27FC236}">
                <a16:creationId xmlns:a16="http://schemas.microsoft.com/office/drawing/2014/main" id="{CB031521-4C90-AC48-ADB9-BF96D4B2B6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281246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palatino linotype" charset="0"/>
                <a:ea typeface="ＭＳ Ｐゴシック" charset="-128"/>
              </a:defRPr>
            </a:lvl1pPr>
            <a:lvl2pPr marL="37931725" indent="-37474525" eaLnBrk="0" hangingPunct="0">
              <a:defRPr sz="2400" b="1">
                <a:solidFill>
                  <a:schemeClr val="tx1"/>
                </a:solidFill>
                <a:latin typeface="palatino linotype" charset="0"/>
                <a:ea typeface="ＭＳ Ｐゴシック" charset="-128"/>
              </a:defRPr>
            </a:lvl2pPr>
            <a:lvl3pPr eaLnBrk="0" hangingPunct="0">
              <a:defRPr sz="2400" b="1">
                <a:solidFill>
                  <a:schemeClr val="tx1"/>
                </a:solidFill>
                <a:latin typeface="palatino linotype" charset="0"/>
                <a:ea typeface="ＭＳ Ｐゴシック" charset="-128"/>
              </a:defRPr>
            </a:lvl3pPr>
            <a:lvl4pPr eaLnBrk="0" hangingPunct="0">
              <a:defRPr sz="2400" b="1">
                <a:solidFill>
                  <a:schemeClr val="tx1"/>
                </a:solidFill>
                <a:latin typeface="palatino linotype" charset="0"/>
                <a:ea typeface="ＭＳ Ｐゴシック" charset="-128"/>
              </a:defRPr>
            </a:lvl4pPr>
            <a:lvl5pPr eaLnBrk="0" hangingPunct="0">
              <a:defRPr sz="2400" b="1">
                <a:solidFill>
                  <a:schemeClr val="tx1"/>
                </a:solidFill>
                <a:latin typeface="palatino linotype" charset="0"/>
                <a:ea typeface="ＭＳ Ｐゴシック" charset="-128"/>
              </a:defRPr>
            </a:lvl5pPr>
            <a:lvl6pPr marL="457200" eaLnBrk="0" fontAlgn="base" hangingPunct="0">
              <a:spcBef>
                <a:spcPct val="0"/>
              </a:spcBef>
              <a:spcAft>
                <a:spcPct val="0"/>
              </a:spcAft>
              <a:defRPr sz="2400" b="1">
                <a:solidFill>
                  <a:schemeClr val="tx1"/>
                </a:solidFill>
                <a:latin typeface="palatino linotype" charset="0"/>
                <a:ea typeface="ＭＳ Ｐゴシック" charset="-128"/>
              </a:defRPr>
            </a:lvl6pPr>
            <a:lvl7pPr marL="914400" eaLnBrk="0" fontAlgn="base" hangingPunct="0">
              <a:spcBef>
                <a:spcPct val="0"/>
              </a:spcBef>
              <a:spcAft>
                <a:spcPct val="0"/>
              </a:spcAft>
              <a:defRPr sz="2400" b="1">
                <a:solidFill>
                  <a:schemeClr val="tx1"/>
                </a:solidFill>
                <a:latin typeface="palatino linotype" charset="0"/>
                <a:ea typeface="ＭＳ Ｐゴシック" charset="-128"/>
              </a:defRPr>
            </a:lvl7pPr>
            <a:lvl8pPr marL="1371600" eaLnBrk="0" fontAlgn="base" hangingPunct="0">
              <a:spcBef>
                <a:spcPct val="0"/>
              </a:spcBef>
              <a:spcAft>
                <a:spcPct val="0"/>
              </a:spcAft>
              <a:defRPr sz="2400" b="1">
                <a:solidFill>
                  <a:schemeClr val="tx1"/>
                </a:solidFill>
                <a:latin typeface="palatino linotype" charset="0"/>
                <a:ea typeface="ＭＳ Ｐゴシック" charset="-128"/>
              </a:defRPr>
            </a:lvl8pPr>
            <a:lvl9pPr marL="1828800" eaLnBrk="0" fontAlgn="base" hangingPunct="0">
              <a:spcBef>
                <a:spcPct val="0"/>
              </a:spcBef>
              <a:spcAft>
                <a:spcPct val="0"/>
              </a:spcAft>
              <a:defRPr sz="2400" b="1">
                <a:solidFill>
                  <a:schemeClr val="tx1"/>
                </a:solidFill>
                <a:latin typeface="palatino linotype" charset="0"/>
                <a:ea typeface="ＭＳ Ｐゴシック" charset="-128"/>
              </a:defRPr>
            </a:lvl9pPr>
          </a:lstStyle>
          <a:p>
            <a:pPr eaLnBrk="1" hangingPunct="1"/>
            <a:fld id="{89DDEB3F-C138-CD44-A5E8-F911F43A6562}" type="slidenum">
              <a:rPr lang="en-US" altLang="en-US" sz="1200" b="0"/>
              <a:pPr eaLnBrk="1" hangingPunct="1"/>
              <a:t>32</a:t>
            </a:fld>
            <a:endParaRPr lang="en-US" altLang="en-US" sz="1200" b="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p>
        </p:txBody>
      </p:sp>
    </p:spTree>
    <p:extLst>
      <p:ext uri="{BB962C8B-B14F-4D97-AF65-F5344CB8AC3E}">
        <p14:creationId xmlns:p14="http://schemas.microsoft.com/office/powerpoint/2010/main" val="3370364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FB1E0465-6F9E-6340-BDE5-B4D3503610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a:extLst>
              <a:ext uri="{FF2B5EF4-FFF2-40B4-BE49-F238E27FC236}">
                <a16:creationId xmlns:a16="http://schemas.microsoft.com/office/drawing/2014/main" id="{D01FCAB7-6416-AD49-A059-4F4CB9F874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233266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9433C99C-AAFF-8143-91C7-57A4E5A47F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a:extLst>
              <a:ext uri="{FF2B5EF4-FFF2-40B4-BE49-F238E27FC236}">
                <a16:creationId xmlns:a16="http://schemas.microsoft.com/office/drawing/2014/main" id="{B8E56F96-432B-604E-B9F7-4FD9EEF7EA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437154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FB30DE46-169F-DE45-BAC8-DB09B8D221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a:extLst>
              <a:ext uri="{FF2B5EF4-FFF2-40B4-BE49-F238E27FC236}">
                <a16:creationId xmlns:a16="http://schemas.microsoft.com/office/drawing/2014/main" id="{FF167B3B-370A-D943-9C78-B0C2170D11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950606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E62B8982-DBBA-8E48-881F-8140496389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a:extLst>
              <a:ext uri="{FF2B5EF4-FFF2-40B4-BE49-F238E27FC236}">
                <a16:creationId xmlns:a16="http://schemas.microsoft.com/office/drawing/2014/main" id="{3243AFB0-1128-D246-A1A2-5794352AD9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4132767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BD929A7F-A6A7-8B4A-9296-9C4C9BCFA8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a:extLst>
              <a:ext uri="{FF2B5EF4-FFF2-40B4-BE49-F238E27FC236}">
                <a16:creationId xmlns:a16="http://schemas.microsoft.com/office/drawing/2014/main" id="{D84F7FAF-1E27-2546-ABE0-2477F5D3E9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771664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44F722C-3C4E-B94E-B983-094AD4453AD8}"/>
              </a:ext>
            </a:extLst>
          </p:cNvPr>
          <p:cNvSpPr>
            <a:spLocks noGrp="1" noChangeArrowheads="1"/>
          </p:cNvSpPr>
          <p:nvPr>
            <p:ph type="sldNum" sz="quarter" idx="5"/>
          </p:nvPr>
        </p:nvSpPr>
        <p:spPr>
          <a:ln/>
        </p:spPr>
        <p:txBody>
          <a:bodyPr/>
          <a:lstStyle/>
          <a:p>
            <a:fld id="{BCF0C425-0048-7640-9CC0-9C627D8ACA61}" type="slidenum">
              <a:rPr lang="en-US" altLang="en-US"/>
              <a:pPr/>
              <a:t>25</a:t>
            </a:fld>
            <a:endParaRPr lang="en-US" altLang="en-US"/>
          </a:p>
        </p:txBody>
      </p:sp>
      <p:sp>
        <p:nvSpPr>
          <p:cNvPr id="25602" name="Rectangle 2">
            <a:extLst>
              <a:ext uri="{FF2B5EF4-FFF2-40B4-BE49-F238E27FC236}">
                <a16:creationId xmlns:a16="http://schemas.microsoft.com/office/drawing/2014/main" id="{11C6A06E-10E7-2E4D-B36F-3EB4410974AF}"/>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09E22225-59BB-3A49-8CEA-BE69BD3FBC77}"/>
              </a:ext>
            </a:extLst>
          </p:cNvPr>
          <p:cNvSpPr>
            <a:spLocks noGrp="1" noChangeArrowheads="1"/>
          </p:cNvSpPr>
          <p:nvPr>
            <p:ph type="body" idx="1"/>
          </p:nvPr>
        </p:nvSpPr>
        <p:spPr/>
        <p:txBody>
          <a:bodyPr/>
          <a:lstStyle/>
          <a:p>
            <a:pPr>
              <a:spcBef>
                <a:spcPct val="50000"/>
              </a:spcBef>
            </a:pPr>
            <a:endParaRPr lang="en-US" altLang="en-US"/>
          </a:p>
        </p:txBody>
      </p:sp>
    </p:spTree>
    <p:extLst>
      <p:ext uri="{BB962C8B-B14F-4D97-AF65-F5344CB8AC3E}">
        <p14:creationId xmlns:p14="http://schemas.microsoft.com/office/powerpoint/2010/main" val="469283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194E89F-1D98-EA48-B9AC-A408DA873362}"/>
              </a:ext>
            </a:extLst>
          </p:cNvPr>
          <p:cNvSpPr>
            <a:spLocks noGrp="1" noChangeArrowheads="1"/>
          </p:cNvSpPr>
          <p:nvPr>
            <p:ph type="sldNum" sz="quarter" idx="5"/>
          </p:nvPr>
        </p:nvSpPr>
        <p:spPr>
          <a:ln/>
        </p:spPr>
        <p:txBody>
          <a:bodyPr/>
          <a:lstStyle/>
          <a:p>
            <a:fld id="{4C9A73B0-0C72-AC4D-90ED-7D1139F2A7B5}" type="slidenum">
              <a:rPr lang="en-US" altLang="en-US"/>
              <a:pPr/>
              <a:t>26</a:t>
            </a:fld>
            <a:endParaRPr lang="en-US" altLang="en-US"/>
          </a:p>
        </p:txBody>
      </p:sp>
      <p:sp>
        <p:nvSpPr>
          <p:cNvPr id="24578" name="Rectangle 2">
            <a:extLst>
              <a:ext uri="{FF2B5EF4-FFF2-40B4-BE49-F238E27FC236}">
                <a16:creationId xmlns:a16="http://schemas.microsoft.com/office/drawing/2014/main" id="{896E75ED-A91C-8A42-966D-6F21520AA381}"/>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C47FC29D-B3CA-1744-AAA5-D9A5C5F9963E}"/>
              </a:ext>
            </a:extLst>
          </p:cNvPr>
          <p:cNvSpPr>
            <a:spLocks noGrp="1" noChangeArrowheads="1"/>
          </p:cNvSpPr>
          <p:nvPr>
            <p:ph type="body" idx="1"/>
          </p:nvPr>
        </p:nvSpPr>
        <p:spPr/>
        <p:txBody>
          <a:bodyPr/>
          <a:lstStyle/>
          <a:p>
            <a:pPr>
              <a:spcBef>
                <a:spcPct val="50000"/>
              </a:spcBef>
            </a:pPr>
            <a:endParaRPr lang="en-US" altLang="en-US"/>
          </a:p>
        </p:txBody>
      </p:sp>
    </p:spTree>
    <p:extLst>
      <p:ext uri="{BB962C8B-B14F-4D97-AF65-F5344CB8AC3E}">
        <p14:creationId xmlns:p14="http://schemas.microsoft.com/office/powerpoint/2010/main" val="3243683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BB406925-1272-A249-829E-2DD8E5BA26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a:extLst>
              <a:ext uri="{FF2B5EF4-FFF2-40B4-BE49-F238E27FC236}">
                <a16:creationId xmlns:a16="http://schemas.microsoft.com/office/drawing/2014/main" id="{FDF5F2BA-87D6-D846-B06C-6D1307B45A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637178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5F61A2E-6609-5148-BD62-3675920C2B2B}"/>
              </a:ext>
            </a:extLst>
          </p:cNvPr>
          <p:cNvSpPr>
            <a:spLocks noGrp="1" noChangeArrowheads="1"/>
          </p:cNvSpPr>
          <p:nvPr>
            <p:ph type="sldNum" sz="quarter" idx="5"/>
          </p:nvPr>
        </p:nvSpPr>
        <p:spPr>
          <a:ln/>
        </p:spPr>
        <p:txBody>
          <a:bodyPr/>
          <a:lstStyle/>
          <a:p>
            <a:fld id="{6B106CB8-DDB9-F54F-B6DD-90940C605C72}" type="slidenum">
              <a:rPr lang="en-US" altLang="en-US"/>
              <a:pPr/>
              <a:t>29</a:t>
            </a:fld>
            <a:endParaRPr lang="en-US" altLang="en-US"/>
          </a:p>
        </p:txBody>
      </p:sp>
      <p:sp>
        <p:nvSpPr>
          <p:cNvPr id="20482" name="Rectangle 2">
            <a:extLst>
              <a:ext uri="{FF2B5EF4-FFF2-40B4-BE49-F238E27FC236}">
                <a16:creationId xmlns:a16="http://schemas.microsoft.com/office/drawing/2014/main" id="{F1643721-53F0-CC4C-BF33-3AA97B59FA98}"/>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C6980C8C-3D17-C040-9EF8-CB5809E40B9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39795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9/9/19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42623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9/9/19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62573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8FF70A8-1D13-4657-95F0-A9EA54967B8D}" type="datetime1">
              <a:rPr lang="en-US" smtClean="0"/>
              <a:t>9/9/19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47628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9/9/19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65794017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9/9/19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0200907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9079DC3-C9B5-499E-9140-0DC28B7074E2}" type="datetime1">
              <a:rPr lang="en-US" smtClean="0"/>
              <a:t>9/9/19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30550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0BB33EA-E472-4D22-9C03-A9C14AA21CED}" type="datetime1">
              <a:rPr lang="en-US" smtClean="0"/>
              <a:t>9/9/19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78741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9/9/19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52363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9/9/19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71261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77" b="1" i="0">
                <a:solidFill>
                  <a:schemeClr val="bg1"/>
                </a:solidFill>
                <a:latin typeface="Times New Roman"/>
                <a:cs typeface="Times New Roman"/>
              </a:defRPr>
            </a:lvl1pPr>
          </a:lstStyle>
          <a:p>
            <a:endParaRPr/>
          </a:p>
        </p:txBody>
      </p:sp>
      <p:sp>
        <p:nvSpPr>
          <p:cNvPr id="3" name="Holder 3"/>
          <p:cNvSpPr>
            <a:spLocks noGrp="1"/>
          </p:cNvSpPr>
          <p:nvPr>
            <p:ph sz="half" idx="2"/>
          </p:nvPr>
        </p:nvSpPr>
        <p:spPr>
          <a:xfrm>
            <a:off x="1387763" y="1812216"/>
            <a:ext cx="3061276" cy="271613"/>
          </a:xfrm>
          <a:prstGeom prst="rect">
            <a:avLst/>
          </a:prstGeom>
        </p:spPr>
        <p:txBody>
          <a:bodyPr wrap="square" lIns="0" tIns="0" rIns="0" bIns="0">
            <a:spAutoFit/>
          </a:bodyPr>
          <a:lstStyle>
            <a:lvl1pPr>
              <a:defRPr sz="1765" b="0" i="0">
                <a:solidFill>
                  <a:srgbClr val="F2F98E"/>
                </a:solidFill>
                <a:latin typeface="Lucida Grande"/>
                <a:cs typeface="Lucida Grande"/>
              </a:defRPr>
            </a:lvl1pPr>
          </a:lstStyle>
          <a:p>
            <a:endParaRPr/>
          </a:p>
        </p:txBody>
      </p:sp>
      <p:sp>
        <p:nvSpPr>
          <p:cNvPr id="4" name="Holder 4"/>
          <p:cNvSpPr>
            <a:spLocks noGrp="1"/>
          </p:cNvSpPr>
          <p:nvPr>
            <p:ph sz="half" idx="3"/>
          </p:nvPr>
        </p:nvSpPr>
        <p:spPr>
          <a:xfrm>
            <a:off x="5025967" y="1806836"/>
            <a:ext cx="3096491" cy="325923"/>
          </a:xfrm>
          <a:prstGeom prst="rect">
            <a:avLst/>
          </a:prstGeom>
        </p:spPr>
        <p:txBody>
          <a:bodyPr wrap="square" lIns="0" tIns="0" rIns="0" bIns="0">
            <a:spAutoFit/>
          </a:bodyPr>
          <a:lstStyle>
            <a:lvl1pPr>
              <a:defRPr sz="2118" b="0" i="0">
                <a:solidFill>
                  <a:srgbClr val="F2F98E"/>
                </a:solidFill>
                <a:latin typeface="Lucida Grande"/>
                <a:cs typeface="Lucida Grande"/>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9/9/19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19235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3C55A3C-5767-4844-A0A3-83778C2E5409}" type="datetime1">
              <a:rPr lang="en-US" smtClean="0"/>
              <a:t>9/9/19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74403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9/9/19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403390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9/9/19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06156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9/9/19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17033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A143DE9B-B678-4EFB-BB7D-A4370204A0B0}" type="datetime1">
              <a:rPr lang="en-US" smtClean="0"/>
              <a:t>9/9/19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95187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68812DA-F765-4142-A6A3-A8ED7235E082}" type="datetime1">
              <a:rPr lang="en-US" smtClean="0"/>
              <a:t>9/9/19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72344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E0277FD-7DE6-41D4-930D-AC99F5AFE54E}" type="datetime1">
              <a:rPr lang="en-US" smtClean="0"/>
              <a:t>9/9/19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334154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9/9/19</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86054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73ED0CC-082F-4160-86E5-0D6041F12778}" type="datetime1">
              <a:rPr lang="en-US" smtClean="0"/>
              <a:t>9/9/19</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752476088"/>
      </p:ext>
    </p:extLst>
  </p:cSld>
  <p:clrMap bg1="dk1" tx1="lt1" bg2="dk2"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Lst>
  <p:hf sldNum="0"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5.png"/><Relationship Id="rId7" Type="http://schemas.openxmlformats.org/officeDocument/2006/relationships/diagramLayout" Target="../diagrams/layout4.xm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diagramData" Target="../diagrams/data4.xml"/><Relationship Id="rId5" Type="http://schemas.openxmlformats.org/officeDocument/2006/relationships/image" Target="../media/image7.png"/><Relationship Id="rId10" Type="http://schemas.microsoft.com/office/2007/relationships/diagramDrawing" Target="../diagrams/drawing4.xml"/><Relationship Id="rId4" Type="http://schemas.openxmlformats.org/officeDocument/2006/relationships/image" Target="../media/image6.png"/><Relationship Id="rId9" Type="http://schemas.openxmlformats.org/officeDocument/2006/relationships/diagramColors" Target="../diagrams/colors4.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image" Target="../media/image4.png"/><Relationship Id="rId7" Type="http://schemas.openxmlformats.org/officeDocument/2006/relationships/diagramData" Target="../diagrams/data5.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7.png"/><Relationship Id="rId11" Type="http://schemas.microsoft.com/office/2007/relationships/diagramDrawing" Target="../diagrams/drawing5.xml"/><Relationship Id="rId5" Type="http://schemas.openxmlformats.org/officeDocument/2006/relationships/image" Target="../media/image6.png"/><Relationship Id="rId10" Type="http://schemas.openxmlformats.org/officeDocument/2006/relationships/diagramColors" Target="../diagrams/colors5.xml"/><Relationship Id="rId4" Type="http://schemas.openxmlformats.org/officeDocument/2006/relationships/image" Target="../media/image5.png"/><Relationship Id="rId9"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image" Target="../media/image4.png"/><Relationship Id="rId7" Type="http://schemas.openxmlformats.org/officeDocument/2006/relationships/diagramData" Target="../diagrams/data6.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7.png"/><Relationship Id="rId11" Type="http://schemas.microsoft.com/office/2007/relationships/diagramDrawing" Target="../diagrams/drawing6.xml"/><Relationship Id="rId5" Type="http://schemas.openxmlformats.org/officeDocument/2006/relationships/image" Target="../media/image6.png"/><Relationship Id="rId10" Type="http://schemas.openxmlformats.org/officeDocument/2006/relationships/diagramColors" Target="../diagrams/colors6.xml"/><Relationship Id="rId4" Type="http://schemas.openxmlformats.org/officeDocument/2006/relationships/image" Target="../media/image5.png"/><Relationship Id="rId9"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image" Target="../media/image5.png"/><Relationship Id="rId7" Type="http://schemas.openxmlformats.org/officeDocument/2006/relationships/diagramLayout" Target="../diagrams/layout7.xm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diagramData" Target="../diagrams/data7.xml"/><Relationship Id="rId5" Type="http://schemas.openxmlformats.org/officeDocument/2006/relationships/image" Target="../media/image7.png"/><Relationship Id="rId10" Type="http://schemas.microsoft.com/office/2007/relationships/diagramDrawing" Target="../diagrams/drawing7.xml"/><Relationship Id="rId4" Type="http://schemas.openxmlformats.org/officeDocument/2006/relationships/image" Target="../media/image6.png"/><Relationship Id="rId9" Type="http://schemas.openxmlformats.org/officeDocument/2006/relationships/diagramColors" Target="../diagrams/colors7.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0.sv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2.sv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6.sv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A0805-E1B7-FC48-B522-D2472C676F98}"/>
              </a:ext>
            </a:extLst>
          </p:cNvPr>
          <p:cNvSpPr>
            <a:spLocks noGrp="1"/>
          </p:cNvSpPr>
          <p:nvPr>
            <p:ph type="ctrTitle"/>
          </p:nvPr>
        </p:nvSpPr>
        <p:spPr>
          <a:xfrm>
            <a:off x="253388" y="415829"/>
            <a:ext cx="8306718" cy="3329581"/>
          </a:xfrm>
        </p:spPr>
        <p:txBody>
          <a:bodyPr>
            <a:normAutofit fontScale="90000"/>
          </a:bodyPr>
          <a:lstStyle/>
          <a:p>
            <a:r>
              <a:rPr lang="en-US" sz="5300" dirty="0"/>
              <a:t>Standing Morally Responsible</a:t>
            </a:r>
            <a:br>
              <a:rPr lang="en-US" sz="4000" dirty="0"/>
            </a:br>
            <a:br>
              <a:rPr lang="en-US" sz="4000" dirty="0"/>
            </a:br>
            <a:r>
              <a:rPr lang="en-US" sz="4000" dirty="0"/>
              <a:t>            	 				NAD Franco-Haitian   								Pastors Retreat </a:t>
            </a:r>
          </a:p>
        </p:txBody>
      </p:sp>
      <p:sp>
        <p:nvSpPr>
          <p:cNvPr id="3" name="Subtitle 2">
            <a:extLst>
              <a:ext uri="{FF2B5EF4-FFF2-40B4-BE49-F238E27FC236}">
                <a16:creationId xmlns:a16="http://schemas.microsoft.com/office/drawing/2014/main" id="{07CD7621-CB6F-CD40-B307-F0CF5208B90B}"/>
              </a:ext>
            </a:extLst>
          </p:cNvPr>
          <p:cNvSpPr>
            <a:spLocks noGrp="1"/>
          </p:cNvSpPr>
          <p:nvPr>
            <p:ph type="subTitle" idx="1"/>
          </p:nvPr>
        </p:nvSpPr>
        <p:spPr>
          <a:xfrm>
            <a:off x="5012871" y="4777380"/>
            <a:ext cx="3298371" cy="861420"/>
          </a:xfrm>
        </p:spPr>
        <p:txBody>
          <a:bodyPr>
            <a:normAutofit/>
          </a:bodyPr>
          <a:lstStyle/>
          <a:p>
            <a:pPr>
              <a:lnSpc>
                <a:spcPct val="90000"/>
              </a:lnSpc>
            </a:pPr>
            <a:r>
              <a:rPr lang="en-US" sz="1400"/>
              <a:t>Elias F Zabala Sr. </a:t>
            </a:r>
          </a:p>
          <a:p>
            <a:pPr>
              <a:lnSpc>
                <a:spcPct val="90000"/>
              </a:lnSpc>
            </a:pPr>
            <a:r>
              <a:rPr lang="en-US" sz="1400"/>
              <a:t>Treasurer, Atlantic Unión Conference</a:t>
            </a:r>
          </a:p>
        </p:txBody>
      </p:sp>
      <p:pic>
        <p:nvPicPr>
          <p:cNvPr id="7" name="Graphic 6" descr="User">
            <a:extLst>
              <a:ext uri="{FF2B5EF4-FFF2-40B4-BE49-F238E27FC236}">
                <a16:creationId xmlns:a16="http://schemas.microsoft.com/office/drawing/2014/main" id="{2D43D336-00D3-4627-8FF5-CB81BB193E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3388" y="1817783"/>
            <a:ext cx="3254502" cy="4778663"/>
          </a:xfrm>
          <a:prstGeom prst="rect">
            <a:avLst/>
          </a:prstGeom>
          <a:effectLst/>
        </p:spPr>
      </p:pic>
    </p:spTree>
    <p:extLst>
      <p:ext uri="{BB962C8B-B14F-4D97-AF65-F5344CB8AC3E}">
        <p14:creationId xmlns:p14="http://schemas.microsoft.com/office/powerpoint/2010/main" val="445379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30" name="Picture 2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32" name="Oval 3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4" name="Picture 3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36" name="Picture 3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38" name="Rectangle 3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40" name="Rectangle 39">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9143771"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3753695"/>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44" name="Freeform: Shape 43">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9144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861B50-FCF4-6D47-A20F-89F8F1790548}"/>
              </a:ext>
            </a:extLst>
          </p:cNvPr>
          <p:cNvSpPr>
            <a:spLocks noGrp="1"/>
          </p:cNvSpPr>
          <p:nvPr>
            <p:ph type="title"/>
          </p:nvPr>
        </p:nvSpPr>
        <p:spPr>
          <a:xfrm>
            <a:off x="724128" y="623571"/>
            <a:ext cx="7695743" cy="3523885"/>
          </a:xfrm>
        </p:spPr>
        <p:txBody>
          <a:bodyPr vert="horz" lIns="91440" tIns="45720" rIns="91440" bIns="45720" rtlCol="0" anchor="b">
            <a:normAutofit/>
          </a:bodyPr>
          <a:lstStyle/>
          <a:p>
            <a:pPr algn="ctr" defTabSz="457200">
              <a:lnSpc>
                <a:spcPct val="90000"/>
              </a:lnSpc>
            </a:pPr>
            <a:r>
              <a:rPr lang="en-US" altLang="en-US" sz="6000" b="0" i="0" kern="1200">
                <a:solidFill>
                  <a:schemeClr val="tx2"/>
                </a:solidFill>
                <a:latin typeface="+mj-lt"/>
                <a:ea typeface="+mj-ea"/>
                <a:cs typeface="+mj-cs"/>
              </a:rPr>
              <a:t>The heart and soul of leadership success is trust.</a:t>
            </a:r>
            <a:br>
              <a:rPr lang="en-US" altLang="en-US" sz="6000" b="0" i="0" kern="1200">
                <a:solidFill>
                  <a:schemeClr val="tx2"/>
                </a:solidFill>
                <a:latin typeface="+mj-lt"/>
                <a:ea typeface="+mj-ea"/>
                <a:cs typeface="+mj-cs"/>
              </a:rPr>
            </a:br>
            <a:endParaRPr lang="en-US" sz="6000" b="0" i="0" kern="1200">
              <a:solidFill>
                <a:schemeClr val="tx2"/>
              </a:solidFill>
              <a:latin typeface="+mj-lt"/>
              <a:ea typeface="+mj-ea"/>
              <a:cs typeface="+mj-cs"/>
            </a:endParaRPr>
          </a:p>
        </p:txBody>
      </p:sp>
    </p:spTree>
    <p:extLst>
      <p:ext uri="{BB962C8B-B14F-4D97-AF65-F5344CB8AC3E}">
        <p14:creationId xmlns:p14="http://schemas.microsoft.com/office/powerpoint/2010/main" val="35606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9"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17409" name="Title 1">
            <a:extLst>
              <a:ext uri="{FF2B5EF4-FFF2-40B4-BE49-F238E27FC236}">
                <a16:creationId xmlns:a16="http://schemas.microsoft.com/office/drawing/2014/main" id="{3F29C575-A259-BD43-8462-15DCE58BDE6D}"/>
              </a:ext>
            </a:extLst>
          </p:cNvPr>
          <p:cNvSpPr>
            <a:spLocks noGrp="1" noChangeArrowheads="1"/>
          </p:cNvSpPr>
          <p:nvPr>
            <p:ph type="title"/>
          </p:nvPr>
        </p:nvSpPr>
        <p:spPr>
          <a:xfrm>
            <a:off x="486697" y="629267"/>
            <a:ext cx="6939116" cy="1016654"/>
          </a:xfrm>
        </p:spPr>
        <p:txBody>
          <a:bodyPr>
            <a:normAutofit fontScale="90000"/>
          </a:bodyPr>
          <a:lstStyle/>
          <a:p>
            <a:r>
              <a:rPr lang="en-US" altLang="en-US" sz="3900" dirty="0">
                <a:solidFill>
                  <a:srgbClr val="EBEBEB"/>
                </a:solidFill>
              </a:rPr>
              <a:t>Behaviors that damage Trust </a:t>
            </a:r>
          </a:p>
        </p:txBody>
      </p:sp>
      <p:sp>
        <p:nvSpPr>
          <p:cNvPr id="141" name="Rectangle 140">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3" name="Freeform: Shape 142">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17412" name="Content Placeholder 2">
            <a:extLst>
              <a:ext uri="{FF2B5EF4-FFF2-40B4-BE49-F238E27FC236}">
                <a16:creationId xmlns:a16="http://schemas.microsoft.com/office/drawing/2014/main" id="{346104AE-EFC3-4583-8021-50A6383512B6}"/>
              </a:ext>
            </a:extLst>
          </p:cNvPr>
          <p:cNvGraphicFramePr>
            <a:graphicFrameLocks noGrp="1"/>
          </p:cNvGraphicFramePr>
          <p:nvPr>
            <p:ph idx="1"/>
            <p:extLst>
              <p:ext uri="{D42A27DB-BD31-4B8C-83A1-F6EECF244321}">
                <p14:modId xmlns:p14="http://schemas.microsoft.com/office/powerpoint/2010/main" val="3348543022"/>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45371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7412">
                                            <p:graphicEl>
                                              <a:dgm id="{AC8811B5-E522-C14E-83FC-EC1AC5E64059}"/>
                                            </p:graphicEl>
                                          </p:spTgt>
                                        </p:tgtEl>
                                        <p:attrNameLst>
                                          <p:attrName>style.visibility</p:attrName>
                                        </p:attrNameLst>
                                      </p:cBhvr>
                                      <p:to>
                                        <p:strVal val="visible"/>
                                      </p:to>
                                    </p:set>
                                    <p:animEffect transition="in" filter="fade">
                                      <p:cBhvr>
                                        <p:cTn id="7" dur="1000"/>
                                        <p:tgtEl>
                                          <p:spTgt spid="17412">
                                            <p:graphicEl>
                                              <a:dgm id="{AC8811B5-E522-C14E-83FC-EC1AC5E64059}"/>
                                            </p:graphicEl>
                                          </p:spTgt>
                                        </p:tgtEl>
                                      </p:cBhvr>
                                    </p:animEffect>
                                    <p:anim calcmode="lin" valueType="num">
                                      <p:cBhvr>
                                        <p:cTn id="8" dur="1000" fill="hold"/>
                                        <p:tgtEl>
                                          <p:spTgt spid="17412">
                                            <p:graphicEl>
                                              <a:dgm id="{AC8811B5-E522-C14E-83FC-EC1AC5E64059}"/>
                                            </p:graphicEl>
                                          </p:spTgt>
                                        </p:tgtEl>
                                        <p:attrNameLst>
                                          <p:attrName>ppt_x</p:attrName>
                                        </p:attrNameLst>
                                      </p:cBhvr>
                                      <p:tavLst>
                                        <p:tav tm="0">
                                          <p:val>
                                            <p:strVal val="#ppt_x"/>
                                          </p:val>
                                        </p:tav>
                                        <p:tav tm="100000">
                                          <p:val>
                                            <p:strVal val="#ppt_x"/>
                                          </p:val>
                                        </p:tav>
                                      </p:tavLst>
                                    </p:anim>
                                    <p:anim calcmode="lin" valueType="num">
                                      <p:cBhvr>
                                        <p:cTn id="9" dur="900" decel="100000" fill="hold"/>
                                        <p:tgtEl>
                                          <p:spTgt spid="17412">
                                            <p:graphicEl>
                                              <a:dgm id="{AC8811B5-E522-C14E-83FC-EC1AC5E64059}"/>
                                            </p:graphic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7412">
                                            <p:graphicEl>
                                              <a:dgm id="{AC8811B5-E522-C14E-83FC-EC1AC5E64059}"/>
                                            </p:graphic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7412">
                                            <p:graphicEl>
                                              <a:dgm id="{13A12475-1BD8-9440-86C3-71EBB062E8A6}"/>
                                            </p:graphicEl>
                                          </p:spTgt>
                                        </p:tgtEl>
                                        <p:attrNameLst>
                                          <p:attrName>style.visibility</p:attrName>
                                        </p:attrNameLst>
                                      </p:cBhvr>
                                      <p:to>
                                        <p:strVal val="visible"/>
                                      </p:to>
                                    </p:set>
                                    <p:animEffect transition="in" filter="fade">
                                      <p:cBhvr>
                                        <p:cTn id="15" dur="1000"/>
                                        <p:tgtEl>
                                          <p:spTgt spid="17412">
                                            <p:graphicEl>
                                              <a:dgm id="{13A12475-1BD8-9440-86C3-71EBB062E8A6}"/>
                                            </p:graphicEl>
                                          </p:spTgt>
                                        </p:tgtEl>
                                      </p:cBhvr>
                                    </p:animEffect>
                                    <p:anim calcmode="lin" valueType="num">
                                      <p:cBhvr>
                                        <p:cTn id="16" dur="1000" fill="hold"/>
                                        <p:tgtEl>
                                          <p:spTgt spid="17412">
                                            <p:graphicEl>
                                              <a:dgm id="{13A12475-1BD8-9440-86C3-71EBB062E8A6}"/>
                                            </p:graphicEl>
                                          </p:spTgt>
                                        </p:tgtEl>
                                        <p:attrNameLst>
                                          <p:attrName>ppt_x</p:attrName>
                                        </p:attrNameLst>
                                      </p:cBhvr>
                                      <p:tavLst>
                                        <p:tav tm="0">
                                          <p:val>
                                            <p:strVal val="#ppt_x"/>
                                          </p:val>
                                        </p:tav>
                                        <p:tav tm="100000">
                                          <p:val>
                                            <p:strVal val="#ppt_x"/>
                                          </p:val>
                                        </p:tav>
                                      </p:tavLst>
                                    </p:anim>
                                    <p:anim calcmode="lin" valueType="num">
                                      <p:cBhvr>
                                        <p:cTn id="17" dur="900" decel="100000" fill="hold"/>
                                        <p:tgtEl>
                                          <p:spTgt spid="17412">
                                            <p:graphicEl>
                                              <a:dgm id="{13A12475-1BD8-9440-86C3-71EBB062E8A6}"/>
                                            </p:graphic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7412">
                                            <p:graphicEl>
                                              <a:dgm id="{13A12475-1BD8-9440-86C3-71EBB062E8A6}"/>
                                            </p:graphic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7412">
                                            <p:graphicEl>
                                              <a:dgm id="{DB2A9BB5-A372-9B45-8D40-7EB7582D629B}"/>
                                            </p:graphicEl>
                                          </p:spTgt>
                                        </p:tgtEl>
                                        <p:attrNameLst>
                                          <p:attrName>style.visibility</p:attrName>
                                        </p:attrNameLst>
                                      </p:cBhvr>
                                      <p:to>
                                        <p:strVal val="visible"/>
                                      </p:to>
                                    </p:set>
                                    <p:animEffect transition="in" filter="fade">
                                      <p:cBhvr>
                                        <p:cTn id="23" dur="1000"/>
                                        <p:tgtEl>
                                          <p:spTgt spid="17412">
                                            <p:graphicEl>
                                              <a:dgm id="{DB2A9BB5-A372-9B45-8D40-7EB7582D629B}"/>
                                            </p:graphicEl>
                                          </p:spTgt>
                                        </p:tgtEl>
                                      </p:cBhvr>
                                    </p:animEffect>
                                    <p:anim calcmode="lin" valueType="num">
                                      <p:cBhvr>
                                        <p:cTn id="24" dur="1000" fill="hold"/>
                                        <p:tgtEl>
                                          <p:spTgt spid="17412">
                                            <p:graphicEl>
                                              <a:dgm id="{DB2A9BB5-A372-9B45-8D40-7EB7582D629B}"/>
                                            </p:graphicEl>
                                          </p:spTgt>
                                        </p:tgtEl>
                                        <p:attrNameLst>
                                          <p:attrName>ppt_x</p:attrName>
                                        </p:attrNameLst>
                                      </p:cBhvr>
                                      <p:tavLst>
                                        <p:tav tm="0">
                                          <p:val>
                                            <p:strVal val="#ppt_x"/>
                                          </p:val>
                                        </p:tav>
                                        <p:tav tm="100000">
                                          <p:val>
                                            <p:strVal val="#ppt_x"/>
                                          </p:val>
                                        </p:tav>
                                      </p:tavLst>
                                    </p:anim>
                                    <p:anim calcmode="lin" valueType="num">
                                      <p:cBhvr>
                                        <p:cTn id="25" dur="900" decel="100000" fill="hold"/>
                                        <p:tgtEl>
                                          <p:spTgt spid="17412">
                                            <p:graphicEl>
                                              <a:dgm id="{DB2A9BB5-A372-9B45-8D40-7EB7582D629B}"/>
                                            </p:graphic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7412">
                                            <p:graphicEl>
                                              <a:dgm id="{DB2A9BB5-A372-9B45-8D40-7EB7582D629B}"/>
                                            </p:graphic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7412">
                                            <p:graphicEl>
                                              <a:dgm id="{F320CE26-53E4-C340-8C28-6D3276E5B241}"/>
                                            </p:graphicEl>
                                          </p:spTgt>
                                        </p:tgtEl>
                                        <p:attrNameLst>
                                          <p:attrName>style.visibility</p:attrName>
                                        </p:attrNameLst>
                                      </p:cBhvr>
                                      <p:to>
                                        <p:strVal val="visible"/>
                                      </p:to>
                                    </p:set>
                                    <p:animEffect transition="in" filter="fade">
                                      <p:cBhvr>
                                        <p:cTn id="31" dur="1000"/>
                                        <p:tgtEl>
                                          <p:spTgt spid="17412">
                                            <p:graphicEl>
                                              <a:dgm id="{F320CE26-53E4-C340-8C28-6D3276E5B241}"/>
                                            </p:graphicEl>
                                          </p:spTgt>
                                        </p:tgtEl>
                                      </p:cBhvr>
                                    </p:animEffect>
                                    <p:anim calcmode="lin" valueType="num">
                                      <p:cBhvr>
                                        <p:cTn id="32" dur="1000" fill="hold"/>
                                        <p:tgtEl>
                                          <p:spTgt spid="17412">
                                            <p:graphicEl>
                                              <a:dgm id="{F320CE26-53E4-C340-8C28-6D3276E5B241}"/>
                                            </p:graphicEl>
                                          </p:spTgt>
                                        </p:tgtEl>
                                        <p:attrNameLst>
                                          <p:attrName>ppt_x</p:attrName>
                                        </p:attrNameLst>
                                      </p:cBhvr>
                                      <p:tavLst>
                                        <p:tav tm="0">
                                          <p:val>
                                            <p:strVal val="#ppt_x"/>
                                          </p:val>
                                        </p:tav>
                                        <p:tav tm="100000">
                                          <p:val>
                                            <p:strVal val="#ppt_x"/>
                                          </p:val>
                                        </p:tav>
                                      </p:tavLst>
                                    </p:anim>
                                    <p:anim calcmode="lin" valueType="num">
                                      <p:cBhvr>
                                        <p:cTn id="33" dur="900" decel="100000" fill="hold"/>
                                        <p:tgtEl>
                                          <p:spTgt spid="17412">
                                            <p:graphicEl>
                                              <a:dgm id="{F320CE26-53E4-C340-8C28-6D3276E5B241}"/>
                                            </p:graphic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7412">
                                            <p:graphicEl>
                                              <a:dgm id="{F320CE26-53E4-C340-8C28-6D3276E5B241}"/>
                                            </p:graphic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7412">
                                            <p:graphicEl>
                                              <a:dgm id="{2E1C5FF0-1029-4F4D-B0AA-4FAEC8D39035}"/>
                                            </p:graphicEl>
                                          </p:spTgt>
                                        </p:tgtEl>
                                        <p:attrNameLst>
                                          <p:attrName>style.visibility</p:attrName>
                                        </p:attrNameLst>
                                      </p:cBhvr>
                                      <p:to>
                                        <p:strVal val="visible"/>
                                      </p:to>
                                    </p:set>
                                    <p:animEffect transition="in" filter="fade">
                                      <p:cBhvr>
                                        <p:cTn id="39" dur="1000"/>
                                        <p:tgtEl>
                                          <p:spTgt spid="17412">
                                            <p:graphicEl>
                                              <a:dgm id="{2E1C5FF0-1029-4F4D-B0AA-4FAEC8D39035}"/>
                                            </p:graphicEl>
                                          </p:spTgt>
                                        </p:tgtEl>
                                      </p:cBhvr>
                                    </p:animEffect>
                                    <p:anim calcmode="lin" valueType="num">
                                      <p:cBhvr>
                                        <p:cTn id="40" dur="1000" fill="hold"/>
                                        <p:tgtEl>
                                          <p:spTgt spid="17412">
                                            <p:graphicEl>
                                              <a:dgm id="{2E1C5FF0-1029-4F4D-B0AA-4FAEC8D39035}"/>
                                            </p:graphicEl>
                                          </p:spTgt>
                                        </p:tgtEl>
                                        <p:attrNameLst>
                                          <p:attrName>ppt_x</p:attrName>
                                        </p:attrNameLst>
                                      </p:cBhvr>
                                      <p:tavLst>
                                        <p:tav tm="0">
                                          <p:val>
                                            <p:strVal val="#ppt_x"/>
                                          </p:val>
                                        </p:tav>
                                        <p:tav tm="100000">
                                          <p:val>
                                            <p:strVal val="#ppt_x"/>
                                          </p:val>
                                        </p:tav>
                                      </p:tavLst>
                                    </p:anim>
                                    <p:anim calcmode="lin" valueType="num">
                                      <p:cBhvr>
                                        <p:cTn id="41" dur="900" decel="100000" fill="hold"/>
                                        <p:tgtEl>
                                          <p:spTgt spid="17412">
                                            <p:graphicEl>
                                              <a:dgm id="{2E1C5FF0-1029-4F4D-B0AA-4FAEC8D39035}"/>
                                            </p:graphic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7412">
                                            <p:graphicEl>
                                              <a:dgm id="{2E1C5FF0-1029-4F4D-B0AA-4FAEC8D39035}"/>
                                            </p:graphic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17412">
                                            <p:graphicEl>
                                              <a:dgm id="{662B2054-801D-AD4A-A8E0-6BD04B7B3497}"/>
                                            </p:graphicEl>
                                          </p:spTgt>
                                        </p:tgtEl>
                                        <p:attrNameLst>
                                          <p:attrName>style.visibility</p:attrName>
                                        </p:attrNameLst>
                                      </p:cBhvr>
                                      <p:to>
                                        <p:strVal val="visible"/>
                                      </p:to>
                                    </p:set>
                                    <p:animEffect transition="in" filter="fade">
                                      <p:cBhvr>
                                        <p:cTn id="47" dur="1000"/>
                                        <p:tgtEl>
                                          <p:spTgt spid="17412">
                                            <p:graphicEl>
                                              <a:dgm id="{662B2054-801D-AD4A-A8E0-6BD04B7B3497}"/>
                                            </p:graphicEl>
                                          </p:spTgt>
                                        </p:tgtEl>
                                      </p:cBhvr>
                                    </p:animEffect>
                                    <p:anim calcmode="lin" valueType="num">
                                      <p:cBhvr>
                                        <p:cTn id="48" dur="1000" fill="hold"/>
                                        <p:tgtEl>
                                          <p:spTgt spid="17412">
                                            <p:graphicEl>
                                              <a:dgm id="{662B2054-801D-AD4A-A8E0-6BD04B7B3497}"/>
                                            </p:graphicEl>
                                          </p:spTgt>
                                        </p:tgtEl>
                                        <p:attrNameLst>
                                          <p:attrName>ppt_x</p:attrName>
                                        </p:attrNameLst>
                                      </p:cBhvr>
                                      <p:tavLst>
                                        <p:tav tm="0">
                                          <p:val>
                                            <p:strVal val="#ppt_x"/>
                                          </p:val>
                                        </p:tav>
                                        <p:tav tm="100000">
                                          <p:val>
                                            <p:strVal val="#ppt_x"/>
                                          </p:val>
                                        </p:tav>
                                      </p:tavLst>
                                    </p:anim>
                                    <p:anim calcmode="lin" valueType="num">
                                      <p:cBhvr>
                                        <p:cTn id="49" dur="900" decel="100000" fill="hold"/>
                                        <p:tgtEl>
                                          <p:spTgt spid="17412">
                                            <p:graphicEl>
                                              <a:dgm id="{662B2054-801D-AD4A-A8E0-6BD04B7B3497}"/>
                                            </p:graphic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7412">
                                            <p:graphicEl>
                                              <a:dgm id="{662B2054-801D-AD4A-A8E0-6BD04B7B3497}"/>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412"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6" name="Rectangle 136">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0487"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0481" name="Title 1">
            <a:extLst>
              <a:ext uri="{FF2B5EF4-FFF2-40B4-BE49-F238E27FC236}">
                <a16:creationId xmlns:a16="http://schemas.microsoft.com/office/drawing/2014/main" id="{4DB14BE0-1899-9D40-9A5E-13F4AB045906}"/>
              </a:ext>
            </a:extLst>
          </p:cNvPr>
          <p:cNvSpPr>
            <a:spLocks noGrp="1" noChangeArrowheads="1"/>
          </p:cNvSpPr>
          <p:nvPr>
            <p:ph type="title"/>
          </p:nvPr>
        </p:nvSpPr>
        <p:spPr>
          <a:xfrm>
            <a:off x="486697" y="629267"/>
            <a:ext cx="6939116" cy="1016654"/>
          </a:xfrm>
        </p:spPr>
        <p:txBody>
          <a:bodyPr>
            <a:normAutofit/>
          </a:bodyPr>
          <a:lstStyle/>
          <a:p>
            <a:r>
              <a:rPr lang="en-US" altLang="en-US">
                <a:solidFill>
                  <a:srgbClr val="EBEBEB"/>
                </a:solidFill>
              </a:rPr>
              <a:t>Behaviors that build trust</a:t>
            </a:r>
          </a:p>
        </p:txBody>
      </p:sp>
      <p:sp>
        <p:nvSpPr>
          <p:cNvPr id="20488" name="Rectangle 140">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489" name="Freeform: Shape 142">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20484" name="Content Placeholder 2">
            <a:extLst>
              <a:ext uri="{FF2B5EF4-FFF2-40B4-BE49-F238E27FC236}">
                <a16:creationId xmlns:a16="http://schemas.microsoft.com/office/drawing/2014/main" id="{BB79E048-DB3C-4CE7-8441-854C16AE5A28}"/>
              </a:ext>
            </a:extLst>
          </p:cNvPr>
          <p:cNvGraphicFramePr>
            <a:graphicFrameLocks noGrp="1"/>
          </p:cNvGraphicFramePr>
          <p:nvPr>
            <p:ph idx="1"/>
            <p:extLst>
              <p:ext uri="{D42A27DB-BD31-4B8C-83A1-F6EECF244321}">
                <p14:modId xmlns:p14="http://schemas.microsoft.com/office/powerpoint/2010/main" val="691795054"/>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712652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0484">
                                            <p:graphicEl>
                                              <a:dgm id="{48F9406E-F7C6-AA4D-9786-D2A14F4DAD12}"/>
                                            </p:graphicEl>
                                          </p:spTgt>
                                        </p:tgtEl>
                                        <p:attrNameLst>
                                          <p:attrName>style.visibility</p:attrName>
                                        </p:attrNameLst>
                                      </p:cBhvr>
                                      <p:to>
                                        <p:strVal val="visible"/>
                                      </p:to>
                                    </p:set>
                                    <p:animEffect transition="in" filter="fade">
                                      <p:cBhvr>
                                        <p:cTn id="7" dur="1000"/>
                                        <p:tgtEl>
                                          <p:spTgt spid="20484">
                                            <p:graphicEl>
                                              <a:dgm id="{48F9406E-F7C6-AA4D-9786-D2A14F4DAD12}"/>
                                            </p:graphicEl>
                                          </p:spTgt>
                                        </p:tgtEl>
                                      </p:cBhvr>
                                    </p:animEffect>
                                    <p:anim calcmode="lin" valueType="num">
                                      <p:cBhvr>
                                        <p:cTn id="8" dur="1000" fill="hold"/>
                                        <p:tgtEl>
                                          <p:spTgt spid="20484">
                                            <p:graphicEl>
                                              <a:dgm id="{48F9406E-F7C6-AA4D-9786-D2A14F4DAD12}"/>
                                            </p:graphicEl>
                                          </p:spTgt>
                                        </p:tgtEl>
                                        <p:attrNameLst>
                                          <p:attrName>ppt_x</p:attrName>
                                        </p:attrNameLst>
                                      </p:cBhvr>
                                      <p:tavLst>
                                        <p:tav tm="0">
                                          <p:val>
                                            <p:strVal val="#ppt_x"/>
                                          </p:val>
                                        </p:tav>
                                        <p:tav tm="100000">
                                          <p:val>
                                            <p:strVal val="#ppt_x"/>
                                          </p:val>
                                        </p:tav>
                                      </p:tavLst>
                                    </p:anim>
                                    <p:anim calcmode="lin" valueType="num">
                                      <p:cBhvr>
                                        <p:cTn id="9" dur="900" decel="100000" fill="hold"/>
                                        <p:tgtEl>
                                          <p:spTgt spid="20484">
                                            <p:graphicEl>
                                              <a:dgm id="{48F9406E-F7C6-AA4D-9786-D2A14F4DAD12}"/>
                                            </p:graphic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484">
                                            <p:graphicEl>
                                              <a:dgm id="{48F9406E-F7C6-AA4D-9786-D2A14F4DAD12}"/>
                                            </p:graphic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0484">
                                            <p:graphicEl>
                                              <a:dgm id="{BEA0FCC4-AA07-0741-A8D1-5091E97F7913}"/>
                                            </p:graphicEl>
                                          </p:spTgt>
                                        </p:tgtEl>
                                        <p:attrNameLst>
                                          <p:attrName>style.visibility</p:attrName>
                                        </p:attrNameLst>
                                      </p:cBhvr>
                                      <p:to>
                                        <p:strVal val="visible"/>
                                      </p:to>
                                    </p:set>
                                    <p:animEffect transition="in" filter="fade">
                                      <p:cBhvr>
                                        <p:cTn id="15" dur="1000"/>
                                        <p:tgtEl>
                                          <p:spTgt spid="20484">
                                            <p:graphicEl>
                                              <a:dgm id="{BEA0FCC4-AA07-0741-A8D1-5091E97F7913}"/>
                                            </p:graphicEl>
                                          </p:spTgt>
                                        </p:tgtEl>
                                      </p:cBhvr>
                                    </p:animEffect>
                                    <p:anim calcmode="lin" valueType="num">
                                      <p:cBhvr>
                                        <p:cTn id="16" dur="1000" fill="hold"/>
                                        <p:tgtEl>
                                          <p:spTgt spid="20484">
                                            <p:graphicEl>
                                              <a:dgm id="{BEA0FCC4-AA07-0741-A8D1-5091E97F7913}"/>
                                            </p:graphicEl>
                                          </p:spTgt>
                                        </p:tgtEl>
                                        <p:attrNameLst>
                                          <p:attrName>ppt_x</p:attrName>
                                        </p:attrNameLst>
                                      </p:cBhvr>
                                      <p:tavLst>
                                        <p:tav tm="0">
                                          <p:val>
                                            <p:strVal val="#ppt_x"/>
                                          </p:val>
                                        </p:tav>
                                        <p:tav tm="100000">
                                          <p:val>
                                            <p:strVal val="#ppt_x"/>
                                          </p:val>
                                        </p:tav>
                                      </p:tavLst>
                                    </p:anim>
                                    <p:anim calcmode="lin" valueType="num">
                                      <p:cBhvr>
                                        <p:cTn id="17" dur="900" decel="100000" fill="hold"/>
                                        <p:tgtEl>
                                          <p:spTgt spid="20484">
                                            <p:graphicEl>
                                              <a:dgm id="{BEA0FCC4-AA07-0741-A8D1-5091E97F7913}"/>
                                            </p:graphic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0484">
                                            <p:graphicEl>
                                              <a:dgm id="{BEA0FCC4-AA07-0741-A8D1-5091E97F7913}"/>
                                            </p:graphic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0484">
                                            <p:graphicEl>
                                              <a:dgm id="{AE652F61-F4F3-9A49-A8BE-DB1509055C17}"/>
                                            </p:graphicEl>
                                          </p:spTgt>
                                        </p:tgtEl>
                                        <p:attrNameLst>
                                          <p:attrName>style.visibility</p:attrName>
                                        </p:attrNameLst>
                                      </p:cBhvr>
                                      <p:to>
                                        <p:strVal val="visible"/>
                                      </p:to>
                                    </p:set>
                                    <p:animEffect transition="in" filter="fade">
                                      <p:cBhvr>
                                        <p:cTn id="23" dur="1000"/>
                                        <p:tgtEl>
                                          <p:spTgt spid="20484">
                                            <p:graphicEl>
                                              <a:dgm id="{AE652F61-F4F3-9A49-A8BE-DB1509055C17}"/>
                                            </p:graphicEl>
                                          </p:spTgt>
                                        </p:tgtEl>
                                      </p:cBhvr>
                                    </p:animEffect>
                                    <p:anim calcmode="lin" valueType="num">
                                      <p:cBhvr>
                                        <p:cTn id="24" dur="1000" fill="hold"/>
                                        <p:tgtEl>
                                          <p:spTgt spid="20484">
                                            <p:graphicEl>
                                              <a:dgm id="{AE652F61-F4F3-9A49-A8BE-DB1509055C17}"/>
                                            </p:graphicEl>
                                          </p:spTgt>
                                        </p:tgtEl>
                                        <p:attrNameLst>
                                          <p:attrName>ppt_x</p:attrName>
                                        </p:attrNameLst>
                                      </p:cBhvr>
                                      <p:tavLst>
                                        <p:tav tm="0">
                                          <p:val>
                                            <p:strVal val="#ppt_x"/>
                                          </p:val>
                                        </p:tav>
                                        <p:tav tm="100000">
                                          <p:val>
                                            <p:strVal val="#ppt_x"/>
                                          </p:val>
                                        </p:tav>
                                      </p:tavLst>
                                    </p:anim>
                                    <p:anim calcmode="lin" valueType="num">
                                      <p:cBhvr>
                                        <p:cTn id="25" dur="900" decel="100000" fill="hold"/>
                                        <p:tgtEl>
                                          <p:spTgt spid="20484">
                                            <p:graphicEl>
                                              <a:dgm id="{AE652F61-F4F3-9A49-A8BE-DB1509055C17}"/>
                                            </p:graphic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0484">
                                            <p:graphicEl>
                                              <a:dgm id="{AE652F61-F4F3-9A49-A8BE-DB1509055C17}"/>
                                            </p:graphic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0484">
                                            <p:graphicEl>
                                              <a:dgm id="{0ACF8AC3-FE61-8045-8DB6-AF8ED24A2055}"/>
                                            </p:graphicEl>
                                          </p:spTgt>
                                        </p:tgtEl>
                                        <p:attrNameLst>
                                          <p:attrName>style.visibility</p:attrName>
                                        </p:attrNameLst>
                                      </p:cBhvr>
                                      <p:to>
                                        <p:strVal val="visible"/>
                                      </p:to>
                                    </p:set>
                                    <p:animEffect transition="in" filter="fade">
                                      <p:cBhvr>
                                        <p:cTn id="31" dur="1000"/>
                                        <p:tgtEl>
                                          <p:spTgt spid="20484">
                                            <p:graphicEl>
                                              <a:dgm id="{0ACF8AC3-FE61-8045-8DB6-AF8ED24A2055}"/>
                                            </p:graphicEl>
                                          </p:spTgt>
                                        </p:tgtEl>
                                      </p:cBhvr>
                                    </p:animEffect>
                                    <p:anim calcmode="lin" valueType="num">
                                      <p:cBhvr>
                                        <p:cTn id="32" dur="1000" fill="hold"/>
                                        <p:tgtEl>
                                          <p:spTgt spid="20484">
                                            <p:graphicEl>
                                              <a:dgm id="{0ACF8AC3-FE61-8045-8DB6-AF8ED24A2055}"/>
                                            </p:graphicEl>
                                          </p:spTgt>
                                        </p:tgtEl>
                                        <p:attrNameLst>
                                          <p:attrName>ppt_x</p:attrName>
                                        </p:attrNameLst>
                                      </p:cBhvr>
                                      <p:tavLst>
                                        <p:tav tm="0">
                                          <p:val>
                                            <p:strVal val="#ppt_x"/>
                                          </p:val>
                                        </p:tav>
                                        <p:tav tm="100000">
                                          <p:val>
                                            <p:strVal val="#ppt_x"/>
                                          </p:val>
                                        </p:tav>
                                      </p:tavLst>
                                    </p:anim>
                                    <p:anim calcmode="lin" valueType="num">
                                      <p:cBhvr>
                                        <p:cTn id="33" dur="900" decel="100000" fill="hold"/>
                                        <p:tgtEl>
                                          <p:spTgt spid="20484">
                                            <p:graphicEl>
                                              <a:dgm id="{0ACF8AC3-FE61-8045-8DB6-AF8ED24A2055}"/>
                                            </p:graphic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484">
                                            <p:graphicEl>
                                              <a:dgm id="{0ACF8AC3-FE61-8045-8DB6-AF8ED24A2055}"/>
                                            </p:graphic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0484">
                                            <p:graphicEl>
                                              <a:dgm id="{720A637F-CABF-2847-A774-5CBFE4C11AE7}"/>
                                            </p:graphicEl>
                                          </p:spTgt>
                                        </p:tgtEl>
                                        <p:attrNameLst>
                                          <p:attrName>style.visibility</p:attrName>
                                        </p:attrNameLst>
                                      </p:cBhvr>
                                      <p:to>
                                        <p:strVal val="visible"/>
                                      </p:to>
                                    </p:set>
                                    <p:animEffect transition="in" filter="fade">
                                      <p:cBhvr>
                                        <p:cTn id="39" dur="1000"/>
                                        <p:tgtEl>
                                          <p:spTgt spid="20484">
                                            <p:graphicEl>
                                              <a:dgm id="{720A637F-CABF-2847-A774-5CBFE4C11AE7}"/>
                                            </p:graphicEl>
                                          </p:spTgt>
                                        </p:tgtEl>
                                      </p:cBhvr>
                                    </p:animEffect>
                                    <p:anim calcmode="lin" valueType="num">
                                      <p:cBhvr>
                                        <p:cTn id="40" dur="1000" fill="hold"/>
                                        <p:tgtEl>
                                          <p:spTgt spid="20484">
                                            <p:graphicEl>
                                              <a:dgm id="{720A637F-CABF-2847-A774-5CBFE4C11AE7}"/>
                                            </p:graphicEl>
                                          </p:spTgt>
                                        </p:tgtEl>
                                        <p:attrNameLst>
                                          <p:attrName>ppt_x</p:attrName>
                                        </p:attrNameLst>
                                      </p:cBhvr>
                                      <p:tavLst>
                                        <p:tav tm="0">
                                          <p:val>
                                            <p:strVal val="#ppt_x"/>
                                          </p:val>
                                        </p:tav>
                                        <p:tav tm="100000">
                                          <p:val>
                                            <p:strVal val="#ppt_x"/>
                                          </p:val>
                                        </p:tav>
                                      </p:tavLst>
                                    </p:anim>
                                    <p:anim calcmode="lin" valueType="num">
                                      <p:cBhvr>
                                        <p:cTn id="41" dur="900" decel="100000" fill="hold"/>
                                        <p:tgtEl>
                                          <p:spTgt spid="20484">
                                            <p:graphicEl>
                                              <a:dgm id="{720A637F-CABF-2847-A774-5CBFE4C11AE7}"/>
                                            </p:graphic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0484">
                                            <p:graphicEl>
                                              <a:dgm id="{720A637F-CABF-2847-A774-5CBFE4C11AE7}"/>
                                            </p:graphic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0484">
                                            <p:graphicEl>
                                              <a:dgm id="{BE2D53FB-1322-154E-AAFA-132422FEE88F}"/>
                                            </p:graphicEl>
                                          </p:spTgt>
                                        </p:tgtEl>
                                        <p:attrNameLst>
                                          <p:attrName>style.visibility</p:attrName>
                                        </p:attrNameLst>
                                      </p:cBhvr>
                                      <p:to>
                                        <p:strVal val="visible"/>
                                      </p:to>
                                    </p:set>
                                    <p:animEffect transition="in" filter="fade">
                                      <p:cBhvr>
                                        <p:cTn id="47" dur="1000"/>
                                        <p:tgtEl>
                                          <p:spTgt spid="20484">
                                            <p:graphicEl>
                                              <a:dgm id="{BE2D53FB-1322-154E-AAFA-132422FEE88F}"/>
                                            </p:graphicEl>
                                          </p:spTgt>
                                        </p:tgtEl>
                                      </p:cBhvr>
                                    </p:animEffect>
                                    <p:anim calcmode="lin" valueType="num">
                                      <p:cBhvr>
                                        <p:cTn id="48" dur="1000" fill="hold"/>
                                        <p:tgtEl>
                                          <p:spTgt spid="20484">
                                            <p:graphicEl>
                                              <a:dgm id="{BE2D53FB-1322-154E-AAFA-132422FEE88F}"/>
                                            </p:graphicEl>
                                          </p:spTgt>
                                        </p:tgtEl>
                                        <p:attrNameLst>
                                          <p:attrName>ppt_x</p:attrName>
                                        </p:attrNameLst>
                                      </p:cBhvr>
                                      <p:tavLst>
                                        <p:tav tm="0">
                                          <p:val>
                                            <p:strVal val="#ppt_x"/>
                                          </p:val>
                                        </p:tav>
                                        <p:tav tm="100000">
                                          <p:val>
                                            <p:strVal val="#ppt_x"/>
                                          </p:val>
                                        </p:tav>
                                      </p:tavLst>
                                    </p:anim>
                                    <p:anim calcmode="lin" valueType="num">
                                      <p:cBhvr>
                                        <p:cTn id="49" dur="900" decel="100000" fill="hold"/>
                                        <p:tgtEl>
                                          <p:spTgt spid="20484">
                                            <p:graphicEl>
                                              <a:dgm id="{BE2D53FB-1322-154E-AAFA-132422FEE88F}"/>
                                            </p:graphic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484">
                                            <p:graphicEl>
                                              <a:dgm id="{BE2D53FB-1322-154E-AAFA-132422FEE88F}"/>
                                            </p:graphic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20484">
                                            <p:graphicEl>
                                              <a:dgm id="{7188CF9B-EDD6-3B4F-BB73-526241501D18}"/>
                                            </p:graphicEl>
                                          </p:spTgt>
                                        </p:tgtEl>
                                        <p:attrNameLst>
                                          <p:attrName>style.visibility</p:attrName>
                                        </p:attrNameLst>
                                      </p:cBhvr>
                                      <p:to>
                                        <p:strVal val="visible"/>
                                      </p:to>
                                    </p:set>
                                    <p:animEffect transition="in" filter="fade">
                                      <p:cBhvr>
                                        <p:cTn id="55" dur="1000"/>
                                        <p:tgtEl>
                                          <p:spTgt spid="20484">
                                            <p:graphicEl>
                                              <a:dgm id="{7188CF9B-EDD6-3B4F-BB73-526241501D18}"/>
                                            </p:graphicEl>
                                          </p:spTgt>
                                        </p:tgtEl>
                                      </p:cBhvr>
                                    </p:animEffect>
                                    <p:anim calcmode="lin" valueType="num">
                                      <p:cBhvr>
                                        <p:cTn id="56" dur="1000" fill="hold"/>
                                        <p:tgtEl>
                                          <p:spTgt spid="20484">
                                            <p:graphicEl>
                                              <a:dgm id="{7188CF9B-EDD6-3B4F-BB73-526241501D18}"/>
                                            </p:graphicEl>
                                          </p:spTgt>
                                        </p:tgtEl>
                                        <p:attrNameLst>
                                          <p:attrName>ppt_x</p:attrName>
                                        </p:attrNameLst>
                                      </p:cBhvr>
                                      <p:tavLst>
                                        <p:tav tm="0">
                                          <p:val>
                                            <p:strVal val="#ppt_x"/>
                                          </p:val>
                                        </p:tav>
                                        <p:tav tm="100000">
                                          <p:val>
                                            <p:strVal val="#ppt_x"/>
                                          </p:val>
                                        </p:tav>
                                      </p:tavLst>
                                    </p:anim>
                                    <p:anim calcmode="lin" valueType="num">
                                      <p:cBhvr>
                                        <p:cTn id="57" dur="900" decel="100000" fill="hold"/>
                                        <p:tgtEl>
                                          <p:spTgt spid="20484">
                                            <p:graphicEl>
                                              <a:dgm id="{7188CF9B-EDD6-3B4F-BB73-526241501D18}"/>
                                            </p:graphic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0484">
                                            <p:graphicEl>
                                              <a:dgm id="{7188CF9B-EDD6-3B4F-BB73-526241501D18}"/>
                                            </p:graphic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20484">
                                            <p:graphicEl>
                                              <a:dgm id="{A30DEBC1-4705-F747-B420-EB5911466096}"/>
                                            </p:graphicEl>
                                          </p:spTgt>
                                        </p:tgtEl>
                                        <p:attrNameLst>
                                          <p:attrName>style.visibility</p:attrName>
                                        </p:attrNameLst>
                                      </p:cBhvr>
                                      <p:to>
                                        <p:strVal val="visible"/>
                                      </p:to>
                                    </p:set>
                                    <p:animEffect transition="in" filter="fade">
                                      <p:cBhvr>
                                        <p:cTn id="63" dur="1000"/>
                                        <p:tgtEl>
                                          <p:spTgt spid="20484">
                                            <p:graphicEl>
                                              <a:dgm id="{A30DEBC1-4705-F747-B420-EB5911466096}"/>
                                            </p:graphicEl>
                                          </p:spTgt>
                                        </p:tgtEl>
                                      </p:cBhvr>
                                    </p:animEffect>
                                    <p:anim calcmode="lin" valueType="num">
                                      <p:cBhvr>
                                        <p:cTn id="64" dur="1000" fill="hold"/>
                                        <p:tgtEl>
                                          <p:spTgt spid="20484">
                                            <p:graphicEl>
                                              <a:dgm id="{A30DEBC1-4705-F747-B420-EB5911466096}"/>
                                            </p:graphicEl>
                                          </p:spTgt>
                                        </p:tgtEl>
                                        <p:attrNameLst>
                                          <p:attrName>ppt_x</p:attrName>
                                        </p:attrNameLst>
                                      </p:cBhvr>
                                      <p:tavLst>
                                        <p:tav tm="0">
                                          <p:val>
                                            <p:strVal val="#ppt_x"/>
                                          </p:val>
                                        </p:tav>
                                        <p:tav tm="100000">
                                          <p:val>
                                            <p:strVal val="#ppt_x"/>
                                          </p:val>
                                        </p:tav>
                                      </p:tavLst>
                                    </p:anim>
                                    <p:anim calcmode="lin" valueType="num">
                                      <p:cBhvr>
                                        <p:cTn id="65" dur="900" decel="100000" fill="hold"/>
                                        <p:tgtEl>
                                          <p:spTgt spid="20484">
                                            <p:graphicEl>
                                              <a:dgm id="{A30DEBC1-4705-F747-B420-EB5911466096}"/>
                                            </p:graphic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20484">
                                            <p:graphicEl>
                                              <a:dgm id="{A30DEBC1-4705-F747-B420-EB5911466096}"/>
                                            </p:graphicEl>
                                          </p:spTgt>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20484">
                                            <p:graphicEl>
                                              <a:dgm id="{C4B19200-DB70-3645-9D77-9B34461E50D6}"/>
                                            </p:graphicEl>
                                          </p:spTgt>
                                        </p:tgtEl>
                                        <p:attrNameLst>
                                          <p:attrName>style.visibility</p:attrName>
                                        </p:attrNameLst>
                                      </p:cBhvr>
                                      <p:to>
                                        <p:strVal val="visible"/>
                                      </p:to>
                                    </p:set>
                                    <p:animEffect transition="in" filter="fade">
                                      <p:cBhvr>
                                        <p:cTn id="71" dur="1000"/>
                                        <p:tgtEl>
                                          <p:spTgt spid="20484">
                                            <p:graphicEl>
                                              <a:dgm id="{C4B19200-DB70-3645-9D77-9B34461E50D6}"/>
                                            </p:graphicEl>
                                          </p:spTgt>
                                        </p:tgtEl>
                                      </p:cBhvr>
                                    </p:animEffect>
                                    <p:anim calcmode="lin" valueType="num">
                                      <p:cBhvr>
                                        <p:cTn id="72" dur="1000" fill="hold"/>
                                        <p:tgtEl>
                                          <p:spTgt spid="20484">
                                            <p:graphicEl>
                                              <a:dgm id="{C4B19200-DB70-3645-9D77-9B34461E50D6}"/>
                                            </p:graphicEl>
                                          </p:spTgt>
                                        </p:tgtEl>
                                        <p:attrNameLst>
                                          <p:attrName>ppt_x</p:attrName>
                                        </p:attrNameLst>
                                      </p:cBhvr>
                                      <p:tavLst>
                                        <p:tav tm="0">
                                          <p:val>
                                            <p:strVal val="#ppt_x"/>
                                          </p:val>
                                        </p:tav>
                                        <p:tav tm="100000">
                                          <p:val>
                                            <p:strVal val="#ppt_x"/>
                                          </p:val>
                                        </p:tav>
                                      </p:tavLst>
                                    </p:anim>
                                    <p:anim calcmode="lin" valueType="num">
                                      <p:cBhvr>
                                        <p:cTn id="73" dur="900" decel="100000" fill="hold"/>
                                        <p:tgtEl>
                                          <p:spTgt spid="20484">
                                            <p:graphicEl>
                                              <a:dgm id="{C4B19200-DB70-3645-9D77-9B34461E50D6}"/>
                                            </p:graphic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0484">
                                            <p:graphicEl>
                                              <a:dgm id="{C4B19200-DB70-3645-9D77-9B34461E50D6}"/>
                                            </p:graphicEl>
                                          </p:spTgt>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20484">
                                            <p:graphicEl>
                                              <a:dgm id="{3697389D-1DB9-B649-A218-1A284AA4FFBD}"/>
                                            </p:graphicEl>
                                          </p:spTgt>
                                        </p:tgtEl>
                                        <p:attrNameLst>
                                          <p:attrName>style.visibility</p:attrName>
                                        </p:attrNameLst>
                                      </p:cBhvr>
                                      <p:to>
                                        <p:strVal val="visible"/>
                                      </p:to>
                                    </p:set>
                                    <p:animEffect transition="in" filter="fade">
                                      <p:cBhvr>
                                        <p:cTn id="79" dur="1000"/>
                                        <p:tgtEl>
                                          <p:spTgt spid="20484">
                                            <p:graphicEl>
                                              <a:dgm id="{3697389D-1DB9-B649-A218-1A284AA4FFBD}"/>
                                            </p:graphicEl>
                                          </p:spTgt>
                                        </p:tgtEl>
                                      </p:cBhvr>
                                    </p:animEffect>
                                    <p:anim calcmode="lin" valueType="num">
                                      <p:cBhvr>
                                        <p:cTn id="80" dur="1000" fill="hold"/>
                                        <p:tgtEl>
                                          <p:spTgt spid="20484">
                                            <p:graphicEl>
                                              <a:dgm id="{3697389D-1DB9-B649-A218-1A284AA4FFBD}"/>
                                            </p:graphicEl>
                                          </p:spTgt>
                                        </p:tgtEl>
                                        <p:attrNameLst>
                                          <p:attrName>ppt_x</p:attrName>
                                        </p:attrNameLst>
                                      </p:cBhvr>
                                      <p:tavLst>
                                        <p:tav tm="0">
                                          <p:val>
                                            <p:strVal val="#ppt_x"/>
                                          </p:val>
                                        </p:tav>
                                        <p:tav tm="100000">
                                          <p:val>
                                            <p:strVal val="#ppt_x"/>
                                          </p:val>
                                        </p:tav>
                                      </p:tavLst>
                                    </p:anim>
                                    <p:anim calcmode="lin" valueType="num">
                                      <p:cBhvr>
                                        <p:cTn id="81" dur="900" decel="100000" fill="hold"/>
                                        <p:tgtEl>
                                          <p:spTgt spid="20484">
                                            <p:graphicEl>
                                              <a:dgm id="{3697389D-1DB9-B649-A218-1A284AA4FFBD}"/>
                                            </p:graphic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20484">
                                            <p:graphicEl>
                                              <a:dgm id="{3697389D-1DB9-B649-A218-1A284AA4FFBD}"/>
                                            </p:graphicEl>
                                          </p:spTgt>
                                        </p:tgtEl>
                                        <p:attrNameLst>
                                          <p:attrName>ppt_y</p:attrName>
                                        </p:attrNameLst>
                                      </p:cBhvr>
                                      <p:tavLst>
                                        <p:tav tm="0">
                                          <p:val>
                                            <p:strVal val="#ppt_y-.03"/>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20484">
                                            <p:graphicEl>
                                              <a:dgm id="{01C4E2EC-55F8-3946-B5B9-9143F7CD53AA}"/>
                                            </p:graphicEl>
                                          </p:spTgt>
                                        </p:tgtEl>
                                        <p:attrNameLst>
                                          <p:attrName>style.visibility</p:attrName>
                                        </p:attrNameLst>
                                      </p:cBhvr>
                                      <p:to>
                                        <p:strVal val="visible"/>
                                      </p:to>
                                    </p:set>
                                    <p:animEffect transition="in" filter="fade">
                                      <p:cBhvr>
                                        <p:cTn id="87" dur="1000"/>
                                        <p:tgtEl>
                                          <p:spTgt spid="20484">
                                            <p:graphicEl>
                                              <a:dgm id="{01C4E2EC-55F8-3946-B5B9-9143F7CD53AA}"/>
                                            </p:graphicEl>
                                          </p:spTgt>
                                        </p:tgtEl>
                                      </p:cBhvr>
                                    </p:animEffect>
                                    <p:anim calcmode="lin" valueType="num">
                                      <p:cBhvr>
                                        <p:cTn id="88" dur="1000" fill="hold"/>
                                        <p:tgtEl>
                                          <p:spTgt spid="20484">
                                            <p:graphicEl>
                                              <a:dgm id="{01C4E2EC-55F8-3946-B5B9-9143F7CD53AA}"/>
                                            </p:graphicEl>
                                          </p:spTgt>
                                        </p:tgtEl>
                                        <p:attrNameLst>
                                          <p:attrName>ppt_x</p:attrName>
                                        </p:attrNameLst>
                                      </p:cBhvr>
                                      <p:tavLst>
                                        <p:tav tm="0">
                                          <p:val>
                                            <p:strVal val="#ppt_x"/>
                                          </p:val>
                                        </p:tav>
                                        <p:tav tm="100000">
                                          <p:val>
                                            <p:strVal val="#ppt_x"/>
                                          </p:val>
                                        </p:tav>
                                      </p:tavLst>
                                    </p:anim>
                                    <p:anim calcmode="lin" valueType="num">
                                      <p:cBhvr>
                                        <p:cTn id="89" dur="900" decel="100000" fill="hold"/>
                                        <p:tgtEl>
                                          <p:spTgt spid="20484">
                                            <p:graphicEl>
                                              <a:dgm id="{01C4E2EC-55F8-3946-B5B9-9143F7CD53AA}"/>
                                            </p:graphic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20484">
                                            <p:graphicEl>
                                              <a:dgm id="{01C4E2EC-55F8-3946-B5B9-9143F7CD53AA}"/>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484"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3" name="Picture 72">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75" name="Picture 74">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77" name="Oval 76">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9" name="Picture 78">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81" name="Picture 80">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83" name="Rectangle 82">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5" name="Rectangle 84">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B14E8E-D883-2E4E-AD25-94E7B9DCE77A}"/>
              </a:ext>
            </a:extLst>
          </p:cNvPr>
          <p:cNvSpPr>
            <a:spLocks noGrp="1"/>
          </p:cNvSpPr>
          <p:nvPr>
            <p:ph type="title"/>
          </p:nvPr>
        </p:nvSpPr>
        <p:spPr>
          <a:xfrm>
            <a:off x="3654009" y="1447800"/>
            <a:ext cx="3916743" cy="3329581"/>
          </a:xfrm>
        </p:spPr>
        <p:txBody>
          <a:bodyPr vert="horz" lIns="91440" tIns="45720" rIns="91440" bIns="45720" rtlCol="0" anchor="b">
            <a:normAutofit/>
          </a:bodyPr>
          <a:lstStyle/>
          <a:p>
            <a:pPr defTabSz="457200">
              <a:lnSpc>
                <a:spcPct val="90000"/>
              </a:lnSpc>
            </a:pPr>
            <a:r>
              <a:rPr lang="en-US" altLang="en-US" sz="3400" b="0" i="0" kern="1200" dirty="0">
                <a:solidFill>
                  <a:srgbClr val="EBEBEB"/>
                </a:solidFill>
                <a:latin typeface="+mj-lt"/>
                <a:ea typeface="+mj-ea"/>
                <a:cs typeface="+mj-cs"/>
              </a:rPr>
              <a:t>“It is not hard to make decisions when you know what your values are.”</a:t>
            </a:r>
            <a:endParaRPr lang="en-US" sz="3400" b="0" i="0" kern="1200" dirty="0">
              <a:solidFill>
                <a:srgbClr val="EBEBEB"/>
              </a:solidFill>
              <a:latin typeface="+mj-lt"/>
              <a:ea typeface="+mj-ea"/>
              <a:cs typeface="+mj-cs"/>
            </a:endParaRPr>
          </a:p>
        </p:txBody>
      </p:sp>
      <p:sp>
        <p:nvSpPr>
          <p:cNvPr id="44034" name="Content Placeholder 2">
            <a:extLst>
              <a:ext uri="{FF2B5EF4-FFF2-40B4-BE49-F238E27FC236}">
                <a16:creationId xmlns:a16="http://schemas.microsoft.com/office/drawing/2014/main" id="{C04BDE8C-05FD-5340-85E5-259A1486B6E4}"/>
              </a:ext>
            </a:extLst>
          </p:cNvPr>
          <p:cNvSpPr>
            <a:spLocks noGrp="1" noChangeArrowheads="1"/>
          </p:cNvSpPr>
          <p:nvPr>
            <p:ph type="body" idx="1"/>
          </p:nvPr>
        </p:nvSpPr>
        <p:spPr>
          <a:xfrm>
            <a:off x="3654009" y="4777380"/>
            <a:ext cx="4917300" cy="861420"/>
          </a:xfrm>
        </p:spPr>
        <p:txBody>
          <a:bodyPr vert="horz" lIns="91440" tIns="45720" rIns="91440" bIns="45720" rtlCol="0" anchor="t">
            <a:normAutofit/>
          </a:bodyPr>
          <a:lstStyle/>
          <a:p>
            <a:pPr defTabSz="457200">
              <a:lnSpc>
                <a:spcPct val="90000"/>
              </a:lnSpc>
            </a:pPr>
            <a:r>
              <a:rPr lang="en-US" altLang="en-US" sz="1700" dirty="0">
                <a:solidFill>
                  <a:schemeClr val="tx2">
                    <a:lumMod val="40000"/>
                    <a:lumOff val="60000"/>
                  </a:schemeClr>
                </a:solidFill>
              </a:rPr>
              <a:t>Roy Disney, Former Vice Chairman, Walt Disney Company</a:t>
            </a:r>
          </a:p>
        </p:txBody>
      </p:sp>
      <p:sp>
        <p:nvSpPr>
          <p:cNvPr id="87"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101769"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89" name="Freeform: Shape 88">
            <a:extLst>
              <a:ext uri="{FF2B5EF4-FFF2-40B4-BE49-F238E27FC236}">
                <a16:creationId xmlns:a16="http://schemas.microsoft.com/office/drawing/2014/main" id="{09811DF6-66E4-43D5-B564-315179653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61473"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Rectangle 90">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70" name="Graphic 69" descr="Verified Brand">
            <a:extLst>
              <a:ext uri="{FF2B5EF4-FFF2-40B4-BE49-F238E27FC236}">
                <a16:creationId xmlns:a16="http://schemas.microsoft.com/office/drawing/2014/main" id="{76260821-2965-4587-A4E3-8275C21C8E7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5430" y="2441986"/>
            <a:ext cx="2202627" cy="2202627"/>
          </a:xfrm>
          <a:prstGeom prst="rect">
            <a:avLst/>
          </a:prstGeom>
          <a:effectLst/>
        </p:spPr>
      </p:pic>
    </p:spTree>
    <p:extLst>
      <p:ext uri="{BB962C8B-B14F-4D97-AF65-F5344CB8AC3E}">
        <p14:creationId xmlns:p14="http://schemas.microsoft.com/office/powerpoint/2010/main" val="1883987221"/>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9143771"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3753695"/>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13" name="Freeform: Shape 12">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9144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425230-6BD9-3845-ADF3-907D6E9BBE50}"/>
              </a:ext>
            </a:extLst>
          </p:cNvPr>
          <p:cNvSpPr>
            <a:spLocks noGrp="1"/>
          </p:cNvSpPr>
          <p:nvPr>
            <p:ph type="ctrTitle"/>
          </p:nvPr>
        </p:nvSpPr>
        <p:spPr>
          <a:xfrm>
            <a:off x="724128" y="623571"/>
            <a:ext cx="7695743" cy="3523885"/>
          </a:xfrm>
        </p:spPr>
        <p:txBody>
          <a:bodyPr>
            <a:normAutofit/>
          </a:bodyPr>
          <a:lstStyle/>
          <a:p>
            <a:pPr algn="ctr"/>
            <a:r>
              <a:rPr lang="en-US" sz="7000"/>
              <a:t>Integrity</a:t>
            </a:r>
          </a:p>
        </p:txBody>
      </p:sp>
      <p:sp>
        <p:nvSpPr>
          <p:cNvPr id="4" name="Subtitle 3">
            <a:extLst>
              <a:ext uri="{FF2B5EF4-FFF2-40B4-BE49-F238E27FC236}">
                <a16:creationId xmlns:a16="http://schemas.microsoft.com/office/drawing/2014/main" id="{BA9412CE-FD7A-6049-9B0F-BEE32CB3A642}"/>
              </a:ext>
            </a:extLst>
          </p:cNvPr>
          <p:cNvSpPr>
            <a:spLocks noGrp="1"/>
          </p:cNvSpPr>
          <p:nvPr>
            <p:ph type="subTitle" idx="1"/>
          </p:nvPr>
        </p:nvSpPr>
        <p:spPr>
          <a:xfrm>
            <a:off x="724128" y="4777380"/>
            <a:ext cx="7695743" cy="1209763"/>
          </a:xfrm>
        </p:spPr>
        <p:txBody>
          <a:bodyPr>
            <a:normAutofit/>
          </a:bodyPr>
          <a:lstStyle/>
          <a:p>
            <a:pPr algn="ctr"/>
            <a:endParaRPr lang="en-US" sz="2100">
              <a:solidFill>
                <a:schemeClr val="bg2"/>
              </a:solidFill>
            </a:endParaRPr>
          </a:p>
        </p:txBody>
      </p:sp>
    </p:spTree>
    <p:extLst>
      <p:ext uri="{BB962C8B-B14F-4D97-AF65-F5344CB8AC3E}">
        <p14:creationId xmlns:p14="http://schemas.microsoft.com/office/powerpoint/2010/main" val="121294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2" name="Rectangle 191">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413" name="Rectangle 19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41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7415" name="Freeform: Shape 19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7410" name="Rectangle 2">
            <a:extLst>
              <a:ext uri="{FF2B5EF4-FFF2-40B4-BE49-F238E27FC236}">
                <a16:creationId xmlns:a16="http://schemas.microsoft.com/office/drawing/2014/main" id="{CC1752D3-122F-C845-A605-315B8DEF5850}"/>
              </a:ext>
            </a:extLst>
          </p:cNvPr>
          <p:cNvSpPr>
            <a:spLocks noGrp="1" noChangeArrowheads="1"/>
          </p:cNvSpPr>
          <p:nvPr>
            <p:ph type="title"/>
          </p:nvPr>
        </p:nvSpPr>
        <p:spPr>
          <a:xfrm>
            <a:off x="827484" y="452718"/>
            <a:ext cx="6710641" cy="1400530"/>
          </a:xfrm>
        </p:spPr>
        <p:txBody>
          <a:bodyPr vert="horz" lIns="91440" tIns="45720" rIns="91440" bIns="45720" rtlCol="0" anchor="ctr">
            <a:normAutofit/>
          </a:bodyPr>
          <a:lstStyle/>
          <a:p>
            <a:pPr defTabSz="457200"/>
            <a:r>
              <a:rPr lang="en-US" altLang="en-US" b="0" i="0" kern="1200" dirty="0">
                <a:solidFill>
                  <a:srgbClr val="FFFFFF"/>
                </a:solidFill>
                <a:latin typeface="+mj-lt"/>
                <a:ea typeface="+mj-ea"/>
                <a:cs typeface="+mj-cs"/>
              </a:rPr>
              <a:t>Mark 12:13,14 (</a:t>
            </a:r>
            <a:r>
              <a:rPr lang="en-US" altLang="en-US" b="0" i="0" kern="1200" dirty="0" err="1">
                <a:solidFill>
                  <a:srgbClr val="FFFFFF"/>
                </a:solidFill>
                <a:latin typeface="+mj-lt"/>
                <a:ea typeface="+mj-ea"/>
                <a:cs typeface="+mj-cs"/>
              </a:rPr>
              <a:t>NIV</a:t>
            </a:r>
            <a:r>
              <a:rPr lang="en-US" altLang="en-US" b="0" i="0" kern="1200" dirty="0">
                <a:solidFill>
                  <a:srgbClr val="FFFFFF"/>
                </a:solidFill>
                <a:latin typeface="+mj-lt"/>
                <a:ea typeface="+mj-ea"/>
                <a:cs typeface="+mj-cs"/>
              </a:rPr>
              <a:t>)</a:t>
            </a:r>
          </a:p>
        </p:txBody>
      </p:sp>
      <p:sp>
        <p:nvSpPr>
          <p:cNvPr id="4" name="Content Placeholder 3">
            <a:extLst>
              <a:ext uri="{FF2B5EF4-FFF2-40B4-BE49-F238E27FC236}">
                <a16:creationId xmlns:a16="http://schemas.microsoft.com/office/drawing/2014/main" id="{E1EDBB14-8B56-DE45-9455-2DDE78641AAA}"/>
              </a:ext>
            </a:extLst>
          </p:cNvPr>
          <p:cNvSpPr>
            <a:spLocks noGrp="1"/>
          </p:cNvSpPr>
          <p:nvPr>
            <p:ph idx="1"/>
          </p:nvPr>
        </p:nvSpPr>
        <p:spPr>
          <a:xfrm>
            <a:off x="827484" y="2763520"/>
            <a:ext cx="7669244" cy="3484879"/>
          </a:xfrm>
        </p:spPr>
        <p:txBody>
          <a:bodyPr>
            <a:normAutofit/>
          </a:bodyPr>
          <a:lstStyle/>
          <a:p>
            <a:pPr marL="0" indent="0">
              <a:buNone/>
            </a:pPr>
            <a:r>
              <a:rPr lang="en-US" altLang="en-US" sz="3200" dirty="0"/>
              <a:t>13 Later they sent some of the Pharisees and Herodians to Jesus to catch him in his words. They came to him and said, Teacher, we know you are a man of integrity. </a:t>
            </a:r>
            <a:endParaRPr lang="en-US" sz="3200" dirty="0"/>
          </a:p>
        </p:txBody>
      </p:sp>
    </p:spTree>
    <p:extLst>
      <p:ext uri="{BB962C8B-B14F-4D97-AF65-F5344CB8AC3E}">
        <p14:creationId xmlns:p14="http://schemas.microsoft.com/office/powerpoint/2010/main" val="3062970653"/>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4" name="Rectangle 73">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6"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78" name="Freeform: Shape 77">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9458" name="Rectangle 2">
            <a:extLst>
              <a:ext uri="{FF2B5EF4-FFF2-40B4-BE49-F238E27FC236}">
                <a16:creationId xmlns:a16="http://schemas.microsoft.com/office/drawing/2014/main" id="{E7196FC4-B710-6E48-B341-DCE24DBFC538}"/>
              </a:ext>
            </a:extLst>
          </p:cNvPr>
          <p:cNvSpPr>
            <a:spLocks noGrp="1" noChangeArrowheads="1"/>
          </p:cNvSpPr>
          <p:nvPr>
            <p:ph type="title"/>
          </p:nvPr>
        </p:nvSpPr>
        <p:spPr>
          <a:xfrm>
            <a:off x="827484" y="452718"/>
            <a:ext cx="6710641" cy="1400530"/>
          </a:xfrm>
        </p:spPr>
        <p:txBody>
          <a:bodyPr anchor="ctr">
            <a:normAutofit/>
          </a:bodyPr>
          <a:lstStyle/>
          <a:p>
            <a:pPr eaLnBrk="1" hangingPunct="1"/>
            <a:r>
              <a:rPr lang="en-US" altLang="en-US">
                <a:solidFill>
                  <a:srgbClr val="FFFFFF"/>
                </a:solidFill>
              </a:rPr>
              <a:t>Mark 12:14 (NIV)</a:t>
            </a:r>
          </a:p>
        </p:txBody>
      </p:sp>
      <p:sp>
        <p:nvSpPr>
          <p:cNvPr id="2" name="Content Placeholder 1">
            <a:extLst>
              <a:ext uri="{FF2B5EF4-FFF2-40B4-BE49-F238E27FC236}">
                <a16:creationId xmlns:a16="http://schemas.microsoft.com/office/drawing/2014/main" id="{29733591-F99E-0B44-A1DB-E38853B69014}"/>
              </a:ext>
            </a:extLst>
          </p:cNvPr>
          <p:cNvSpPr>
            <a:spLocks noGrp="1"/>
          </p:cNvSpPr>
          <p:nvPr>
            <p:ph idx="1"/>
          </p:nvPr>
        </p:nvSpPr>
        <p:spPr>
          <a:xfrm>
            <a:off x="827484" y="2763520"/>
            <a:ext cx="7515225" cy="3484879"/>
          </a:xfrm>
        </p:spPr>
        <p:txBody>
          <a:bodyPr>
            <a:normAutofit/>
          </a:bodyPr>
          <a:lstStyle/>
          <a:p>
            <a:pPr marL="0" indent="0">
              <a:buNone/>
            </a:pPr>
            <a:r>
              <a:rPr lang="en-US" altLang="en-US" sz="3200" dirty="0"/>
              <a:t>You aren't swayed by men, because you pay no attention to who they are; but you teach the way of God in accordance with the truth. Is it right to pay taxes to Caesar or not?</a:t>
            </a:r>
            <a:endParaRPr lang="en-US" sz="3200" dirty="0"/>
          </a:p>
        </p:txBody>
      </p:sp>
      <p:sp>
        <p:nvSpPr>
          <p:cNvPr id="19459" name="Rectangle 4">
            <a:extLst>
              <a:ext uri="{FF2B5EF4-FFF2-40B4-BE49-F238E27FC236}">
                <a16:creationId xmlns:a16="http://schemas.microsoft.com/office/drawing/2014/main" id="{0B552E29-8908-CA44-AC77-DF06FC2A087A}"/>
              </a:ext>
            </a:extLst>
          </p:cNvPr>
          <p:cNvSpPr>
            <a:spLocks noChangeArrowheads="1"/>
          </p:cNvSpPr>
          <p:nvPr/>
        </p:nvSpPr>
        <p:spPr bwMode="auto">
          <a:xfrm>
            <a:off x="1295400" y="2133600"/>
            <a:ext cx="66294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Aft>
                <a:spcPts val="600"/>
              </a:spcAft>
            </a:pPr>
            <a:br>
              <a:rPr lang="en-US" altLang="en-US" sz="3200"/>
            </a:br>
            <a:br>
              <a:rPr lang="en-US" altLang="en-US"/>
            </a:br>
            <a:br>
              <a:rPr lang="en-US" altLang="en-US"/>
            </a:br>
            <a:endParaRPr lang="en-US" altLang="en-US"/>
          </a:p>
        </p:txBody>
      </p:sp>
    </p:spTree>
    <p:extLst>
      <p:ext uri="{BB962C8B-B14F-4D97-AF65-F5344CB8AC3E}">
        <p14:creationId xmlns:p14="http://schemas.microsoft.com/office/powerpoint/2010/main" val="1711486169"/>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0C863-429D-A34D-9902-7421748B0398}"/>
              </a:ext>
            </a:extLst>
          </p:cNvPr>
          <p:cNvSpPr>
            <a:spLocks noGrp="1"/>
          </p:cNvSpPr>
          <p:nvPr>
            <p:ph type="title"/>
          </p:nvPr>
        </p:nvSpPr>
        <p:spPr>
          <a:xfrm>
            <a:off x="484583" y="452718"/>
            <a:ext cx="7053542" cy="1400530"/>
          </a:xfrm>
        </p:spPr>
        <p:txBody>
          <a:bodyPr>
            <a:normAutofit/>
          </a:bodyPr>
          <a:lstStyle/>
          <a:p>
            <a:r>
              <a:rPr lang="en-US" altLang="en-US" dirty="0"/>
              <a:t>How did they define Integrity?</a:t>
            </a:r>
            <a:endParaRPr lang="en-US" dirty="0"/>
          </a:p>
        </p:txBody>
      </p:sp>
      <p:graphicFrame>
        <p:nvGraphicFramePr>
          <p:cNvPr id="6" name="Content Placeholder 3">
            <a:extLst>
              <a:ext uri="{FF2B5EF4-FFF2-40B4-BE49-F238E27FC236}">
                <a16:creationId xmlns:a16="http://schemas.microsoft.com/office/drawing/2014/main" id="{DA139C68-751B-4F7E-A18C-29EB024F13EE}"/>
              </a:ext>
            </a:extLst>
          </p:cNvPr>
          <p:cNvGraphicFramePr>
            <a:graphicFrameLocks noGrp="1"/>
          </p:cNvGraphicFramePr>
          <p:nvPr>
            <p:ph idx="1"/>
            <p:extLst>
              <p:ext uri="{D42A27DB-BD31-4B8C-83A1-F6EECF244321}">
                <p14:modId xmlns:p14="http://schemas.microsoft.com/office/powerpoint/2010/main" val="3801423492"/>
              </p:ext>
            </p:extLst>
          </p:nvPr>
        </p:nvGraphicFramePr>
        <p:xfrm>
          <a:off x="484583" y="2237362"/>
          <a:ext cx="7053264" cy="40467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6650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graphicEl>
                                              <a:dgm id="{30E525DC-47F4-D94C-B4DC-0F2E0F89FE69}"/>
                                            </p:graphicEl>
                                          </p:spTgt>
                                        </p:tgtEl>
                                        <p:attrNameLst>
                                          <p:attrName>style.visibility</p:attrName>
                                        </p:attrNameLst>
                                      </p:cBhvr>
                                      <p:to>
                                        <p:strVal val="visible"/>
                                      </p:to>
                                    </p:set>
                                    <p:anim calcmode="lin" valueType="num">
                                      <p:cBhvr>
                                        <p:cTn id="7" dur="500" decel="50000" fill="hold">
                                          <p:stCondLst>
                                            <p:cond delay="0"/>
                                          </p:stCondLst>
                                        </p:cTn>
                                        <p:tgtEl>
                                          <p:spTgt spid="6">
                                            <p:graphicEl>
                                              <a:dgm id="{30E525DC-47F4-D94C-B4DC-0F2E0F89FE69}"/>
                                            </p:graphic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graphicEl>
                                              <a:dgm id="{30E525DC-47F4-D94C-B4DC-0F2E0F89FE69}"/>
                                            </p:graphic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graphicEl>
                                              <a:dgm id="{30E525DC-47F4-D94C-B4DC-0F2E0F89FE69}"/>
                                            </p:graphicEl>
                                          </p:spTgt>
                                        </p:tgtEl>
                                        <p:attrNameLst>
                                          <p:attrName>ppt_w</p:attrName>
                                        </p:attrNameLst>
                                      </p:cBhvr>
                                      <p:tavLst>
                                        <p:tav tm="0">
                                          <p:val>
                                            <p:strVal val="#ppt_w*.05"/>
                                          </p:val>
                                        </p:tav>
                                        <p:tav tm="100000">
                                          <p:val>
                                            <p:strVal val="#ppt_w"/>
                                          </p:val>
                                        </p:tav>
                                      </p:tavLst>
                                    </p:anim>
                                    <p:anim calcmode="lin" valueType="num">
                                      <p:cBhvr>
                                        <p:cTn id="10" dur="1000" fill="hold"/>
                                        <p:tgtEl>
                                          <p:spTgt spid="6">
                                            <p:graphicEl>
                                              <a:dgm id="{30E525DC-47F4-D94C-B4DC-0F2E0F89FE69}"/>
                                            </p:graphic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graphicEl>
                                              <a:dgm id="{30E525DC-47F4-D94C-B4DC-0F2E0F89FE69}"/>
                                            </p:graphic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graphicEl>
                                              <a:dgm id="{30E525DC-47F4-D94C-B4DC-0F2E0F89FE69}"/>
                                            </p:graphic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graphicEl>
                                              <a:dgm id="{30E525DC-47F4-D94C-B4DC-0F2E0F89FE69}"/>
                                            </p:graphic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graphicEl>
                                              <a:dgm id="{30E525DC-47F4-D94C-B4DC-0F2E0F89FE69}"/>
                                            </p:graphicEl>
                                          </p:spTgt>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6">
                                            <p:graphicEl>
                                              <a:dgm id="{D880B3CD-56D8-FB43-84C8-4BA47E491567}"/>
                                            </p:graphicEl>
                                          </p:spTgt>
                                        </p:tgtEl>
                                        <p:attrNameLst>
                                          <p:attrName>style.visibility</p:attrName>
                                        </p:attrNameLst>
                                      </p:cBhvr>
                                      <p:to>
                                        <p:strVal val="visible"/>
                                      </p:to>
                                    </p:set>
                                    <p:anim calcmode="lin" valueType="num">
                                      <p:cBhvr>
                                        <p:cTn id="17" dur="500" decel="50000" fill="hold">
                                          <p:stCondLst>
                                            <p:cond delay="0"/>
                                          </p:stCondLst>
                                        </p:cTn>
                                        <p:tgtEl>
                                          <p:spTgt spid="6">
                                            <p:graphicEl>
                                              <a:dgm id="{D880B3CD-56D8-FB43-84C8-4BA47E491567}"/>
                                            </p:graphic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6">
                                            <p:graphicEl>
                                              <a:dgm id="{D880B3CD-56D8-FB43-84C8-4BA47E491567}"/>
                                            </p:graphic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6">
                                            <p:graphicEl>
                                              <a:dgm id="{D880B3CD-56D8-FB43-84C8-4BA47E491567}"/>
                                            </p:graphicEl>
                                          </p:spTgt>
                                        </p:tgtEl>
                                        <p:attrNameLst>
                                          <p:attrName>ppt_w</p:attrName>
                                        </p:attrNameLst>
                                      </p:cBhvr>
                                      <p:tavLst>
                                        <p:tav tm="0">
                                          <p:val>
                                            <p:strVal val="#ppt_w*.05"/>
                                          </p:val>
                                        </p:tav>
                                        <p:tav tm="100000">
                                          <p:val>
                                            <p:strVal val="#ppt_w"/>
                                          </p:val>
                                        </p:tav>
                                      </p:tavLst>
                                    </p:anim>
                                    <p:anim calcmode="lin" valueType="num">
                                      <p:cBhvr>
                                        <p:cTn id="20" dur="1000" fill="hold"/>
                                        <p:tgtEl>
                                          <p:spTgt spid="6">
                                            <p:graphicEl>
                                              <a:dgm id="{D880B3CD-56D8-FB43-84C8-4BA47E491567}"/>
                                            </p:graphic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6">
                                            <p:graphicEl>
                                              <a:dgm id="{D880B3CD-56D8-FB43-84C8-4BA47E491567}"/>
                                            </p:graphic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6">
                                            <p:graphicEl>
                                              <a:dgm id="{D880B3CD-56D8-FB43-84C8-4BA47E491567}"/>
                                            </p:graphic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6">
                                            <p:graphicEl>
                                              <a:dgm id="{D880B3CD-56D8-FB43-84C8-4BA47E491567}"/>
                                            </p:graphic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6">
                                            <p:graphicEl>
                                              <a:dgm id="{D880B3CD-56D8-FB43-84C8-4BA47E491567}"/>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6">
                                            <p:graphicEl>
                                              <a:dgm id="{443F76A0-F1AF-0046-9C69-F42F0D2F4D43}"/>
                                            </p:graphicEl>
                                          </p:spTgt>
                                        </p:tgtEl>
                                        <p:attrNameLst>
                                          <p:attrName>style.visibility</p:attrName>
                                        </p:attrNameLst>
                                      </p:cBhvr>
                                      <p:to>
                                        <p:strVal val="visible"/>
                                      </p:to>
                                    </p:set>
                                    <p:anim calcmode="lin" valueType="num">
                                      <p:cBhvr>
                                        <p:cTn id="29" dur="500" decel="50000" fill="hold">
                                          <p:stCondLst>
                                            <p:cond delay="0"/>
                                          </p:stCondLst>
                                        </p:cTn>
                                        <p:tgtEl>
                                          <p:spTgt spid="6">
                                            <p:graphicEl>
                                              <a:dgm id="{443F76A0-F1AF-0046-9C69-F42F0D2F4D43}"/>
                                            </p:graphic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6">
                                            <p:graphicEl>
                                              <a:dgm id="{443F76A0-F1AF-0046-9C69-F42F0D2F4D43}"/>
                                            </p:graphic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6">
                                            <p:graphicEl>
                                              <a:dgm id="{443F76A0-F1AF-0046-9C69-F42F0D2F4D43}"/>
                                            </p:graphicEl>
                                          </p:spTgt>
                                        </p:tgtEl>
                                        <p:attrNameLst>
                                          <p:attrName>ppt_w</p:attrName>
                                        </p:attrNameLst>
                                      </p:cBhvr>
                                      <p:tavLst>
                                        <p:tav tm="0">
                                          <p:val>
                                            <p:strVal val="#ppt_w*.05"/>
                                          </p:val>
                                        </p:tav>
                                        <p:tav tm="100000">
                                          <p:val>
                                            <p:strVal val="#ppt_w"/>
                                          </p:val>
                                        </p:tav>
                                      </p:tavLst>
                                    </p:anim>
                                    <p:anim calcmode="lin" valueType="num">
                                      <p:cBhvr>
                                        <p:cTn id="32" dur="1000" fill="hold"/>
                                        <p:tgtEl>
                                          <p:spTgt spid="6">
                                            <p:graphicEl>
                                              <a:dgm id="{443F76A0-F1AF-0046-9C69-F42F0D2F4D43}"/>
                                            </p:graphic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6">
                                            <p:graphicEl>
                                              <a:dgm id="{443F76A0-F1AF-0046-9C69-F42F0D2F4D43}"/>
                                            </p:graphic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6">
                                            <p:graphicEl>
                                              <a:dgm id="{443F76A0-F1AF-0046-9C69-F42F0D2F4D43}"/>
                                            </p:graphic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6">
                                            <p:graphicEl>
                                              <a:dgm id="{443F76A0-F1AF-0046-9C69-F42F0D2F4D43}"/>
                                            </p:graphic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6">
                                            <p:graphicEl>
                                              <a:dgm id="{443F76A0-F1AF-0046-9C69-F42F0D2F4D43}"/>
                                            </p:graphicEl>
                                          </p:spTgt>
                                        </p:tgtEl>
                                      </p:cBhvr>
                                    </p:animEffect>
                                  </p:childTnLst>
                                </p:cTn>
                              </p:par>
                              <p:par>
                                <p:cTn id="37" presetID="25" presetClass="entr" presetSubtype="0" fill="hold" grpId="0" nodeType="withEffect">
                                  <p:stCondLst>
                                    <p:cond delay="0"/>
                                  </p:stCondLst>
                                  <p:childTnLst>
                                    <p:set>
                                      <p:cBhvr>
                                        <p:cTn id="38" dur="1" fill="hold">
                                          <p:stCondLst>
                                            <p:cond delay="0"/>
                                          </p:stCondLst>
                                        </p:cTn>
                                        <p:tgtEl>
                                          <p:spTgt spid="6">
                                            <p:graphicEl>
                                              <a:dgm id="{6147A86F-9CC8-3D44-BCAE-05B6F2DE6B80}"/>
                                            </p:graphicEl>
                                          </p:spTgt>
                                        </p:tgtEl>
                                        <p:attrNameLst>
                                          <p:attrName>style.visibility</p:attrName>
                                        </p:attrNameLst>
                                      </p:cBhvr>
                                      <p:to>
                                        <p:strVal val="visible"/>
                                      </p:to>
                                    </p:set>
                                    <p:anim calcmode="lin" valueType="num">
                                      <p:cBhvr>
                                        <p:cTn id="39" dur="500" decel="50000" fill="hold">
                                          <p:stCondLst>
                                            <p:cond delay="0"/>
                                          </p:stCondLst>
                                        </p:cTn>
                                        <p:tgtEl>
                                          <p:spTgt spid="6">
                                            <p:graphicEl>
                                              <a:dgm id="{6147A86F-9CC8-3D44-BCAE-05B6F2DE6B80}"/>
                                            </p:graphic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6">
                                            <p:graphicEl>
                                              <a:dgm id="{6147A86F-9CC8-3D44-BCAE-05B6F2DE6B80}"/>
                                            </p:graphic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6">
                                            <p:graphicEl>
                                              <a:dgm id="{6147A86F-9CC8-3D44-BCAE-05B6F2DE6B80}"/>
                                            </p:graphicEl>
                                          </p:spTgt>
                                        </p:tgtEl>
                                        <p:attrNameLst>
                                          <p:attrName>ppt_w</p:attrName>
                                        </p:attrNameLst>
                                      </p:cBhvr>
                                      <p:tavLst>
                                        <p:tav tm="0">
                                          <p:val>
                                            <p:strVal val="#ppt_w*.05"/>
                                          </p:val>
                                        </p:tav>
                                        <p:tav tm="100000">
                                          <p:val>
                                            <p:strVal val="#ppt_w"/>
                                          </p:val>
                                        </p:tav>
                                      </p:tavLst>
                                    </p:anim>
                                    <p:anim calcmode="lin" valueType="num">
                                      <p:cBhvr>
                                        <p:cTn id="42" dur="1000" fill="hold"/>
                                        <p:tgtEl>
                                          <p:spTgt spid="6">
                                            <p:graphicEl>
                                              <a:dgm id="{6147A86F-9CC8-3D44-BCAE-05B6F2DE6B80}"/>
                                            </p:graphic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6">
                                            <p:graphicEl>
                                              <a:dgm id="{6147A86F-9CC8-3D44-BCAE-05B6F2DE6B80}"/>
                                            </p:graphic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6">
                                            <p:graphicEl>
                                              <a:dgm id="{6147A86F-9CC8-3D44-BCAE-05B6F2DE6B80}"/>
                                            </p:graphic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6">
                                            <p:graphicEl>
                                              <a:dgm id="{6147A86F-9CC8-3D44-BCAE-05B6F2DE6B80}"/>
                                            </p:graphic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6">
                                            <p:graphicEl>
                                              <a:dgm id="{6147A86F-9CC8-3D44-BCAE-05B6F2DE6B80}"/>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6">
                                            <p:graphicEl>
                                              <a:dgm id="{838DC85E-D3A9-0B4E-9E48-A13308D08080}"/>
                                            </p:graphicEl>
                                          </p:spTgt>
                                        </p:tgtEl>
                                        <p:attrNameLst>
                                          <p:attrName>style.visibility</p:attrName>
                                        </p:attrNameLst>
                                      </p:cBhvr>
                                      <p:to>
                                        <p:strVal val="visible"/>
                                      </p:to>
                                    </p:set>
                                    <p:anim calcmode="lin" valueType="num">
                                      <p:cBhvr>
                                        <p:cTn id="51" dur="500" decel="50000" fill="hold">
                                          <p:stCondLst>
                                            <p:cond delay="0"/>
                                          </p:stCondLst>
                                        </p:cTn>
                                        <p:tgtEl>
                                          <p:spTgt spid="6">
                                            <p:graphicEl>
                                              <a:dgm id="{838DC85E-D3A9-0B4E-9E48-A13308D08080}"/>
                                            </p:graphic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6">
                                            <p:graphicEl>
                                              <a:dgm id="{838DC85E-D3A9-0B4E-9E48-A13308D08080}"/>
                                            </p:graphic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6">
                                            <p:graphicEl>
                                              <a:dgm id="{838DC85E-D3A9-0B4E-9E48-A13308D08080}"/>
                                            </p:graphicEl>
                                          </p:spTgt>
                                        </p:tgtEl>
                                        <p:attrNameLst>
                                          <p:attrName>ppt_w</p:attrName>
                                        </p:attrNameLst>
                                      </p:cBhvr>
                                      <p:tavLst>
                                        <p:tav tm="0">
                                          <p:val>
                                            <p:strVal val="#ppt_w*.05"/>
                                          </p:val>
                                        </p:tav>
                                        <p:tav tm="100000">
                                          <p:val>
                                            <p:strVal val="#ppt_w"/>
                                          </p:val>
                                        </p:tav>
                                      </p:tavLst>
                                    </p:anim>
                                    <p:anim calcmode="lin" valueType="num">
                                      <p:cBhvr>
                                        <p:cTn id="54" dur="1000" fill="hold"/>
                                        <p:tgtEl>
                                          <p:spTgt spid="6">
                                            <p:graphicEl>
                                              <a:dgm id="{838DC85E-D3A9-0B4E-9E48-A13308D08080}"/>
                                            </p:graphic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6">
                                            <p:graphicEl>
                                              <a:dgm id="{838DC85E-D3A9-0B4E-9E48-A13308D08080}"/>
                                            </p:graphic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6">
                                            <p:graphicEl>
                                              <a:dgm id="{838DC85E-D3A9-0B4E-9E48-A13308D08080}"/>
                                            </p:graphic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6">
                                            <p:graphicEl>
                                              <a:dgm id="{838DC85E-D3A9-0B4E-9E48-A13308D08080}"/>
                                            </p:graphic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6">
                                            <p:graphicEl>
                                              <a:dgm id="{838DC85E-D3A9-0B4E-9E48-A13308D08080}"/>
                                            </p:graphicEl>
                                          </p:spTgt>
                                        </p:tgtEl>
                                      </p:cBhvr>
                                    </p:animEffect>
                                  </p:childTnLst>
                                </p:cTn>
                              </p:par>
                              <p:par>
                                <p:cTn id="59" presetID="25" presetClass="entr" presetSubtype="0" fill="hold" grpId="0" nodeType="withEffect">
                                  <p:stCondLst>
                                    <p:cond delay="0"/>
                                  </p:stCondLst>
                                  <p:childTnLst>
                                    <p:set>
                                      <p:cBhvr>
                                        <p:cTn id="60" dur="1" fill="hold">
                                          <p:stCondLst>
                                            <p:cond delay="0"/>
                                          </p:stCondLst>
                                        </p:cTn>
                                        <p:tgtEl>
                                          <p:spTgt spid="6">
                                            <p:graphicEl>
                                              <a:dgm id="{21415B9D-A33E-4B4A-BB26-EE622D474AAB}"/>
                                            </p:graphicEl>
                                          </p:spTgt>
                                        </p:tgtEl>
                                        <p:attrNameLst>
                                          <p:attrName>style.visibility</p:attrName>
                                        </p:attrNameLst>
                                      </p:cBhvr>
                                      <p:to>
                                        <p:strVal val="visible"/>
                                      </p:to>
                                    </p:set>
                                    <p:anim calcmode="lin" valueType="num">
                                      <p:cBhvr>
                                        <p:cTn id="61" dur="500" decel="50000" fill="hold">
                                          <p:stCondLst>
                                            <p:cond delay="0"/>
                                          </p:stCondLst>
                                        </p:cTn>
                                        <p:tgtEl>
                                          <p:spTgt spid="6">
                                            <p:graphicEl>
                                              <a:dgm id="{21415B9D-A33E-4B4A-BB26-EE622D474AAB}"/>
                                            </p:graphicEl>
                                          </p:spTgt>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6">
                                            <p:graphicEl>
                                              <a:dgm id="{21415B9D-A33E-4B4A-BB26-EE622D474AAB}"/>
                                            </p:graphicEl>
                                          </p:spTgt>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6">
                                            <p:graphicEl>
                                              <a:dgm id="{21415B9D-A33E-4B4A-BB26-EE622D474AAB}"/>
                                            </p:graphicEl>
                                          </p:spTgt>
                                        </p:tgtEl>
                                        <p:attrNameLst>
                                          <p:attrName>ppt_w</p:attrName>
                                        </p:attrNameLst>
                                      </p:cBhvr>
                                      <p:tavLst>
                                        <p:tav tm="0">
                                          <p:val>
                                            <p:strVal val="#ppt_w*.05"/>
                                          </p:val>
                                        </p:tav>
                                        <p:tav tm="100000">
                                          <p:val>
                                            <p:strVal val="#ppt_w"/>
                                          </p:val>
                                        </p:tav>
                                      </p:tavLst>
                                    </p:anim>
                                    <p:anim calcmode="lin" valueType="num">
                                      <p:cBhvr>
                                        <p:cTn id="64" dur="1000" fill="hold"/>
                                        <p:tgtEl>
                                          <p:spTgt spid="6">
                                            <p:graphicEl>
                                              <a:dgm id="{21415B9D-A33E-4B4A-BB26-EE622D474AAB}"/>
                                            </p:graphicEl>
                                          </p:spTgt>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6">
                                            <p:graphicEl>
                                              <a:dgm id="{21415B9D-A33E-4B4A-BB26-EE622D474AAB}"/>
                                            </p:graphicEl>
                                          </p:spTgt>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6">
                                            <p:graphicEl>
                                              <a:dgm id="{21415B9D-A33E-4B4A-BB26-EE622D474AAB}"/>
                                            </p:graphicEl>
                                          </p:spTgt>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6">
                                            <p:graphicEl>
                                              <a:dgm id="{21415B9D-A33E-4B4A-BB26-EE622D474AAB}"/>
                                            </p:graphicEl>
                                          </p:spTgt>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6">
                                            <p:graphicEl>
                                              <a:dgm id="{21415B9D-A33E-4B4A-BB26-EE622D474AA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Rectangle 1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7" name="Freeform: Shape 1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5" name="Title 4">
            <a:extLst>
              <a:ext uri="{FF2B5EF4-FFF2-40B4-BE49-F238E27FC236}">
                <a16:creationId xmlns:a16="http://schemas.microsoft.com/office/drawing/2014/main" id="{C169C2ED-D3C8-E44E-AB83-787BCF0AED98}"/>
              </a:ext>
            </a:extLst>
          </p:cNvPr>
          <p:cNvSpPr>
            <a:spLocks noGrp="1"/>
          </p:cNvSpPr>
          <p:nvPr>
            <p:ph type="title"/>
          </p:nvPr>
        </p:nvSpPr>
        <p:spPr>
          <a:xfrm>
            <a:off x="827484" y="452718"/>
            <a:ext cx="6710641" cy="1400530"/>
          </a:xfrm>
        </p:spPr>
        <p:txBody>
          <a:bodyPr anchor="ctr">
            <a:normAutofit/>
          </a:bodyPr>
          <a:lstStyle/>
          <a:p>
            <a:pPr>
              <a:lnSpc>
                <a:spcPct val="90000"/>
              </a:lnSpc>
            </a:pPr>
            <a:r>
              <a:rPr lang="en-US" altLang="en-US" sz="2900" b="1">
                <a:solidFill>
                  <a:srgbClr val="FFFFFF"/>
                </a:solidFill>
              </a:rPr>
              <a:t>Mark 12:15-17 (NIV) </a:t>
            </a:r>
            <a:br>
              <a:rPr lang="en-US" altLang="en-US" sz="2900">
                <a:solidFill>
                  <a:srgbClr val="FFFFFF"/>
                </a:solidFill>
              </a:rPr>
            </a:br>
            <a:br>
              <a:rPr lang="en-US" altLang="en-US" sz="2900">
                <a:solidFill>
                  <a:srgbClr val="FFFFFF"/>
                </a:solidFill>
              </a:rPr>
            </a:br>
            <a:endParaRPr lang="en-US" sz="2900">
              <a:solidFill>
                <a:srgbClr val="FFFFFF"/>
              </a:solidFill>
            </a:endParaRPr>
          </a:p>
        </p:txBody>
      </p:sp>
      <p:sp>
        <p:nvSpPr>
          <p:cNvPr id="6" name="Content Placeholder 5">
            <a:extLst>
              <a:ext uri="{FF2B5EF4-FFF2-40B4-BE49-F238E27FC236}">
                <a16:creationId xmlns:a16="http://schemas.microsoft.com/office/drawing/2014/main" id="{9CA8DB3D-BA7A-CA45-A724-43964CA12673}"/>
              </a:ext>
            </a:extLst>
          </p:cNvPr>
          <p:cNvSpPr>
            <a:spLocks noGrp="1"/>
          </p:cNvSpPr>
          <p:nvPr>
            <p:ph idx="1"/>
          </p:nvPr>
        </p:nvSpPr>
        <p:spPr>
          <a:xfrm>
            <a:off x="827484" y="2763520"/>
            <a:ext cx="6709905" cy="3484879"/>
          </a:xfrm>
        </p:spPr>
        <p:txBody>
          <a:bodyPr>
            <a:normAutofit/>
          </a:bodyPr>
          <a:lstStyle/>
          <a:p>
            <a:pPr marL="0" indent="0">
              <a:buNone/>
            </a:pPr>
            <a:r>
              <a:rPr lang="en-US" altLang="en-US" dirty="0"/>
              <a:t>Should we pay or shouldn't we?" But Jesus knew their hypocrisy. "Why are you trying to trap me?" he asked. "Bring me a denarius and let me look at it." </a:t>
            </a:r>
            <a:r>
              <a:rPr lang="en-US" altLang="en-US" baseline="30000" dirty="0"/>
              <a:t> </a:t>
            </a:r>
            <a:r>
              <a:rPr lang="en-US" altLang="en-US" dirty="0"/>
              <a:t>They brought the coin, and he asked them, "Whose portrait is this? And whose inscription?" "Caesar's," they replied. Then Jesus said to them, "Give to Caesar what is Caesar's and to God what is God's." And they were amazed</a:t>
            </a:r>
            <a:r>
              <a:rPr lang="en-US" altLang="en-US"/>
              <a:t> </a:t>
            </a:r>
            <a:r>
              <a:rPr lang="en-US" altLang="en-US" dirty="0"/>
              <a:t>at him.</a:t>
            </a:r>
            <a:endParaRPr lang="en-US" altLang="en-US"/>
          </a:p>
          <a:p>
            <a:endParaRPr lang="en-US" dirty="0"/>
          </a:p>
        </p:txBody>
      </p:sp>
    </p:spTree>
    <p:extLst>
      <p:ext uri="{BB962C8B-B14F-4D97-AF65-F5344CB8AC3E}">
        <p14:creationId xmlns:p14="http://schemas.microsoft.com/office/powerpoint/2010/main" val="2678541624"/>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1714"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79" name="Picture 78">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6454408" y="6228080"/>
            <a:ext cx="745301" cy="762000"/>
          </a:xfrm>
          <a:prstGeom prst="rect">
            <a:avLst/>
          </a:prstGeom>
        </p:spPr>
      </p:pic>
      <p:sp>
        <p:nvSpPr>
          <p:cNvPr id="81"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191" y="0"/>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3" name="Title 2">
            <a:extLst>
              <a:ext uri="{FF2B5EF4-FFF2-40B4-BE49-F238E27FC236}">
                <a16:creationId xmlns:a16="http://schemas.microsoft.com/office/drawing/2014/main" id="{CCFE4910-246B-2E49-A7B9-F037F0B77FA1}"/>
              </a:ext>
            </a:extLst>
          </p:cNvPr>
          <p:cNvSpPr>
            <a:spLocks noGrp="1"/>
          </p:cNvSpPr>
          <p:nvPr>
            <p:ph type="title"/>
          </p:nvPr>
        </p:nvSpPr>
        <p:spPr>
          <a:xfrm>
            <a:off x="604646" y="804672"/>
            <a:ext cx="2641019" cy="5248656"/>
          </a:xfrm>
        </p:spPr>
        <p:txBody>
          <a:bodyPr anchor="ctr">
            <a:normAutofit/>
          </a:bodyPr>
          <a:lstStyle/>
          <a:p>
            <a:pPr algn="ctr"/>
            <a:r>
              <a:rPr lang="en-US" altLang="en-US" sz="2600" b="1" dirty="0">
                <a:latin typeface="CG Times" pitchFamily="18" charset="0"/>
              </a:rPr>
              <a:t>Personal and Professional integrity must be </a:t>
            </a:r>
            <a:br>
              <a:rPr lang="en-US" altLang="en-US" sz="2600" b="1" dirty="0">
                <a:latin typeface="CG Times" pitchFamily="18" charset="0"/>
              </a:rPr>
            </a:br>
            <a:r>
              <a:rPr lang="en-US" altLang="en-US" sz="2600" b="1" dirty="0">
                <a:latin typeface="CG Times" pitchFamily="18" charset="0"/>
              </a:rPr>
              <a:t>CONNECTED!</a:t>
            </a:r>
            <a:br>
              <a:rPr lang="en-US" altLang="en-US" sz="2600" b="1" dirty="0">
                <a:latin typeface="CG Times" pitchFamily="18" charset="0"/>
              </a:rPr>
            </a:br>
            <a:endParaRPr lang="en-US" sz="2600" dirty="0"/>
          </a:p>
        </p:txBody>
      </p:sp>
      <p:sp>
        <p:nvSpPr>
          <p:cNvPr id="60419" name="Rectangle 3">
            <a:extLst>
              <a:ext uri="{FF2B5EF4-FFF2-40B4-BE49-F238E27FC236}">
                <a16:creationId xmlns:a16="http://schemas.microsoft.com/office/drawing/2014/main" id="{67DF6D0A-EFFE-A64F-BE54-FA9B7BD5BDB9}"/>
              </a:ext>
            </a:extLst>
          </p:cNvPr>
          <p:cNvSpPr>
            <a:spLocks noGrp="1" noChangeArrowheads="1"/>
          </p:cNvSpPr>
          <p:nvPr>
            <p:ph type="body" idx="1"/>
          </p:nvPr>
        </p:nvSpPr>
        <p:spPr>
          <a:xfrm>
            <a:off x="3731895" y="804671"/>
            <a:ext cx="4799948" cy="5248657"/>
          </a:xfrm>
        </p:spPr>
        <p:txBody>
          <a:bodyPr anchor="ctr">
            <a:normAutofit/>
          </a:bodyPr>
          <a:lstStyle/>
          <a:p>
            <a:endParaRPr lang="en-US" altLang="en-US" dirty="0"/>
          </a:p>
          <a:p>
            <a:pPr>
              <a:buSzPct val="81000"/>
              <a:buFont typeface="Arial" panose="020B0604020202020204" pitchFamily="34" charset="0"/>
              <a:buChar char="•"/>
            </a:pPr>
            <a:r>
              <a:rPr lang="en-US" altLang="en-US" dirty="0">
                <a:latin typeface="Times New Roman" panose="02020603050405020304" pitchFamily="18" charset="0"/>
              </a:rPr>
              <a:t>Personal-how I live my private life</a:t>
            </a:r>
          </a:p>
          <a:p>
            <a:pPr>
              <a:buSzPct val="81000"/>
              <a:buFont typeface="Arial" panose="020B0604020202020204" pitchFamily="34" charset="0"/>
              <a:buChar char="•"/>
            </a:pPr>
            <a:r>
              <a:rPr lang="en-US" altLang="en-US" dirty="0">
                <a:latin typeface="Times New Roman" panose="02020603050405020304" pitchFamily="18" charset="0"/>
              </a:rPr>
              <a:t>Professional-how I live my public life</a:t>
            </a:r>
          </a:p>
          <a:p>
            <a:endParaRPr lang="en-US" altLang="en-US" dirty="0"/>
          </a:p>
        </p:txBody>
      </p:sp>
    </p:spTree>
    <p:extLst>
      <p:ext uri="{BB962C8B-B14F-4D97-AF65-F5344CB8AC3E}">
        <p14:creationId xmlns:p14="http://schemas.microsoft.com/office/powerpoint/2010/main" val="28558652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0419">
                                            <p:txEl>
                                              <p:pRg st="1" end="1"/>
                                            </p:txEl>
                                          </p:spTgt>
                                        </p:tgtEl>
                                        <p:attrNameLst>
                                          <p:attrName>style.visibility</p:attrName>
                                        </p:attrNameLst>
                                      </p:cBhvr>
                                      <p:to>
                                        <p:strVal val="visible"/>
                                      </p:to>
                                    </p:set>
                                    <p:animEffect transition="in" filter="wipe(up)">
                                      <p:cBhvr>
                                        <p:cTn id="7" dur="500"/>
                                        <p:tgtEl>
                                          <p:spTgt spid="6041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0419">
                                            <p:txEl>
                                              <p:pRg st="2" end="2"/>
                                            </p:txEl>
                                          </p:spTgt>
                                        </p:tgtEl>
                                        <p:attrNameLst>
                                          <p:attrName>style.visibility</p:attrName>
                                        </p:attrNameLst>
                                      </p:cBhvr>
                                      <p:to>
                                        <p:strVal val="visible"/>
                                      </p:to>
                                    </p:set>
                                    <p:animEffect transition="in" filter="wipe(up)">
                                      <p:cBhvr>
                                        <p:cTn id="12" dur="500"/>
                                        <p:tgtEl>
                                          <p:spTgt spid="604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4551E-F02A-CB4E-AA0E-C68FFF005FCD}"/>
              </a:ext>
            </a:extLst>
          </p:cNvPr>
          <p:cNvSpPr>
            <a:spLocks noGrp="1"/>
          </p:cNvSpPr>
          <p:nvPr>
            <p:ph type="title"/>
          </p:nvPr>
        </p:nvSpPr>
        <p:spPr/>
        <p:txBody>
          <a:bodyPr/>
          <a:lstStyle/>
          <a:p>
            <a:r>
              <a:rPr lang="en-US" dirty="0"/>
              <a:t>Society Today</a:t>
            </a:r>
          </a:p>
        </p:txBody>
      </p:sp>
      <p:sp>
        <p:nvSpPr>
          <p:cNvPr id="3" name="Content Placeholder 2">
            <a:extLst>
              <a:ext uri="{FF2B5EF4-FFF2-40B4-BE49-F238E27FC236}">
                <a16:creationId xmlns:a16="http://schemas.microsoft.com/office/drawing/2014/main" id="{D153D2FA-9214-D843-93F5-18AE008045F9}"/>
              </a:ext>
            </a:extLst>
          </p:cNvPr>
          <p:cNvSpPr>
            <a:spLocks noGrp="1"/>
          </p:cNvSpPr>
          <p:nvPr>
            <p:ph idx="1"/>
          </p:nvPr>
        </p:nvSpPr>
        <p:spPr/>
        <p:txBody>
          <a:bodyPr>
            <a:normAutofit/>
          </a:bodyPr>
          <a:lstStyle/>
          <a:p>
            <a:r>
              <a:rPr lang="en-US" dirty="0"/>
              <a:t>We live in a time where they want the priests to marry and the married to divorce. </a:t>
            </a:r>
          </a:p>
          <a:p>
            <a:r>
              <a:rPr lang="en-US" dirty="0"/>
              <a:t>Finding the love of your life every three months is admirable, celebrating silver weddings is considered the greatest stupidity of your life. </a:t>
            </a:r>
          </a:p>
          <a:p>
            <a:r>
              <a:rPr lang="en-US" dirty="0"/>
              <a:t>A mother pays more attention to her cell phone than her son's social and educational growth. </a:t>
            </a:r>
          </a:p>
          <a:p>
            <a:r>
              <a:rPr lang="en-US" dirty="0"/>
              <a:t>They want heterosexuals to have relationships without compromise, but gays get married in the church. </a:t>
            </a:r>
          </a:p>
        </p:txBody>
      </p:sp>
    </p:spTree>
    <p:extLst>
      <p:ext uri="{BB962C8B-B14F-4D97-AF65-F5344CB8AC3E}">
        <p14:creationId xmlns:p14="http://schemas.microsoft.com/office/powerpoint/2010/main" val="2775659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9143771"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3753695"/>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13" name="Freeform: Shape 12">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9144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CC2103-DBCD-CA45-B9D7-64E9DFC6196B}"/>
              </a:ext>
            </a:extLst>
          </p:cNvPr>
          <p:cNvSpPr>
            <a:spLocks noGrp="1"/>
          </p:cNvSpPr>
          <p:nvPr>
            <p:ph type="ctrTitle"/>
          </p:nvPr>
        </p:nvSpPr>
        <p:spPr>
          <a:xfrm>
            <a:off x="724128" y="623571"/>
            <a:ext cx="7695743" cy="3523885"/>
          </a:xfrm>
        </p:spPr>
        <p:txBody>
          <a:bodyPr>
            <a:normAutofit/>
          </a:bodyPr>
          <a:lstStyle/>
          <a:p>
            <a:pPr algn="ctr"/>
            <a:r>
              <a:rPr lang="en-US" sz="7000"/>
              <a:t>Honesty</a:t>
            </a:r>
          </a:p>
        </p:txBody>
      </p:sp>
      <p:sp>
        <p:nvSpPr>
          <p:cNvPr id="4" name="Subtitle 3">
            <a:extLst>
              <a:ext uri="{FF2B5EF4-FFF2-40B4-BE49-F238E27FC236}">
                <a16:creationId xmlns:a16="http://schemas.microsoft.com/office/drawing/2014/main" id="{74CFB222-15E2-CD4C-A60E-36CBD658CF85}"/>
              </a:ext>
            </a:extLst>
          </p:cNvPr>
          <p:cNvSpPr>
            <a:spLocks noGrp="1"/>
          </p:cNvSpPr>
          <p:nvPr>
            <p:ph type="subTitle" idx="1"/>
          </p:nvPr>
        </p:nvSpPr>
        <p:spPr>
          <a:xfrm>
            <a:off x="724128" y="4777380"/>
            <a:ext cx="7695743" cy="1209763"/>
          </a:xfrm>
        </p:spPr>
        <p:txBody>
          <a:bodyPr>
            <a:normAutofit/>
          </a:bodyPr>
          <a:lstStyle/>
          <a:p>
            <a:pPr algn="ctr"/>
            <a:endParaRPr lang="en-US" sz="2100">
              <a:solidFill>
                <a:schemeClr val="bg2"/>
              </a:solidFill>
            </a:endParaRPr>
          </a:p>
        </p:txBody>
      </p:sp>
    </p:spTree>
    <p:extLst>
      <p:ext uri="{BB962C8B-B14F-4D97-AF65-F5344CB8AC3E}">
        <p14:creationId xmlns:p14="http://schemas.microsoft.com/office/powerpoint/2010/main" val="96918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3D6BBDF-00B0-6E4A-9E34-E7A586E7D441}"/>
              </a:ext>
            </a:extLst>
          </p:cNvPr>
          <p:cNvSpPr>
            <a:spLocks noGrp="1"/>
          </p:cNvSpPr>
          <p:nvPr>
            <p:ph type="title"/>
          </p:nvPr>
        </p:nvSpPr>
        <p:spPr>
          <a:xfrm>
            <a:off x="486697" y="629266"/>
            <a:ext cx="4641143" cy="1622321"/>
          </a:xfrm>
        </p:spPr>
        <p:txBody>
          <a:bodyPr>
            <a:normAutofit/>
          </a:bodyPr>
          <a:lstStyle/>
          <a:p>
            <a:pPr>
              <a:lnSpc>
                <a:spcPct val="90000"/>
              </a:lnSpc>
            </a:pPr>
            <a:r>
              <a:rPr lang="en-US" sz="3600" i="1">
                <a:solidFill>
                  <a:srgbClr val="EBEBEB"/>
                </a:solidFill>
              </a:rPr>
              <a:t>Steps to Demonstrate Honesty</a:t>
            </a:r>
            <a:endParaRPr lang="en-US" sz="3600">
              <a:solidFill>
                <a:srgbClr val="EBEBEB"/>
              </a:solidFill>
            </a:endParaRPr>
          </a:p>
        </p:txBody>
      </p:sp>
      <p:sp>
        <p:nvSpPr>
          <p:cNvPr id="29"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1980"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1" name="Freeform: Shape 30">
            <a:extLst>
              <a:ext uri="{FF2B5EF4-FFF2-40B4-BE49-F238E27FC236}">
                <a16:creationId xmlns:a16="http://schemas.microsoft.com/office/drawing/2014/main" id="{AC3BF0FA-36FA-4CE9-840E-F7C3A8F16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854097" y="1567784"/>
            <a:ext cx="6858001" cy="3722434"/>
          </a:xfrm>
          <a:custGeom>
            <a:avLst/>
            <a:gdLst>
              <a:gd name="connsiteX0" fmla="*/ 6858001 w 6858001"/>
              <a:gd name="connsiteY0" fmla="*/ 1177 h 4963245"/>
              <a:gd name="connsiteX1" fmla="*/ 6858001 w 6858001"/>
              <a:gd name="connsiteY1" fmla="*/ 1344715 h 4963245"/>
              <a:gd name="connsiteX2" fmla="*/ 6858000 w 6858001"/>
              <a:gd name="connsiteY2" fmla="*/ 1344715 h 4963245"/>
              <a:gd name="connsiteX3" fmla="*/ 6858000 w 6858001"/>
              <a:gd name="connsiteY3" fmla="*/ 4963245 h 4963245"/>
              <a:gd name="connsiteX4" fmla="*/ 0 w 6858001"/>
              <a:gd name="connsiteY4" fmla="*/ 4963244 h 4963245"/>
              <a:gd name="connsiteX5" fmla="*/ 0 w 6858001"/>
              <a:gd name="connsiteY5" fmla="*/ 900697 h 4963245"/>
              <a:gd name="connsiteX6" fmla="*/ 1 w 6858001"/>
              <a:gd name="connsiteY6" fmla="*/ 900697 h 4963245"/>
              <a:gd name="connsiteX7" fmla="*/ 1 w 6858001"/>
              <a:gd name="connsiteY7" fmla="*/ 0 h 4963245"/>
              <a:gd name="connsiteX8" fmla="*/ 40463 w 6858001"/>
              <a:gd name="connsiteY8" fmla="*/ 5883 h 4963245"/>
              <a:gd name="connsiteX9" fmla="*/ 159107 w 6858001"/>
              <a:gd name="connsiteY9" fmla="*/ 23196 h 4963245"/>
              <a:gd name="connsiteX10" fmla="*/ 245518 w 6858001"/>
              <a:gd name="connsiteY10" fmla="*/ 35299 h 4963245"/>
              <a:gd name="connsiteX11" fmla="*/ 348388 w 6858001"/>
              <a:gd name="connsiteY11" fmla="*/ 48073 h 4963245"/>
              <a:gd name="connsiteX12" fmla="*/ 470460 w 6858001"/>
              <a:gd name="connsiteY12" fmla="*/ 63369 h 4963245"/>
              <a:gd name="connsiteX13" fmla="*/ 605563 w 6858001"/>
              <a:gd name="connsiteY13" fmla="*/ 79506 h 4963245"/>
              <a:gd name="connsiteX14" fmla="*/ 757810 w 6858001"/>
              <a:gd name="connsiteY14" fmla="*/ 96483 h 4963245"/>
              <a:gd name="connsiteX15" fmla="*/ 923774 w 6858001"/>
              <a:gd name="connsiteY15" fmla="*/ 114469 h 4963245"/>
              <a:gd name="connsiteX16" fmla="*/ 1104139 w 6858001"/>
              <a:gd name="connsiteY16" fmla="*/ 132454 h 4963245"/>
              <a:gd name="connsiteX17" fmla="*/ 1296163 w 6858001"/>
              <a:gd name="connsiteY17" fmla="*/ 150776 h 4963245"/>
              <a:gd name="connsiteX18" fmla="*/ 1503275 w 6858001"/>
              <a:gd name="connsiteY18" fmla="*/ 167753 h 4963245"/>
              <a:gd name="connsiteX19" fmla="*/ 1719988 w 6858001"/>
              <a:gd name="connsiteY19" fmla="*/ 184058 h 4963245"/>
              <a:gd name="connsiteX20" fmla="*/ 1949045 w 6858001"/>
              <a:gd name="connsiteY20" fmla="*/ 198849 h 4963245"/>
              <a:gd name="connsiteX21" fmla="*/ 2187703 w 6858001"/>
              <a:gd name="connsiteY21" fmla="*/ 212969 h 4963245"/>
              <a:gd name="connsiteX22" fmla="*/ 2436649 w 6858001"/>
              <a:gd name="connsiteY22" fmla="*/ 226248 h 4963245"/>
              <a:gd name="connsiteX23" fmla="*/ 2564208 w 6858001"/>
              <a:gd name="connsiteY23" fmla="*/ 230955 h 4963245"/>
              <a:gd name="connsiteX24" fmla="*/ 2694509 w 6858001"/>
              <a:gd name="connsiteY24" fmla="*/ 236165 h 4963245"/>
              <a:gd name="connsiteX25" fmla="*/ 2826868 w 6858001"/>
              <a:gd name="connsiteY25" fmla="*/ 241040 h 4963245"/>
              <a:gd name="connsiteX26" fmla="*/ 2959914 w 6858001"/>
              <a:gd name="connsiteY26" fmla="*/ 244234 h 4963245"/>
              <a:gd name="connsiteX27" fmla="*/ 3095702 w 6858001"/>
              <a:gd name="connsiteY27" fmla="*/ 247091 h 4963245"/>
              <a:gd name="connsiteX28" fmla="*/ 3232862 w 6858001"/>
              <a:gd name="connsiteY28" fmla="*/ 250117 h 4963245"/>
              <a:gd name="connsiteX29" fmla="*/ 3372765 w 6858001"/>
              <a:gd name="connsiteY29" fmla="*/ 252134 h 4963245"/>
              <a:gd name="connsiteX30" fmla="*/ 3514040 w 6858001"/>
              <a:gd name="connsiteY30" fmla="*/ 252134 h 4963245"/>
              <a:gd name="connsiteX31" fmla="*/ 3656686 w 6858001"/>
              <a:gd name="connsiteY31" fmla="*/ 253142 h 4963245"/>
              <a:gd name="connsiteX32" fmla="*/ 3800704 w 6858001"/>
              <a:gd name="connsiteY32" fmla="*/ 252134 h 4963245"/>
              <a:gd name="connsiteX33" fmla="*/ 3946780 w 6858001"/>
              <a:gd name="connsiteY33" fmla="*/ 250117 h 4963245"/>
              <a:gd name="connsiteX34" fmla="*/ 4092855 w 6858001"/>
              <a:gd name="connsiteY34" fmla="*/ 248268 h 4963245"/>
              <a:gd name="connsiteX35" fmla="*/ 4240988 w 6858001"/>
              <a:gd name="connsiteY35" fmla="*/ 244234 h 4963245"/>
              <a:gd name="connsiteX36" fmla="*/ 4390492 w 6858001"/>
              <a:gd name="connsiteY36" fmla="*/ 240032 h 4963245"/>
              <a:gd name="connsiteX37" fmla="*/ 4539997 w 6858001"/>
              <a:gd name="connsiteY37" fmla="*/ 235157 h 4963245"/>
              <a:gd name="connsiteX38" fmla="*/ 4690873 w 6858001"/>
              <a:gd name="connsiteY38" fmla="*/ 228266 h 4963245"/>
              <a:gd name="connsiteX39" fmla="*/ 4843120 w 6858001"/>
              <a:gd name="connsiteY39" fmla="*/ 220029 h 4963245"/>
              <a:gd name="connsiteX40" fmla="*/ 4996054 w 6858001"/>
              <a:gd name="connsiteY40" fmla="*/ 212129 h 4963245"/>
              <a:gd name="connsiteX41" fmla="*/ 5148987 w 6858001"/>
              <a:gd name="connsiteY41" fmla="*/ 202044 h 4963245"/>
              <a:gd name="connsiteX42" fmla="*/ 5303978 w 6858001"/>
              <a:gd name="connsiteY42" fmla="*/ 189941 h 4963245"/>
              <a:gd name="connsiteX43" fmla="*/ 5456911 w 6858001"/>
              <a:gd name="connsiteY43" fmla="*/ 177839 h 4963245"/>
              <a:gd name="connsiteX44" fmla="*/ 5612588 w 6858001"/>
              <a:gd name="connsiteY44" fmla="*/ 163887 h 4963245"/>
              <a:gd name="connsiteX45" fmla="*/ 5768950 w 6858001"/>
              <a:gd name="connsiteY45" fmla="*/ 148591 h 4963245"/>
              <a:gd name="connsiteX46" fmla="*/ 5923255 w 6858001"/>
              <a:gd name="connsiteY46" fmla="*/ 132455 h 4963245"/>
              <a:gd name="connsiteX47" fmla="*/ 6079618 w 6858001"/>
              <a:gd name="connsiteY47" fmla="*/ 113629 h 4963245"/>
              <a:gd name="connsiteX48" fmla="*/ 6235294 w 6858001"/>
              <a:gd name="connsiteY48" fmla="*/ 93458 h 4963245"/>
              <a:gd name="connsiteX49" fmla="*/ 6391657 w 6858001"/>
              <a:gd name="connsiteY49" fmla="*/ 73455 h 4963245"/>
              <a:gd name="connsiteX50" fmla="*/ 6547333 w 6858001"/>
              <a:gd name="connsiteY50" fmla="*/ 50091 h 4963245"/>
              <a:gd name="connsiteX51" fmla="*/ 6702324 w 6858001"/>
              <a:gd name="connsiteY51" fmla="*/ 26222 h 496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4963245">
                <a:moveTo>
                  <a:pt x="6858001" y="1177"/>
                </a:moveTo>
                <a:lnTo>
                  <a:pt x="6858001" y="1344715"/>
                </a:lnTo>
                <a:lnTo>
                  <a:pt x="6858000" y="1344715"/>
                </a:lnTo>
                <a:lnTo>
                  <a:pt x="6858000" y="4963245"/>
                </a:lnTo>
                <a:lnTo>
                  <a:pt x="0" y="4963244"/>
                </a:lnTo>
                <a:lnTo>
                  <a:pt x="0" y="900697"/>
                </a:lnTo>
                <a:lnTo>
                  <a:pt x="1" y="900697"/>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13" name="Graphic 12" descr="Accept">
            <a:extLst>
              <a:ext uri="{FF2B5EF4-FFF2-40B4-BE49-F238E27FC236}">
                <a16:creationId xmlns:a16="http://schemas.microsoft.com/office/drawing/2014/main" id="{E2FA994B-5F42-45EB-BB54-B7099B473C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7403" y="2148745"/>
            <a:ext cx="2560507" cy="2560507"/>
          </a:xfrm>
          <a:prstGeom prst="rect">
            <a:avLst/>
          </a:prstGeom>
          <a:effectLst/>
        </p:spPr>
      </p:pic>
      <p:sp>
        <p:nvSpPr>
          <p:cNvPr id="33" name="Rectangle 32">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86697" y="2438400"/>
            <a:ext cx="4641142" cy="3785419"/>
          </a:xfrm>
        </p:spPr>
        <p:txBody>
          <a:bodyPr>
            <a:normAutofit/>
          </a:bodyPr>
          <a:lstStyle/>
          <a:p>
            <a:pPr marL="0" indent="0">
              <a:buNone/>
            </a:pPr>
            <a:endParaRPr lang="en-US" dirty="0">
              <a:solidFill>
                <a:srgbClr val="FFFFFF"/>
              </a:solidFill>
            </a:endParaRPr>
          </a:p>
          <a:p>
            <a:pPr>
              <a:buFont typeface="Arial" panose="020B0604020202020204" pitchFamily="34" charset="0"/>
              <a:buChar char="•"/>
            </a:pPr>
            <a:r>
              <a:rPr lang="en-US" dirty="0">
                <a:solidFill>
                  <a:srgbClr val="FFFFFF"/>
                </a:solidFill>
              </a:rPr>
              <a:t>Tell the truth. </a:t>
            </a:r>
          </a:p>
          <a:p>
            <a:pPr>
              <a:buFont typeface="Arial" panose="020B0604020202020204" pitchFamily="34" charset="0"/>
              <a:buChar char="•"/>
            </a:pPr>
            <a:r>
              <a:rPr lang="en-US" dirty="0">
                <a:solidFill>
                  <a:srgbClr val="FFFFFF"/>
                </a:solidFill>
              </a:rPr>
              <a:t>Keep your promises. </a:t>
            </a:r>
          </a:p>
          <a:p>
            <a:pPr>
              <a:buFont typeface="Arial" panose="020B0604020202020204" pitchFamily="34" charset="0"/>
              <a:buChar char="•"/>
            </a:pPr>
            <a:r>
              <a:rPr lang="en-US" dirty="0">
                <a:solidFill>
                  <a:srgbClr val="FFFFFF"/>
                </a:solidFill>
              </a:rPr>
              <a:t>Express yourself positively. </a:t>
            </a:r>
          </a:p>
          <a:p>
            <a:pPr>
              <a:buFont typeface="Arial" panose="020B0604020202020204" pitchFamily="34" charset="0"/>
              <a:buChar char="•"/>
            </a:pPr>
            <a:r>
              <a:rPr lang="en-US" dirty="0">
                <a:solidFill>
                  <a:srgbClr val="FFFFFF"/>
                </a:solidFill>
              </a:rPr>
              <a:t>Voice your opinion in a thoughtful manner.</a:t>
            </a:r>
          </a:p>
          <a:p>
            <a:pPr>
              <a:buFont typeface="Arial" panose="020B0604020202020204" pitchFamily="34" charset="0"/>
              <a:buChar char="•"/>
            </a:pPr>
            <a:r>
              <a:rPr lang="en-US" dirty="0">
                <a:solidFill>
                  <a:srgbClr val="FFFFFF"/>
                </a:solidFill>
              </a:rPr>
              <a:t>Follow the rules. </a:t>
            </a:r>
          </a:p>
          <a:p>
            <a:pPr>
              <a:buFont typeface="Arial" panose="020B0604020202020204" pitchFamily="34" charset="0"/>
              <a:buChar char="•"/>
            </a:pPr>
            <a:r>
              <a:rPr lang="en-US" dirty="0">
                <a:solidFill>
                  <a:srgbClr val="FFFFFF"/>
                </a:solidFill>
              </a:rPr>
              <a:t>Complete assigned tasks timely. </a:t>
            </a:r>
          </a:p>
        </p:txBody>
      </p:sp>
    </p:spTree>
    <p:extLst>
      <p:ext uri="{BB962C8B-B14F-4D97-AF65-F5344CB8AC3E}">
        <p14:creationId xmlns:p14="http://schemas.microsoft.com/office/powerpoint/2010/main" val="6125618"/>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9143771" cy="4730744"/>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3753695"/>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useBgFill="1">
        <p:nvSpPr>
          <p:cNvPr id="76" name="Freeform: Shape 75">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9144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62466" name="Rectangle 2">
            <a:extLst>
              <a:ext uri="{FF2B5EF4-FFF2-40B4-BE49-F238E27FC236}">
                <a16:creationId xmlns:a16="http://schemas.microsoft.com/office/drawing/2014/main" id="{25A7903A-4C8B-204A-9638-759470B6C6CE}"/>
              </a:ext>
            </a:extLst>
          </p:cNvPr>
          <p:cNvSpPr>
            <a:spLocks noGrp="1" noChangeArrowheads="1"/>
          </p:cNvSpPr>
          <p:nvPr>
            <p:ph type="ctrTitle"/>
          </p:nvPr>
        </p:nvSpPr>
        <p:spPr>
          <a:xfrm>
            <a:off x="724128" y="623571"/>
            <a:ext cx="7695743" cy="3523885"/>
          </a:xfrm>
        </p:spPr>
        <p:txBody>
          <a:bodyPr>
            <a:normAutofit/>
          </a:bodyPr>
          <a:lstStyle/>
          <a:p>
            <a:pPr algn="ctr">
              <a:lnSpc>
                <a:spcPct val="90000"/>
              </a:lnSpc>
            </a:pPr>
            <a:r>
              <a:rPr lang="en-US" altLang="en-US" sz="4900" dirty="0">
                <a:solidFill>
                  <a:srgbClr val="FFFFFF"/>
                </a:solidFill>
              </a:rPr>
              <a:t>“Management is doing things right; leadership is doing the right things.”</a:t>
            </a:r>
            <a:br>
              <a:rPr lang="en-US" altLang="en-US" sz="4900" dirty="0">
                <a:solidFill>
                  <a:srgbClr val="FFFFFF"/>
                </a:solidFill>
              </a:rPr>
            </a:br>
            <a:r>
              <a:rPr lang="en-US" altLang="en-US" sz="4900" dirty="0">
                <a:solidFill>
                  <a:srgbClr val="FFFFFF"/>
                </a:solidFill>
              </a:rPr>
              <a:t>	</a:t>
            </a:r>
          </a:p>
        </p:txBody>
      </p:sp>
      <p:sp>
        <p:nvSpPr>
          <p:cNvPr id="62467" name="Rectangle 3">
            <a:extLst>
              <a:ext uri="{FF2B5EF4-FFF2-40B4-BE49-F238E27FC236}">
                <a16:creationId xmlns:a16="http://schemas.microsoft.com/office/drawing/2014/main" id="{155EEA9B-4455-A04D-8BF6-B4B99B341178}"/>
              </a:ext>
            </a:extLst>
          </p:cNvPr>
          <p:cNvSpPr>
            <a:spLocks noGrp="1" noChangeArrowheads="1"/>
          </p:cNvSpPr>
          <p:nvPr>
            <p:ph type="subTitle" idx="1"/>
          </p:nvPr>
        </p:nvSpPr>
        <p:spPr>
          <a:xfrm>
            <a:off x="724128" y="4777380"/>
            <a:ext cx="7695743" cy="1209763"/>
          </a:xfrm>
        </p:spPr>
        <p:txBody>
          <a:bodyPr>
            <a:normAutofit/>
          </a:bodyPr>
          <a:lstStyle/>
          <a:p>
            <a:pPr algn="ctr"/>
            <a:r>
              <a:rPr lang="en-US" altLang="en-US" sz="2100">
                <a:solidFill>
                  <a:schemeClr val="tx1"/>
                </a:solidFill>
              </a:rPr>
              <a:t>Peter Drucker</a:t>
            </a:r>
          </a:p>
        </p:txBody>
      </p:sp>
    </p:spTree>
    <p:extLst>
      <p:ext uri="{BB962C8B-B14F-4D97-AF65-F5344CB8AC3E}">
        <p14:creationId xmlns:p14="http://schemas.microsoft.com/office/powerpoint/2010/main" val="2299944206"/>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9143771"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3753695"/>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9144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95DE37-8097-5F47-872F-6268CE2033FC}"/>
              </a:ext>
            </a:extLst>
          </p:cNvPr>
          <p:cNvSpPr>
            <a:spLocks noGrp="1"/>
          </p:cNvSpPr>
          <p:nvPr>
            <p:ph type="title"/>
          </p:nvPr>
        </p:nvSpPr>
        <p:spPr>
          <a:xfrm>
            <a:off x="724128" y="623571"/>
            <a:ext cx="7695743" cy="3523885"/>
          </a:xfrm>
        </p:spPr>
        <p:txBody>
          <a:bodyPr vert="horz" lIns="91440" tIns="45720" rIns="91440" bIns="45720" rtlCol="0" anchor="b">
            <a:normAutofit/>
          </a:bodyPr>
          <a:lstStyle/>
          <a:p>
            <a:pPr algn="ctr" defTabSz="457200"/>
            <a:r>
              <a:rPr lang="en-US" sz="7000" b="0" i="0" kern="1200">
                <a:solidFill>
                  <a:schemeClr val="tx2"/>
                </a:solidFill>
                <a:latin typeface="+mj-lt"/>
                <a:ea typeface="+mj-ea"/>
                <a:cs typeface="+mj-cs"/>
              </a:rPr>
              <a:t>Ethics</a:t>
            </a:r>
          </a:p>
        </p:txBody>
      </p:sp>
    </p:spTree>
    <p:extLst>
      <p:ext uri="{BB962C8B-B14F-4D97-AF65-F5344CB8AC3E}">
        <p14:creationId xmlns:p14="http://schemas.microsoft.com/office/powerpoint/2010/main" val="3732931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9" name="Picture 138">
            <a:extLst>
              <a:ext uri="{FF2B5EF4-FFF2-40B4-BE49-F238E27FC236}">
                <a16:creationId xmlns:a16="http://schemas.microsoft.com/office/drawing/2014/main" id="{F1B8F9CB-890B-4CB8-B503-188A763E2F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41" name="Picture 140">
            <a:extLst>
              <a:ext uri="{FF2B5EF4-FFF2-40B4-BE49-F238E27FC236}">
                <a16:creationId xmlns:a16="http://schemas.microsoft.com/office/drawing/2014/main" id="{AA632AB4-3837-4FD0-8B62-0A18B573F4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43" name="Oval 142">
            <a:extLst>
              <a:ext uri="{FF2B5EF4-FFF2-40B4-BE49-F238E27FC236}">
                <a16:creationId xmlns:a16="http://schemas.microsoft.com/office/drawing/2014/main" id="{C393B4A7-6ABF-423D-A762-3CDB4897A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5" name="Picture 144">
            <a:extLst>
              <a:ext uri="{FF2B5EF4-FFF2-40B4-BE49-F238E27FC236}">
                <a16:creationId xmlns:a16="http://schemas.microsoft.com/office/drawing/2014/main" id="{9CD2319A-6FA9-4EFB-9EDF-7304467425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47" name="Picture 146">
            <a:extLst>
              <a:ext uri="{FF2B5EF4-FFF2-40B4-BE49-F238E27FC236}">
                <a16:creationId xmlns:a16="http://schemas.microsoft.com/office/drawing/2014/main" id="{D1692A93-3514-4486-8B67-CCA4E0259B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49" name="Rectangle 148">
            <a:extLst>
              <a:ext uri="{FF2B5EF4-FFF2-40B4-BE49-F238E27FC236}">
                <a16:creationId xmlns:a16="http://schemas.microsoft.com/office/drawing/2014/main" id="{01AD250C-F2EA-449F-9B14-DF5BB674C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1" name="Rectangle 150">
            <a:extLst>
              <a:ext uri="{FF2B5EF4-FFF2-40B4-BE49-F238E27FC236}">
                <a16:creationId xmlns:a16="http://schemas.microsoft.com/office/drawing/2014/main" id="{47AEA421-5F29-4BA7-9360-2501B5987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53" name="Freeform 7">
            <a:extLst>
              <a:ext uri="{FF2B5EF4-FFF2-40B4-BE49-F238E27FC236}">
                <a16:creationId xmlns:a16="http://schemas.microsoft.com/office/drawing/2014/main" id="{9348F0CB-4904-4DEF-BDD4-ADEC2DCC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17410" name="Rectangle 2">
            <a:extLst>
              <a:ext uri="{FF2B5EF4-FFF2-40B4-BE49-F238E27FC236}">
                <a16:creationId xmlns:a16="http://schemas.microsoft.com/office/drawing/2014/main" id="{5EFBF08D-DC7E-A548-8F7A-DFA60F60CECB}"/>
              </a:ext>
            </a:extLst>
          </p:cNvPr>
          <p:cNvSpPr>
            <a:spLocks noGrp="1" noChangeArrowheads="1"/>
          </p:cNvSpPr>
          <p:nvPr>
            <p:ph type="title"/>
          </p:nvPr>
        </p:nvSpPr>
        <p:spPr>
          <a:xfrm>
            <a:off x="486697" y="629267"/>
            <a:ext cx="6939116" cy="1016654"/>
          </a:xfrm>
        </p:spPr>
        <p:txBody>
          <a:bodyPr vert="horz" lIns="91440" tIns="45720" rIns="91440" bIns="45720" rtlCol="0" anchor="t" anchorCtr="1">
            <a:normAutofit/>
          </a:bodyPr>
          <a:lstStyle/>
          <a:p>
            <a:pPr defTabSz="457200"/>
            <a:r>
              <a:rPr lang="en-US" altLang="en-US">
                <a:solidFill>
                  <a:srgbClr val="EBEBEB"/>
                </a:solidFill>
              </a:rPr>
              <a:t>A Cheating Culture</a:t>
            </a:r>
          </a:p>
        </p:txBody>
      </p:sp>
      <p:sp>
        <p:nvSpPr>
          <p:cNvPr id="155" name="Rectangle 154">
            <a:extLst>
              <a:ext uri="{FF2B5EF4-FFF2-40B4-BE49-F238E27FC236}">
                <a16:creationId xmlns:a16="http://schemas.microsoft.com/office/drawing/2014/main" id="{1583E1B8-79B3-49BB-8704-58E4AB1AF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7" name="Freeform: Shape 156">
            <a:extLst>
              <a:ext uri="{FF2B5EF4-FFF2-40B4-BE49-F238E27FC236}">
                <a16:creationId xmlns:a16="http://schemas.microsoft.com/office/drawing/2014/main" id="{7BB34D5F-2B87-438E-8236-69C6068D4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17414" name="Text Box 4">
            <a:extLst>
              <a:ext uri="{FF2B5EF4-FFF2-40B4-BE49-F238E27FC236}">
                <a16:creationId xmlns:a16="http://schemas.microsoft.com/office/drawing/2014/main" id="{CBB9AEEA-DDEF-4C91-B310-7418C7E9487F}"/>
              </a:ext>
            </a:extLst>
          </p:cNvPr>
          <p:cNvGraphicFramePr/>
          <p:nvPr>
            <p:extLst>
              <p:ext uri="{D42A27DB-BD31-4B8C-83A1-F6EECF244321}">
                <p14:modId xmlns:p14="http://schemas.microsoft.com/office/powerpoint/2010/main" val="2292749251"/>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8302307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17414">
                                            <p:graphicEl>
                                              <a:dgm id="{0BC045CD-8F10-4EB8-AC61-7448C974A76A}"/>
                                            </p:graphicEl>
                                          </p:spTgt>
                                        </p:tgtEl>
                                        <p:attrNameLst>
                                          <p:attrName>style.visibility</p:attrName>
                                        </p:attrNameLst>
                                      </p:cBhvr>
                                      <p:to>
                                        <p:strVal val="visible"/>
                                      </p:to>
                                    </p:set>
                                    <p:animEffect transition="in" filter="fade">
                                      <p:cBhvr>
                                        <p:cTn id="7" dur="50"/>
                                        <p:tgtEl>
                                          <p:spTgt spid="17414">
                                            <p:graphicEl>
                                              <a:dgm id="{0BC045CD-8F10-4EB8-AC61-7448C974A76A}"/>
                                            </p:graphicEl>
                                          </p:spTgt>
                                        </p:tgtEl>
                                      </p:cBhvr>
                                    </p:animEffect>
                                    <p:anim calcmode="lin" valueType="num">
                                      <p:cBhvr>
                                        <p:cTn id="8" dur="200" fill="hold"/>
                                        <p:tgtEl>
                                          <p:spTgt spid="17414">
                                            <p:graphicEl>
                                              <a:dgm id="{0BC045CD-8F10-4EB8-AC61-7448C974A76A}"/>
                                            </p:graphicEl>
                                          </p:spTgt>
                                        </p:tgtEl>
                                        <p:attrNameLst>
                                          <p:attrName>ppt_x</p:attrName>
                                        </p:attrNameLst>
                                      </p:cBhvr>
                                      <p:tavLst>
                                        <p:tav tm="0">
                                          <p:val>
                                            <p:strVal val="#ppt_x"/>
                                          </p:val>
                                        </p:tav>
                                        <p:tav tm="100000">
                                          <p:val>
                                            <p:strVal val="#ppt_x"/>
                                          </p:val>
                                        </p:tav>
                                      </p:tavLst>
                                    </p:anim>
                                    <p:anim calcmode="lin" valueType="num">
                                      <p:cBhvr>
                                        <p:cTn id="9" dur="200" fill="hold"/>
                                        <p:tgtEl>
                                          <p:spTgt spid="17414">
                                            <p:graphicEl>
                                              <a:dgm id="{0BC045CD-8F10-4EB8-AC61-7448C974A76A}"/>
                                            </p:graphicEl>
                                          </p:spTgt>
                                        </p:tgtEl>
                                        <p:attrNameLst>
                                          <p:attrName>ppt_y</p:attrName>
                                        </p:attrNameLst>
                                      </p:cBhvr>
                                      <p:tavLst>
                                        <p:tav tm="0">
                                          <p:val>
                                            <p:strVal val="#ppt_y+0.31"/>
                                          </p:val>
                                        </p:tav>
                                        <p:tav tm="100000">
                                          <p:val>
                                            <p:strVal val="#ppt_y+0.31"/>
                                          </p:val>
                                        </p:tav>
                                      </p:tavLst>
                                    </p:anim>
                                    <p:anim calcmode="lin" valueType="num">
                                      <p:cBhvr>
                                        <p:cTn id="10" dur="300" decel="50000" fill="hold">
                                          <p:stCondLst>
                                            <p:cond delay="200"/>
                                          </p:stCondLst>
                                        </p:cTn>
                                        <p:tgtEl>
                                          <p:spTgt spid="17414">
                                            <p:graphicEl>
                                              <a:dgm id="{0BC045CD-8F10-4EB8-AC61-7448C974A76A}"/>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300" decel="50000" fill="hold">
                                          <p:stCondLst>
                                            <p:cond delay="200"/>
                                          </p:stCondLst>
                                        </p:cTn>
                                        <p:tgtEl>
                                          <p:spTgt spid="17414">
                                            <p:graphicEl>
                                              <a:dgm id="{0BC045CD-8F10-4EB8-AC61-7448C974A76A}"/>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grpId="0" nodeType="withEffect">
                                  <p:stCondLst>
                                    <p:cond delay="0"/>
                                  </p:stCondLst>
                                  <p:childTnLst>
                                    <p:set>
                                      <p:cBhvr>
                                        <p:cTn id="13" dur="1" fill="hold">
                                          <p:stCondLst>
                                            <p:cond delay="0"/>
                                          </p:stCondLst>
                                        </p:cTn>
                                        <p:tgtEl>
                                          <p:spTgt spid="17414">
                                            <p:graphicEl>
                                              <a:dgm id="{722AF861-D612-41EE-AF5B-7D44EEE9656F}"/>
                                            </p:graphicEl>
                                          </p:spTgt>
                                        </p:tgtEl>
                                        <p:attrNameLst>
                                          <p:attrName>style.visibility</p:attrName>
                                        </p:attrNameLst>
                                      </p:cBhvr>
                                      <p:to>
                                        <p:strVal val="visible"/>
                                      </p:to>
                                    </p:set>
                                    <p:animEffect transition="in" filter="fade">
                                      <p:cBhvr>
                                        <p:cTn id="14" dur="50"/>
                                        <p:tgtEl>
                                          <p:spTgt spid="17414">
                                            <p:graphicEl>
                                              <a:dgm id="{722AF861-D612-41EE-AF5B-7D44EEE9656F}"/>
                                            </p:graphicEl>
                                          </p:spTgt>
                                        </p:tgtEl>
                                      </p:cBhvr>
                                    </p:animEffect>
                                    <p:anim calcmode="lin" valueType="num">
                                      <p:cBhvr>
                                        <p:cTn id="15" dur="200" fill="hold"/>
                                        <p:tgtEl>
                                          <p:spTgt spid="17414">
                                            <p:graphicEl>
                                              <a:dgm id="{722AF861-D612-41EE-AF5B-7D44EEE9656F}"/>
                                            </p:graphicEl>
                                          </p:spTgt>
                                        </p:tgtEl>
                                        <p:attrNameLst>
                                          <p:attrName>ppt_x</p:attrName>
                                        </p:attrNameLst>
                                      </p:cBhvr>
                                      <p:tavLst>
                                        <p:tav tm="0">
                                          <p:val>
                                            <p:strVal val="#ppt_x"/>
                                          </p:val>
                                        </p:tav>
                                        <p:tav tm="100000">
                                          <p:val>
                                            <p:strVal val="#ppt_x"/>
                                          </p:val>
                                        </p:tav>
                                      </p:tavLst>
                                    </p:anim>
                                    <p:anim calcmode="lin" valueType="num">
                                      <p:cBhvr>
                                        <p:cTn id="16" dur="200" fill="hold"/>
                                        <p:tgtEl>
                                          <p:spTgt spid="17414">
                                            <p:graphicEl>
                                              <a:dgm id="{722AF861-D612-41EE-AF5B-7D44EEE9656F}"/>
                                            </p:graphicEl>
                                          </p:spTgt>
                                        </p:tgtEl>
                                        <p:attrNameLst>
                                          <p:attrName>ppt_y</p:attrName>
                                        </p:attrNameLst>
                                      </p:cBhvr>
                                      <p:tavLst>
                                        <p:tav tm="0">
                                          <p:val>
                                            <p:strVal val="#ppt_y+0.31"/>
                                          </p:val>
                                        </p:tav>
                                        <p:tav tm="100000">
                                          <p:val>
                                            <p:strVal val="#ppt_y+0.31"/>
                                          </p:val>
                                        </p:tav>
                                      </p:tavLst>
                                    </p:anim>
                                    <p:anim calcmode="lin" valueType="num">
                                      <p:cBhvr>
                                        <p:cTn id="17" dur="300" decel="50000" fill="hold">
                                          <p:stCondLst>
                                            <p:cond delay="200"/>
                                          </p:stCondLst>
                                        </p:cTn>
                                        <p:tgtEl>
                                          <p:spTgt spid="17414">
                                            <p:graphicEl>
                                              <a:dgm id="{722AF861-D612-41EE-AF5B-7D44EEE9656F}"/>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300" decel="50000" fill="hold">
                                          <p:stCondLst>
                                            <p:cond delay="200"/>
                                          </p:stCondLst>
                                        </p:cTn>
                                        <p:tgtEl>
                                          <p:spTgt spid="17414">
                                            <p:graphicEl>
                                              <a:dgm id="{722AF861-D612-41EE-AF5B-7D44EEE9656F}"/>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9" presetID="43" presetClass="entr" presetSubtype="0" fill="hold" grpId="0" nodeType="withEffect">
                                  <p:stCondLst>
                                    <p:cond delay="0"/>
                                  </p:stCondLst>
                                  <p:childTnLst>
                                    <p:set>
                                      <p:cBhvr>
                                        <p:cTn id="20" dur="1" fill="hold">
                                          <p:stCondLst>
                                            <p:cond delay="0"/>
                                          </p:stCondLst>
                                        </p:cTn>
                                        <p:tgtEl>
                                          <p:spTgt spid="17414">
                                            <p:graphicEl>
                                              <a:dgm id="{EB295C00-E9F1-4F8C-BDEB-4D910C0E8587}"/>
                                            </p:graphicEl>
                                          </p:spTgt>
                                        </p:tgtEl>
                                        <p:attrNameLst>
                                          <p:attrName>style.visibility</p:attrName>
                                        </p:attrNameLst>
                                      </p:cBhvr>
                                      <p:to>
                                        <p:strVal val="visible"/>
                                      </p:to>
                                    </p:set>
                                    <p:animEffect transition="in" filter="fade">
                                      <p:cBhvr>
                                        <p:cTn id="21" dur="50"/>
                                        <p:tgtEl>
                                          <p:spTgt spid="17414">
                                            <p:graphicEl>
                                              <a:dgm id="{EB295C00-E9F1-4F8C-BDEB-4D910C0E8587}"/>
                                            </p:graphicEl>
                                          </p:spTgt>
                                        </p:tgtEl>
                                      </p:cBhvr>
                                    </p:animEffect>
                                    <p:anim calcmode="lin" valueType="num">
                                      <p:cBhvr>
                                        <p:cTn id="22" dur="200" fill="hold"/>
                                        <p:tgtEl>
                                          <p:spTgt spid="17414">
                                            <p:graphicEl>
                                              <a:dgm id="{EB295C00-E9F1-4F8C-BDEB-4D910C0E8587}"/>
                                            </p:graphicEl>
                                          </p:spTgt>
                                        </p:tgtEl>
                                        <p:attrNameLst>
                                          <p:attrName>ppt_x</p:attrName>
                                        </p:attrNameLst>
                                      </p:cBhvr>
                                      <p:tavLst>
                                        <p:tav tm="0">
                                          <p:val>
                                            <p:strVal val="#ppt_x"/>
                                          </p:val>
                                        </p:tav>
                                        <p:tav tm="100000">
                                          <p:val>
                                            <p:strVal val="#ppt_x"/>
                                          </p:val>
                                        </p:tav>
                                      </p:tavLst>
                                    </p:anim>
                                    <p:anim calcmode="lin" valueType="num">
                                      <p:cBhvr>
                                        <p:cTn id="23" dur="200" fill="hold"/>
                                        <p:tgtEl>
                                          <p:spTgt spid="17414">
                                            <p:graphicEl>
                                              <a:dgm id="{EB295C00-E9F1-4F8C-BDEB-4D910C0E8587}"/>
                                            </p:graphicEl>
                                          </p:spTgt>
                                        </p:tgtEl>
                                        <p:attrNameLst>
                                          <p:attrName>ppt_y</p:attrName>
                                        </p:attrNameLst>
                                      </p:cBhvr>
                                      <p:tavLst>
                                        <p:tav tm="0">
                                          <p:val>
                                            <p:strVal val="#ppt_y+0.31"/>
                                          </p:val>
                                        </p:tav>
                                        <p:tav tm="100000">
                                          <p:val>
                                            <p:strVal val="#ppt_y+0.31"/>
                                          </p:val>
                                        </p:tav>
                                      </p:tavLst>
                                    </p:anim>
                                    <p:anim calcmode="lin" valueType="num">
                                      <p:cBhvr>
                                        <p:cTn id="24" dur="300" decel="50000" fill="hold">
                                          <p:stCondLst>
                                            <p:cond delay="200"/>
                                          </p:stCondLst>
                                        </p:cTn>
                                        <p:tgtEl>
                                          <p:spTgt spid="17414">
                                            <p:graphicEl>
                                              <a:dgm id="{EB295C00-E9F1-4F8C-BDEB-4D910C0E8587}"/>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300" decel="50000" fill="hold">
                                          <p:stCondLst>
                                            <p:cond delay="200"/>
                                          </p:stCondLst>
                                        </p:cTn>
                                        <p:tgtEl>
                                          <p:spTgt spid="17414">
                                            <p:graphicEl>
                                              <a:dgm id="{EB295C00-E9F1-4F8C-BDEB-4D910C0E8587}"/>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3" presetClass="entr" presetSubtype="0" fill="hold" grpId="0" nodeType="clickEffect">
                                  <p:stCondLst>
                                    <p:cond delay="0"/>
                                  </p:stCondLst>
                                  <p:childTnLst>
                                    <p:set>
                                      <p:cBhvr>
                                        <p:cTn id="29" dur="1" fill="hold">
                                          <p:stCondLst>
                                            <p:cond delay="0"/>
                                          </p:stCondLst>
                                        </p:cTn>
                                        <p:tgtEl>
                                          <p:spTgt spid="17414">
                                            <p:graphicEl>
                                              <a:dgm id="{F4E3A14F-89DE-4778-9FBA-B7D093C9C7C1}"/>
                                            </p:graphicEl>
                                          </p:spTgt>
                                        </p:tgtEl>
                                        <p:attrNameLst>
                                          <p:attrName>style.visibility</p:attrName>
                                        </p:attrNameLst>
                                      </p:cBhvr>
                                      <p:to>
                                        <p:strVal val="visible"/>
                                      </p:to>
                                    </p:set>
                                    <p:animEffect transition="in" filter="fade">
                                      <p:cBhvr>
                                        <p:cTn id="30" dur="50"/>
                                        <p:tgtEl>
                                          <p:spTgt spid="17414">
                                            <p:graphicEl>
                                              <a:dgm id="{F4E3A14F-89DE-4778-9FBA-B7D093C9C7C1}"/>
                                            </p:graphicEl>
                                          </p:spTgt>
                                        </p:tgtEl>
                                      </p:cBhvr>
                                    </p:animEffect>
                                    <p:anim calcmode="lin" valueType="num">
                                      <p:cBhvr>
                                        <p:cTn id="31" dur="200" fill="hold"/>
                                        <p:tgtEl>
                                          <p:spTgt spid="17414">
                                            <p:graphicEl>
                                              <a:dgm id="{F4E3A14F-89DE-4778-9FBA-B7D093C9C7C1}"/>
                                            </p:graphicEl>
                                          </p:spTgt>
                                        </p:tgtEl>
                                        <p:attrNameLst>
                                          <p:attrName>ppt_x</p:attrName>
                                        </p:attrNameLst>
                                      </p:cBhvr>
                                      <p:tavLst>
                                        <p:tav tm="0">
                                          <p:val>
                                            <p:strVal val="#ppt_x"/>
                                          </p:val>
                                        </p:tav>
                                        <p:tav tm="100000">
                                          <p:val>
                                            <p:strVal val="#ppt_x"/>
                                          </p:val>
                                        </p:tav>
                                      </p:tavLst>
                                    </p:anim>
                                    <p:anim calcmode="lin" valueType="num">
                                      <p:cBhvr>
                                        <p:cTn id="32" dur="200" fill="hold"/>
                                        <p:tgtEl>
                                          <p:spTgt spid="17414">
                                            <p:graphicEl>
                                              <a:dgm id="{F4E3A14F-89DE-4778-9FBA-B7D093C9C7C1}"/>
                                            </p:graphicEl>
                                          </p:spTgt>
                                        </p:tgtEl>
                                        <p:attrNameLst>
                                          <p:attrName>ppt_y</p:attrName>
                                        </p:attrNameLst>
                                      </p:cBhvr>
                                      <p:tavLst>
                                        <p:tav tm="0">
                                          <p:val>
                                            <p:strVal val="#ppt_y+0.31"/>
                                          </p:val>
                                        </p:tav>
                                        <p:tav tm="100000">
                                          <p:val>
                                            <p:strVal val="#ppt_y+0.31"/>
                                          </p:val>
                                        </p:tav>
                                      </p:tavLst>
                                    </p:anim>
                                    <p:anim calcmode="lin" valueType="num">
                                      <p:cBhvr>
                                        <p:cTn id="33" dur="300" decel="50000" fill="hold">
                                          <p:stCondLst>
                                            <p:cond delay="200"/>
                                          </p:stCondLst>
                                        </p:cTn>
                                        <p:tgtEl>
                                          <p:spTgt spid="17414">
                                            <p:graphicEl>
                                              <a:dgm id="{F4E3A14F-89DE-4778-9FBA-B7D093C9C7C1}"/>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300" decel="50000" fill="hold">
                                          <p:stCondLst>
                                            <p:cond delay="200"/>
                                          </p:stCondLst>
                                        </p:cTn>
                                        <p:tgtEl>
                                          <p:spTgt spid="17414">
                                            <p:graphicEl>
                                              <a:dgm id="{F4E3A14F-89DE-4778-9FBA-B7D093C9C7C1}"/>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5" presetID="43" presetClass="entr" presetSubtype="0" fill="hold" grpId="0" nodeType="withEffect">
                                  <p:stCondLst>
                                    <p:cond delay="0"/>
                                  </p:stCondLst>
                                  <p:childTnLst>
                                    <p:set>
                                      <p:cBhvr>
                                        <p:cTn id="36" dur="1" fill="hold">
                                          <p:stCondLst>
                                            <p:cond delay="0"/>
                                          </p:stCondLst>
                                        </p:cTn>
                                        <p:tgtEl>
                                          <p:spTgt spid="17414">
                                            <p:graphicEl>
                                              <a:dgm id="{06EEB494-6C24-48B7-93FB-9B2302C00549}"/>
                                            </p:graphicEl>
                                          </p:spTgt>
                                        </p:tgtEl>
                                        <p:attrNameLst>
                                          <p:attrName>style.visibility</p:attrName>
                                        </p:attrNameLst>
                                      </p:cBhvr>
                                      <p:to>
                                        <p:strVal val="visible"/>
                                      </p:to>
                                    </p:set>
                                    <p:animEffect transition="in" filter="fade">
                                      <p:cBhvr>
                                        <p:cTn id="37" dur="50"/>
                                        <p:tgtEl>
                                          <p:spTgt spid="17414">
                                            <p:graphicEl>
                                              <a:dgm id="{06EEB494-6C24-48B7-93FB-9B2302C00549}"/>
                                            </p:graphicEl>
                                          </p:spTgt>
                                        </p:tgtEl>
                                      </p:cBhvr>
                                    </p:animEffect>
                                    <p:anim calcmode="lin" valueType="num">
                                      <p:cBhvr>
                                        <p:cTn id="38" dur="200" fill="hold"/>
                                        <p:tgtEl>
                                          <p:spTgt spid="17414">
                                            <p:graphicEl>
                                              <a:dgm id="{06EEB494-6C24-48B7-93FB-9B2302C00549}"/>
                                            </p:graphicEl>
                                          </p:spTgt>
                                        </p:tgtEl>
                                        <p:attrNameLst>
                                          <p:attrName>ppt_x</p:attrName>
                                        </p:attrNameLst>
                                      </p:cBhvr>
                                      <p:tavLst>
                                        <p:tav tm="0">
                                          <p:val>
                                            <p:strVal val="#ppt_x"/>
                                          </p:val>
                                        </p:tav>
                                        <p:tav tm="100000">
                                          <p:val>
                                            <p:strVal val="#ppt_x"/>
                                          </p:val>
                                        </p:tav>
                                      </p:tavLst>
                                    </p:anim>
                                    <p:anim calcmode="lin" valueType="num">
                                      <p:cBhvr>
                                        <p:cTn id="39" dur="200" fill="hold"/>
                                        <p:tgtEl>
                                          <p:spTgt spid="17414">
                                            <p:graphicEl>
                                              <a:dgm id="{06EEB494-6C24-48B7-93FB-9B2302C00549}"/>
                                            </p:graphicEl>
                                          </p:spTgt>
                                        </p:tgtEl>
                                        <p:attrNameLst>
                                          <p:attrName>ppt_y</p:attrName>
                                        </p:attrNameLst>
                                      </p:cBhvr>
                                      <p:tavLst>
                                        <p:tav tm="0">
                                          <p:val>
                                            <p:strVal val="#ppt_y+0.31"/>
                                          </p:val>
                                        </p:tav>
                                        <p:tav tm="100000">
                                          <p:val>
                                            <p:strVal val="#ppt_y+0.31"/>
                                          </p:val>
                                        </p:tav>
                                      </p:tavLst>
                                    </p:anim>
                                    <p:anim calcmode="lin" valueType="num">
                                      <p:cBhvr>
                                        <p:cTn id="40" dur="300" decel="50000" fill="hold">
                                          <p:stCondLst>
                                            <p:cond delay="200"/>
                                          </p:stCondLst>
                                        </p:cTn>
                                        <p:tgtEl>
                                          <p:spTgt spid="17414">
                                            <p:graphicEl>
                                              <a:dgm id="{06EEB494-6C24-48B7-93FB-9B2302C00549}"/>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1" dur="300" decel="50000" fill="hold">
                                          <p:stCondLst>
                                            <p:cond delay="200"/>
                                          </p:stCondLst>
                                        </p:cTn>
                                        <p:tgtEl>
                                          <p:spTgt spid="17414">
                                            <p:graphicEl>
                                              <a:dgm id="{06EEB494-6C24-48B7-93FB-9B2302C00549}"/>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2" presetID="43" presetClass="entr" presetSubtype="0" fill="hold" grpId="0" nodeType="withEffect">
                                  <p:stCondLst>
                                    <p:cond delay="0"/>
                                  </p:stCondLst>
                                  <p:childTnLst>
                                    <p:set>
                                      <p:cBhvr>
                                        <p:cTn id="43" dur="1" fill="hold">
                                          <p:stCondLst>
                                            <p:cond delay="0"/>
                                          </p:stCondLst>
                                        </p:cTn>
                                        <p:tgtEl>
                                          <p:spTgt spid="17414">
                                            <p:graphicEl>
                                              <a:dgm id="{21942C2D-9AFC-431D-8EE4-B794D24F013A}"/>
                                            </p:graphicEl>
                                          </p:spTgt>
                                        </p:tgtEl>
                                        <p:attrNameLst>
                                          <p:attrName>style.visibility</p:attrName>
                                        </p:attrNameLst>
                                      </p:cBhvr>
                                      <p:to>
                                        <p:strVal val="visible"/>
                                      </p:to>
                                    </p:set>
                                    <p:animEffect transition="in" filter="fade">
                                      <p:cBhvr>
                                        <p:cTn id="44" dur="50"/>
                                        <p:tgtEl>
                                          <p:spTgt spid="17414">
                                            <p:graphicEl>
                                              <a:dgm id="{21942C2D-9AFC-431D-8EE4-B794D24F013A}"/>
                                            </p:graphicEl>
                                          </p:spTgt>
                                        </p:tgtEl>
                                      </p:cBhvr>
                                    </p:animEffect>
                                    <p:anim calcmode="lin" valueType="num">
                                      <p:cBhvr>
                                        <p:cTn id="45" dur="200" fill="hold"/>
                                        <p:tgtEl>
                                          <p:spTgt spid="17414">
                                            <p:graphicEl>
                                              <a:dgm id="{21942C2D-9AFC-431D-8EE4-B794D24F013A}"/>
                                            </p:graphicEl>
                                          </p:spTgt>
                                        </p:tgtEl>
                                        <p:attrNameLst>
                                          <p:attrName>ppt_x</p:attrName>
                                        </p:attrNameLst>
                                      </p:cBhvr>
                                      <p:tavLst>
                                        <p:tav tm="0">
                                          <p:val>
                                            <p:strVal val="#ppt_x"/>
                                          </p:val>
                                        </p:tav>
                                        <p:tav tm="100000">
                                          <p:val>
                                            <p:strVal val="#ppt_x"/>
                                          </p:val>
                                        </p:tav>
                                      </p:tavLst>
                                    </p:anim>
                                    <p:anim calcmode="lin" valueType="num">
                                      <p:cBhvr>
                                        <p:cTn id="46" dur="200" fill="hold"/>
                                        <p:tgtEl>
                                          <p:spTgt spid="17414">
                                            <p:graphicEl>
                                              <a:dgm id="{21942C2D-9AFC-431D-8EE4-B794D24F013A}"/>
                                            </p:graphicEl>
                                          </p:spTgt>
                                        </p:tgtEl>
                                        <p:attrNameLst>
                                          <p:attrName>ppt_y</p:attrName>
                                        </p:attrNameLst>
                                      </p:cBhvr>
                                      <p:tavLst>
                                        <p:tav tm="0">
                                          <p:val>
                                            <p:strVal val="#ppt_y+0.31"/>
                                          </p:val>
                                        </p:tav>
                                        <p:tav tm="100000">
                                          <p:val>
                                            <p:strVal val="#ppt_y+0.31"/>
                                          </p:val>
                                        </p:tav>
                                      </p:tavLst>
                                    </p:anim>
                                    <p:anim calcmode="lin" valueType="num">
                                      <p:cBhvr>
                                        <p:cTn id="47" dur="300" decel="50000" fill="hold">
                                          <p:stCondLst>
                                            <p:cond delay="200"/>
                                          </p:stCondLst>
                                        </p:cTn>
                                        <p:tgtEl>
                                          <p:spTgt spid="17414">
                                            <p:graphicEl>
                                              <a:dgm id="{21942C2D-9AFC-431D-8EE4-B794D24F013A}"/>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8" dur="300" decel="50000" fill="hold">
                                          <p:stCondLst>
                                            <p:cond delay="200"/>
                                          </p:stCondLst>
                                        </p:cTn>
                                        <p:tgtEl>
                                          <p:spTgt spid="17414">
                                            <p:graphicEl>
                                              <a:dgm id="{21942C2D-9AFC-431D-8EE4-B794D24F013A}"/>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3" presetClass="entr" presetSubtype="0" fill="hold" grpId="0" nodeType="clickEffect">
                                  <p:stCondLst>
                                    <p:cond delay="0"/>
                                  </p:stCondLst>
                                  <p:childTnLst>
                                    <p:set>
                                      <p:cBhvr>
                                        <p:cTn id="52" dur="1" fill="hold">
                                          <p:stCondLst>
                                            <p:cond delay="0"/>
                                          </p:stCondLst>
                                        </p:cTn>
                                        <p:tgtEl>
                                          <p:spTgt spid="17414">
                                            <p:graphicEl>
                                              <a:dgm id="{5FF36FE2-F2BA-4054-AB66-6308E571301F}"/>
                                            </p:graphicEl>
                                          </p:spTgt>
                                        </p:tgtEl>
                                        <p:attrNameLst>
                                          <p:attrName>style.visibility</p:attrName>
                                        </p:attrNameLst>
                                      </p:cBhvr>
                                      <p:to>
                                        <p:strVal val="visible"/>
                                      </p:to>
                                    </p:set>
                                    <p:animEffect transition="in" filter="fade">
                                      <p:cBhvr>
                                        <p:cTn id="53" dur="50"/>
                                        <p:tgtEl>
                                          <p:spTgt spid="17414">
                                            <p:graphicEl>
                                              <a:dgm id="{5FF36FE2-F2BA-4054-AB66-6308E571301F}"/>
                                            </p:graphicEl>
                                          </p:spTgt>
                                        </p:tgtEl>
                                      </p:cBhvr>
                                    </p:animEffect>
                                    <p:anim calcmode="lin" valueType="num">
                                      <p:cBhvr>
                                        <p:cTn id="54" dur="200" fill="hold"/>
                                        <p:tgtEl>
                                          <p:spTgt spid="17414">
                                            <p:graphicEl>
                                              <a:dgm id="{5FF36FE2-F2BA-4054-AB66-6308E571301F}"/>
                                            </p:graphicEl>
                                          </p:spTgt>
                                        </p:tgtEl>
                                        <p:attrNameLst>
                                          <p:attrName>ppt_x</p:attrName>
                                        </p:attrNameLst>
                                      </p:cBhvr>
                                      <p:tavLst>
                                        <p:tav tm="0">
                                          <p:val>
                                            <p:strVal val="#ppt_x"/>
                                          </p:val>
                                        </p:tav>
                                        <p:tav tm="100000">
                                          <p:val>
                                            <p:strVal val="#ppt_x"/>
                                          </p:val>
                                        </p:tav>
                                      </p:tavLst>
                                    </p:anim>
                                    <p:anim calcmode="lin" valueType="num">
                                      <p:cBhvr>
                                        <p:cTn id="55" dur="200" fill="hold"/>
                                        <p:tgtEl>
                                          <p:spTgt spid="17414">
                                            <p:graphicEl>
                                              <a:dgm id="{5FF36FE2-F2BA-4054-AB66-6308E571301F}"/>
                                            </p:graphicEl>
                                          </p:spTgt>
                                        </p:tgtEl>
                                        <p:attrNameLst>
                                          <p:attrName>ppt_y</p:attrName>
                                        </p:attrNameLst>
                                      </p:cBhvr>
                                      <p:tavLst>
                                        <p:tav tm="0">
                                          <p:val>
                                            <p:strVal val="#ppt_y+0.31"/>
                                          </p:val>
                                        </p:tav>
                                        <p:tav tm="100000">
                                          <p:val>
                                            <p:strVal val="#ppt_y+0.31"/>
                                          </p:val>
                                        </p:tav>
                                      </p:tavLst>
                                    </p:anim>
                                    <p:anim calcmode="lin" valueType="num">
                                      <p:cBhvr>
                                        <p:cTn id="56" dur="300" decel="50000" fill="hold">
                                          <p:stCondLst>
                                            <p:cond delay="200"/>
                                          </p:stCondLst>
                                        </p:cTn>
                                        <p:tgtEl>
                                          <p:spTgt spid="17414">
                                            <p:graphicEl>
                                              <a:dgm id="{5FF36FE2-F2BA-4054-AB66-6308E571301F}"/>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7" dur="300" decel="50000" fill="hold">
                                          <p:stCondLst>
                                            <p:cond delay="200"/>
                                          </p:stCondLst>
                                        </p:cTn>
                                        <p:tgtEl>
                                          <p:spTgt spid="17414">
                                            <p:graphicEl>
                                              <a:dgm id="{5FF36FE2-F2BA-4054-AB66-6308E571301F}"/>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58" presetID="43" presetClass="entr" presetSubtype="0" fill="hold" grpId="0" nodeType="withEffect">
                                  <p:stCondLst>
                                    <p:cond delay="0"/>
                                  </p:stCondLst>
                                  <p:childTnLst>
                                    <p:set>
                                      <p:cBhvr>
                                        <p:cTn id="59" dur="1" fill="hold">
                                          <p:stCondLst>
                                            <p:cond delay="0"/>
                                          </p:stCondLst>
                                        </p:cTn>
                                        <p:tgtEl>
                                          <p:spTgt spid="17414">
                                            <p:graphicEl>
                                              <a:dgm id="{D6F4EEC1-4D07-4B06-9EA8-4650190F0FA9}"/>
                                            </p:graphicEl>
                                          </p:spTgt>
                                        </p:tgtEl>
                                        <p:attrNameLst>
                                          <p:attrName>style.visibility</p:attrName>
                                        </p:attrNameLst>
                                      </p:cBhvr>
                                      <p:to>
                                        <p:strVal val="visible"/>
                                      </p:to>
                                    </p:set>
                                    <p:animEffect transition="in" filter="fade">
                                      <p:cBhvr>
                                        <p:cTn id="60" dur="50"/>
                                        <p:tgtEl>
                                          <p:spTgt spid="17414">
                                            <p:graphicEl>
                                              <a:dgm id="{D6F4EEC1-4D07-4B06-9EA8-4650190F0FA9}"/>
                                            </p:graphicEl>
                                          </p:spTgt>
                                        </p:tgtEl>
                                      </p:cBhvr>
                                    </p:animEffect>
                                    <p:anim calcmode="lin" valueType="num">
                                      <p:cBhvr>
                                        <p:cTn id="61" dur="200" fill="hold"/>
                                        <p:tgtEl>
                                          <p:spTgt spid="17414">
                                            <p:graphicEl>
                                              <a:dgm id="{D6F4EEC1-4D07-4B06-9EA8-4650190F0FA9}"/>
                                            </p:graphicEl>
                                          </p:spTgt>
                                        </p:tgtEl>
                                        <p:attrNameLst>
                                          <p:attrName>ppt_x</p:attrName>
                                        </p:attrNameLst>
                                      </p:cBhvr>
                                      <p:tavLst>
                                        <p:tav tm="0">
                                          <p:val>
                                            <p:strVal val="#ppt_x"/>
                                          </p:val>
                                        </p:tav>
                                        <p:tav tm="100000">
                                          <p:val>
                                            <p:strVal val="#ppt_x"/>
                                          </p:val>
                                        </p:tav>
                                      </p:tavLst>
                                    </p:anim>
                                    <p:anim calcmode="lin" valueType="num">
                                      <p:cBhvr>
                                        <p:cTn id="62" dur="200" fill="hold"/>
                                        <p:tgtEl>
                                          <p:spTgt spid="17414">
                                            <p:graphicEl>
                                              <a:dgm id="{D6F4EEC1-4D07-4B06-9EA8-4650190F0FA9}"/>
                                            </p:graphicEl>
                                          </p:spTgt>
                                        </p:tgtEl>
                                        <p:attrNameLst>
                                          <p:attrName>ppt_y</p:attrName>
                                        </p:attrNameLst>
                                      </p:cBhvr>
                                      <p:tavLst>
                                        <p:tav tm="0">
                                          <p:val>
                                            <p:strVal val="#ppt_y+0.31"/>
                                          </p:val>
                                        </p:tav>
                                        <p:tav tm="100000">
                                          <p:val>
                                            <p:strVal val="#ppt_y+0.31"/>
                                          </p:val>
                                        </p:tav>
                                      </p:tavLst>
                                    </p:anim>
                                    <p:anim calcmode="lin" valueType="num">
                                      <p:cBhvr>
                                        <p:cTn id="63" dur="300" decel="50000" fill="hold">
                                          <p:stCondLst>
                                            <p:cond delay="200"/>
                                          </p:stCondLst>
                                        </p:cTn>
                                        <p:tgtEl>
                                          <p:spTgt spid="17414">
                                            <p:graphicEl>
                                              <a:dgm id="{D6F4EEC1-4D07-4B06-9EA8-4650190F0FA9}"/>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4" dur="300" decel="50000" fill="hold">
                                          <p:stCondLst>
                                            <p:cond delay="200"/>
                                          </p:stCondLst>
                                        </p:cTn>
                                        <p:tgtEl>
                                          <p:spTgt spid="17414">
                                            <p:graphicEl>
                                              <a:dgm id="{D6F4EEC1-4D07-4B06-9EA8-4650190F0FA9}"/>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65" presetID="43" presetClass="entr" presetSubtype="0" fill="hold" grpId="0" nodeType="withEffect">
                                  <p:stCondLst>
                                    <p:cond delay="0"/>
                                  </p:stCondLst>
                                  <p:childTnLst>
                                    <p:set>
                                      <p:cBhvr>
                                        <p:cTn id="66" dur="1" fill="hold">
                                          <p:stCondLst>
                                            <p:cond delay="0"/>
                                          </p:stCondLst>
                                        </p:cTn>
                                        <p:tgtEl>
                                          <p:spTgt spid="17414">
                                            <p:graphicEl>
                                              <a:dgm id="{05F2029A-330A-4B66-9B28-42863B1D4AD6}"/>
                                            </p:graphicEl>
                                          </p:spTgt>
                                        </p:tgtEl>
                                        <p:attrNameLst>
                                          <p:attrName>style.visibility</p:attrName>
                                        </p:attrNameLst>
                                      </p:cBhvr>
                                      <p:to>
                                        <p:strVal val="visible"/>
                                      </p:to>
                                    </p:set>
                                    <p:animEffect transition="in" filter="fade">
                                      <p:cBhvr>
                                        <p:cTn id="67" dur="50"/>
                                        <p:tgtEl>
                                          <p:spTgt spid="17414">
                                            <p:graphicEl>
                                              <a:dgm id="{05F2029A-330A-4B66-9B28-42863B1D4AD6}"/>
                                            </p:graphicEl>
                                          </p:spTgt>
                                        </p:tgtEl>
                                      </p:cBhvr>
                                    </p:animEffect>
                                    <p:anim calcmode="lin" valueType="num">
                                      <p:cBhvr>
                                        <p:cTn id="68" dur="200" fill="hold"/>
                                        <p:tgtEl>
                                          <p:spTgt spid="17414">
                                            <p:graphicEl>
                                              <a:dgm id="{05F2029A-330A-4B66-9B28-42863B1D4AD6}"/>
                                            </p:graphicEl>
                                          </p:spTgt>
                                        </p:tgtEl>
                                        <p:attrNameLst>
                                          <p:attrName>ppt_x</p:attrName>
                                        </p:attrNameLst>
                                      </p:cBhvr>
                                      <p:tavLst>
                                        <p:tav tm="0">
                                          <p:val>
                                            <p:strVal val="#ppt_x"/>
                                          </p:val>
                                        </p:tav>
                                        <p:tav tm="100000">
                                          <p:val>
                                            <p:strVal val="#ppt_x"/>
                                          </p:val>
                                        </p:tav>
                                      </p:tavLst>
                                    </p:anim>
                                    <p:anim calcmode="lin" valueType="num">
                                      <p:cBhvr>
                                        <p:cTn id="69" dur="200" fill="hold"/>
                                        <p:tgtEl>
                                          <p:spTgt spid="17414">
                                            <p:graphicEl>
                                              <a:dgm id="{05F2029A-330A-4B66-9B28-42863B1D4AD6}"/>
                                            </p:graphicEl>
                                          </p:spTgt>
                                        </p:tgtEl>
                                        <p:attrNameLst>
                                          <p:attrName>ppt_y</p:attrName>
                                        </p:attrNameLst>
                                      </p:cBhvr>
                                      <p:tavLst>
                                        <p:tav tm="0">
                                          <p:val>
                                            <p:strVal val="#ppt_y+0.31"/>
                                          </p:val>
                                        </p:tav>
                                        <p:tav tm="100000">
                                          <p:val>
                                            <p:strVal val="#ppt_y+0.31"/>
                                          </p:val>
                                        </p:tav>
                                      </p:tavLst>
                                    </p:anim>
                                    <p:anim calcmode="lin" valueType="num">
                                      <p:cBhvr>
                                        <p:cTn id="70" dur="300" decel="50000" fill="hold">
                                          <p:stCondLst>
                                            <p:cond delay="200"/>
                                          </p:stCondLst>
                                        </p:cTn>
                                        <p:tgtEl>
                                          <p:spTgt spid="17414">
                                            <p:graphicEl>
                                              <a:dgm id="{05F2029A-330A-4B66-9B28-42863B1D4AD6}"/>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1" dur="300" decel="50000" fill="hold">
                                          <p:stCondLst>
                                            <p:cond delay="200"/>
                                          </p:stCondLst>
                                        </p:cTn>
                                        <p:tgtEl>
                                          <p:spTgt spid="17414">
                                            <p:graphicEl>
                                              <a:dgm id="{05F2029A-330A-4B66-9B28-42863B1D4AD6}"/>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3" presetClass="entr" presetSubtype="0" fill="hold" grpId="0" nodeType="clickEffect">
                                  <p:stCondLst>
                                    <p:cond delay="0"/>
                                  </p:stCondLst>
                                  <p:childTnLst>
                                    <p:set>
                                      <p:cBhvr>
                                        <p:cTn id="75" dur="1" fill="hold">
                                          <p:stCondLst>
                                            <p:cond delay="0"/>
                                          </p:stCondLst>
                                        </p:cTn>
                                        <p:tgtEl>
                                          <p:spTgt spid="17414">
                                            <p:graphicEl>
                                              <a:dgm id="{41F80A25-4F5D-45C7-8C79-4361D3D18E22}"/>
                                            </p:graphicEl>
                                          </p:spTgt>
                                        </p:tgtEl>
                                        <p:attrNameLst>
                                          <p:attrName>style.visibility</p:attrName>
                                        </p:attrNameLst>
                                      </p:cBhvr>
                                      <p:to>
                                        <p:strVal val="visible"/>
                                      </p:to>
                                    </p:set>
                                    <p:animEffect transition="in" filter="fade">
                                      <p:cBhvr>
                                        <p:cTn id="76" dur="50"/>
                                        <p:tgtEl>
                                          <p:spTgt spid="17414">
                                            <p:graphicEl>
                                              <a:dgm id="{41F80A25-4F5D-45C7-8C79-4361D3D18E22}"/>
                                            </p:graphicEl>
                                          </p:spTgt>
                                        </p:tgtEl>
                                      </p:cBhvr>
                                    </p:animEffect>
                                    <p:anim calcmode="lin" valueType="num">
                                      <p:cBhvr>
                                        <p:cTn id="77" dur="200" fill="hold"/>
                                        <p:tgtEl>
                                          <p:spTgt spid="17414">
                                            <p:graphicEl>
                                              <a:dgm id="{41F80A25-4F5D-45C7-8C79-4361D3D18E22}"/>
                                            </p:graphicEl>
                                          </p:spTgt>
                                        </p:tgtEl>
                                        <p:attrNameLst>
                                          <p:attrName>ppt_x</p:attrName>
                                        </p:attrNameLst>
                                      </p:cBhvr>
                                      <p:tavLst>
                                        <p:tav tm="0">
                                          <p:val>
                                            <p:strVal val="#ppt_x"/>
                                          </p:val>
                                        </p:tav>
                                        <p:tav tm="100000">
                                          <p:val>
                                            <p:strVal val="#ppt_x"/>
                                          </p:val>
                                        </p:tav>
                                      </p:tavLst>
                                    </p:anim>
                                    <p:anim calcmode="lin" valueType="num">
                                      <p:cBhvr>
                                        <p:cTn id="78" dur="200" fill="hold"/>
                                        <p:tgtEl>
                                          <p:spTgt spid="17414">
                                            <p:graphicEl>
                                              <a:dgm id="{41F80A25-4F5D-45C7-8C79-4361D3D18E22}"/>
                                            </p:graphicEl>
                                          </p:spTgt>
                                        </p:tgtEl>
                                        <p:attrNameLst>
                                          <p:attrName>ppt_y</p:attrName>
                                        </p:attrNameLst>
                                      </p:cBhvr>
                                      <p:tavLst>
                                        <p:tav tm="0">
                                          <p:val>
                                            <p:strVal val="#ppt_y+0.31"/>
                                          </p:val>
                                        </p:tav>
                                        <p:tav tm="100000">
                                          <p:val>
                                            <p:strVal val="#ppt_y+0.31"/>
                                          </p:val>
                                        </p:tav>
                                      </p:tavLst>
                                    </p:anim>
                                    <p:anim calcmode="lin" valueType="num">
                                      <p:cBhvr>
                                        <p:cTn id="79" dur="300" decel="50000" fill="hold">
                                          <p:stCondLst>
                                            <p:cond delay="200"/>
                                          </p:stCondLst>
                                        </p:cTn>
                                        <p:tgtEl>
                                          <p:spTgt spid="17414">
                                            <p:graphicEl>
                                              <a:dgm id="{41F80A25-4F5D-45C7-8C79-4361D3D18E22}"/>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0" dur="300" decel="50000" fill="hold">
                                          <p:stCondLst>
                                            <p:cond delay="200"/>
                                          </p:stCondLst>
                                        </p:cTn>
                                        <p:tgtEl>
                                          <p:spTgt spid="17414">
                                            <p:graphicEl>
                                              <a:dgm id="{41F80A25-4F5D-45C7-8C79-4361D3D18E22}"/>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81" presetID="43" presetClass="entr" presetSubtype="0" fill="hold" grpId="0" nodeType="withEffect">
                                  <p:stCondLst>
                                    <p:cond delay="0"/>
                                  </p:stCondLst>
                                  <p:childTnLst>
                                    <p:set>
                                      <p:cBhvr>
                                        <p:cTn id="82" dur="1" fill="hold">
                                          <p:stCondLst>
                                            <p:cond delay="0"/>
                                          </p:stCondLst>
                                        </p:cTn>
                                        <p:tgtEl>
                                          <p:spTgt spid="17414">
                                            <p:graphicEl>
                                              <a:dgm id="{BD4A1EDB-145A-4F14-A5DF-51FCD0BD2D47}"/>
                                            </p:graphicEl>
                                          </p:spTgt>
                                        </p:tgtEl>
                                        <p:attrNameLst>
                                          <p:attrName>style.visibility</p:attrName>
                                        </p:attrNameLst>
                                      </p:cBhvr>
                                      <p:to>
                                        <p:strVal val="visible"/>
                                      </p:to>
                                    </p:set>
                                    <p:animEffect transition="in" filter="fade">
                                      <p:cBhvr>
                                        <p:cTn id="83" dur="50"/>
                                        <p:tgtEl>
                                          <p:spTgt spid="17414">
                                            <p:graphicEl>
                                              <a:dgm id="{BD4A1EDB-145A-4F14-A5DF-51FCD0BD2D47}"/>
                                            </p:graphicEl>
                                          </p:spTgt>
                                        </p:tgtEl>
                                      </p:cBhvr>
                                    </p:animEffect>
                                    <p:anim calcmode="lin" valueType="num">
                                      <p:cBhvr>
                                        <p:cTn id="84" dur="200" fill="hold"/>
                                        <p:tgtEl>
                                          <p:spTgt spid="17414">
                                            <p:graphicEl>
                                              <a:dgm id="{BD4A1EDB-145A-4F14-A5DF-51FCD0BD2D47}"/>
                                            </p:graphicEl>
                                          </p:spTgt>
                                        </p:tgtEl>
                                        <p:attrNameLst>
                                          <p:attrName>ppt_x</p:attrName>
                                        </p:attrNameLst>
                                      </p:cBhvr>
                                      <p:tavLst>
                                        <p:tav tm="0">
                                          <p:val>
                                            <p:strVal val="#ppt_x"/>
                                          </p:val>
                                        </p:tav>
                                        <p:tav tm="100000">
                                          <p:val>
                                            <p:strVal val="#ppt_x"/>
                                          </p:val>
                                        </p:tav>
                                      </p:tavLst>
                                    </p:anim>
                                    <p:anim calcmode="lin" valueType="num">
                                      <p:cBhvr>
                                        <p:cTn id="85" dur="200" fill="hold"/>
                                        <p:tgtEl>
                                          <p:spTgt spid="17414">
                                            <p:graphicEl>
                                              <a:dgm id="{BD4A1EDB-145A-4F14-A5DF-51FCD0BD2D47}"/>
                                            </p:graphicEl>
                                          </p:spTgt>
                                        </p:tgtEl>
                                        <p:attrNameLst>
                                          <p:attrName>ppt_y</p:attrName>
                                        </p:attrNameLst>
                                      </p:cBhvr>
                                      <p:tavLst>
                                        <p:tav tm="0">
                                          <p:val>
                                            <p:strVal val="#ppt_y+0.31"/>
                                          </p:val>
                                        </p:tav>
                                        <p:tav tm="100000">
                                          <p:val>
                                            <p:strVal val="#ppt_y+0.31"/>
                                          </p:val>
                                        </p:tav>
                                      </p:tavLst>
                                    </p:anim>
                                    <p:anim calcmode="lin" valueType="num">
                                      <p:cBhvr>
                                        <p:cTn id="86" dur="300" decel="50000" fill="hold">
                                          <p:stCondLst>
                                            <p:cond delay="200"/>
                                          </p:stCondLst>
                                        </p:cTn>
                                        <p:tgtEl>
                                          <p:spTgt spid="17414">
                                            <p:graphicEl>
                                              <a:dgm id="{BD4A1EDB-145A-4F14-A5DF-51FCD0BD2D47}"/>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7" dur="300" decel="50000" fill="hold">
                                          <p:stCondLst>
                                            <p:cond delay="200"/>
                                          </p:stCondLst>
                                        </p:cTn>
                                        <p:tgtEl>
                                          <p:spTgt spid="17414">
                                            <p:graphicEl>
                                              <a:dgm id="{BD4A1EDB-145A-4F14-A5DF-51FCD0BD2D47}"/>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88" presetID="43" presetClass="entr" presetSubtype="0" fill="hold" grpId="0" nodeType="withEffect">
                                  <p:stCondLst>
                                    <p:cond delay="0"/>
                                  </p:stCondLst>
                                  <p:childTnLst>
                                    <p:set>
                                      <p:cBhvr>
                                        <p:cTn id="89" dur="1" fill="hold">
                                          <p:stCondLst>
                                            <p:cond delay="0"/>
                                          </p:stCondLst>
                                        </p:cTn>
                                        <p:tgtEl>
                                          <p:spTgt spid="17414">
                                            <p:graphicEl>
                                              <a:dgm id="{73E0C3EC-8B38-455C-BFDA-F92BF9FB1BFD}"/>
                                            </p:graphicEl>
                                          </p:spTgt>
                                        </p:tgtEl>
                                        <p:attrNameLst>
                                          <p:attrName>style.visibility</p:attrName>
                                        </p:attrNameLst>
                                      </p:cBhvr>
                                      <p:to>
                                        <p:strVal val="visible"/>
                                      </p:to>
                                    </p:set>
                                    <p:animEffect transition="in" filter="fade">
                                      <p:cBhvr>
                                        <p:cTn id="90" dur="50"/>
                                        <p:tgtEl>
                                          <p:spTgt spid="17414">
                                            <p:graphicEl>
                                              <a:dgm id="{73E0C3EC-8B38-455C-BFDA-F92BF9FB1BFD}"/>
                                            </p:graphicEl>
                                          </p:spTgt>
                                        </p:tgtEl>
                                      </p:cBhvr>
                                    </p:animEffect>
                                    <p:anim calcmode="lin" valueType="num">
                                      <p:cBhvr>
                                        <p:cTn id="91" dur="200" fill="hold"/>
                                        <p:tgtEl>
                                          <p:spTgt spid="17414">
                                            <p:graphicEl>
                                              <a:dgm id="{73E0C3EC-8B38-455C-BFDA-F92BF9FB1BFD}"/>
                                            </p:graphicEl>
                                          </p:spTgt>
                                        </p:tgtEl>
                                        <p:attrNameLst>
                                          <p:attrName>ppt_x</p:attrName>
                                        </p:attrNameLst>
                                      </p:cBhvr>
                                      <p:tavLst>
                                        <p:tav tm="0">
                                          <p:val>
                                            <p:strVal val="#ppt_x"/>
                                          </p:val>
                                        </p:tav>
                                        <p:tav tm="100000">
                                          <p:val>
                                            <p:strVal val="#ppt_x"/>
                                          </p:val>
                                        </p:tav>
                                      </p:tavLst>
                                    </p:anim>
                                    <p:anim calcmode="lin" valueType="num">
                                      <p:cBhvr>
                                        <p:cTn id="92" dur="200" fill="hold"/>
                                        <p:tgtEl>
                                          <p:spTgt spid="17414">
                                            <p:graphicEl>
                                              <a:dgm id="{73E0C3EC-8B38-455C-BFDA-F92BF9FB1BFD}"/>
                                            </p:graphicEl>
                                          </p:spTgt>
                                        </p:tgtEl>
                                        <p:attrNameLst>
                                          <p:attrName>ppt_y</p:attrName>
                                        </p:attrNameLst>
                                      </p:cBhvr>
                                      <p:tavLst>
                                        <p:tav tm="0">
                                          <p:val>
                                            <p:strVal val="#ppt_y+0.31"/>
                                          </p:val>
                                        </p:tav>
                                        <p:tav tm="100000">
                                          <p:val>
                                            <p:strVal val="#ppt_y+0.31"/>
                                          </p:val>
                                        </p:tav>
                                      </p:tavLst>
                                    </p:anim>
                                    <p:anim calcmode="lin" valueType="num">
                                      <p:cBhvr>
                                        <p:cTn id="93" dur="300" decel="50000" fill="hold">
                                          <p:stCondLst>
                                            <p:cond delay="200"/>
                                          </p:stCondLst>
                                        </p:cTn>
                                        <p:tgtEl>
                                          <p:spTgt spid="17414">
                                            <p:graphicEl>
                                              <a:dgm id="{73E0C3EC-8B38-455C-BFDA-F92BF9FB1BFD}"/>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94" dur="300" decel="50000" fill="hold">
                                          <p:stCondLst>
                                            <p:cond delay="200"/>
                                          </p:stCondLst>
                                        </p:cTn>
                                        <p:tgtEl>
                                          <p:spTgt spid="17414">
                                            <p:graphicEl>
                                              <a:dgm id="{73E0C3EC-8B38-455C-BFDA-F92BF9FB1BFD}"/>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3" presetClass="entr" presetSubtype="0" fill="hold" grpId="0" nodeType="clickEffect">
                                  <p:stCondLst>
                                    <p:cond delay="0"/>
                                  </p:stCondLst>
                                  <p:childTnLst>
                                    <p:set>
                                      <p:cBhvr>
                                        <p:cTn id="98" dur="1" fill="hold">
                                          <p:stCondLst>
                                            <p:cond delay="0"/>
                                          </p:stCondLst>
                                        </p:cTn>
                                        <p:tgtEl>
                                          <p:spTgt spid="17414">
                                            <p:graphicEl>
                                              <a:dgm id="{1FD710F8-05E0-498A-BA4B-2ED19C871BD9}"/>
                                            </p:graphicEl>
                                          </p:spTgt>
                                        </p:tgtEl>
                                        <p:attrNameLst>
                                          <p:attrName>style.visibility</p:attrName>
                                        </p:attrNameLst>
                                      </p:cBhvr>
                                      <p:to>
                                        <p:strVal val="visible"/>
                                      </p:to>
                                    </p:set>
                                    <p:animEffect transition="in" filter="fade">
                                      <p:cBhvr>
                                        <p:cTn id="99" dur="50"/>
                                        <p:tgtEl>
                                          <p:spTgt spid="17414">
                                            <p:graphicEl>
                                              <a:dgm id="{1FD710F8-05E0-498A-BA4B-2ED19C871BD9}"/>
                                            </p:graphicEl>
                                          </p:spTgt>
                                        </p:tgtEl>
                                      </p:cBhvr>
                                    </p:animEffect>
                                    <p:anim calcmode="lin" valueType="num">
                                      <p:cBhvr>
                                        <p:cTn id="100" dur="200" fill="hold"/>
                                        <p:tgtEl>
                                          <p:spTgt spid="17414">
                                            <p:graphicEl>
                                              <a:dgm id="{1FD710F8-05E0-498A-BA4B-2ED19C871BD9}"/>
                                            </p:graphicEl>
                                          </p:spTgt>
                                        </p:tgtEl>
                                        <p:attrNameLst>
                                          <p:attrName>ppt_x</p:attrName>
                                        </p:attrNameLst>
                                      </p:cBhvr>
                                      <p:tavLst>
                                        <p:tav tm="0">
                                          <p:val>
                                            <p:strVal val="#ppt_x"/>
                                          </p:val>
                                        </p:tav>
                                        <p:tav tm="100000">
                                          <p:val>
                                            <p:strVal val="#ppt_x"/>
                                          </p:val>
                                        </p:tav>
                                      </p:tavLst>
                                    </p:anim>
                                    <p:anim calcmode="lin" valueType="num">
                                      <p:cBhvr>
                                        <p:cTn id="101" dur="200" fill="hold"/>
                                        <p:tgtEl>
                                          <p:spTgt spid="17414">
                                            <p:graphicEl>
                                              <a:dgm id="{1FD710F8-05E0-498A-BA4B-2ED19C871BD9}"/>
                                            </p:graphicEl>
                                          </p:spTgt>
                                        </p:tgtEl>
                                        <p:attrNameLst>
                                          <p:attrName>ppt_y</p:attrName>
                                        </p:attrNameLst>
                                      </p:cBhvr>
                                      <p:tavLst>
                                        <p:tav tm="0">
                                          <p:val>
                                            <p:strVal val="#ppt_y+0.31"/>
                                          </p:val>
                                        </p:tav>
                                        <p:tav tm="100000">
                                          <p:val>
                                            <p:strVal val="#ppt_y+0.31"/>
                                          </p:val>
                                        </p:tav>
                                      </p:tavLst>
                                    </p:anim>
                                    <p:anim calcmode="lin" valueType="num">
                                      <p:cBhvr>
                                        <p:cTn id="102" dur="300" decel="50000" fill="hold">
                                          <p:stCondLst>
                                            <p:cond delay="200"/>
                                          </p:stCondLst>
                                        </p:cTn>
                                        <p:tgtEl>
                                          <p:spTgt spid="17414">
                                            <p:graphicEl>
                                              <a:dgm id="{1FD710F8-05E0-498A-BA4B-2ED19C871BD9}"/>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03" dur="300" decel="50000" fill="hold">
                                          <p:stCondLst>
                                            <p:cond delay="200"/>
                                          </p:stCondLst>
                                        </p:cTn>
                                        <p:tgtEl>
                                          <p:spTgt spid="17414">
                                            <p:graphicEl>
                                              <a:dgm id="{1FD710F8-05E0-498A-BA4B-2ED19C871BD9}"/>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04" presetID="43" presetClass="entr" presetSubtype="0" fill="hold" grpId="0" nodeType="withEffect">
                                  <p:stCondLst>
                                    <p:cond delay="0"/>
                                  </p:stCondLst>
                                  <p:childTnLst>
                                    <p:set>
                                      <p:cBhvr>
                                        <p:cTn id="105" dur="1" fill="hold">
                                          <p:stCondLst>
                                            <p:cond delay="0"/>
                                          </p:stCondLst>
                                        </p:cTn>
                                        <p:tgtEl>
                                          <p:spTgt spid="17414">
                                            <p:graphicEl>
                                              <a:dgm id="{FD9027E0-698F-428F-85C0-8168CF51722C}"/>
                                            </p:graphicEl>
                                          </p:spTgt>
                                        </p:tgtEl>
                                        <p:attrNameLst>
                                          <p:attrName>style.visibility</p:attrName>
                                        </p:attrNameLst>
                                      </p:cBhvr>
                                      <p:to>
                                        <p:strVal val="visible"/>
                                      </p:to>
                                    </p:set>
                                    <p:animEffect transition="in" filter="fade">
                                      <p:cBhvr>
                                        <p:cTn id="106" dur="50"/>
                                        <p:tgtEl>
                                          <p:spTgt spid="17414">
                                            <p:graphicEl>
                                              <a:dgm id="{FD9027E0-698F-428F-85C0-8168CF51722C}"/>
                                            </p:graphicEl>
                                          </p:spTgt>
                                        </p:tgtEl>
                                      </p:cBhvr>
                                    </p:animEffect>
                                    <p:anim calcmode="lin" valueType="num">
                                      <p:cBhvr>
                                        <p:cTn id="107" dur="200" fill="hold"/>
                                        <p:tgtEl>
                                          <p:spTgt spid="17414">
                                            <p:graphicEl>
                                              <a:dgm id="{FD9027E0-698F-428F-85C0-8168CF51722C}"/>
                                            </p:graphicEl>
                                          </p:spTgt>
                                        </p:tgtEl>
                                        <p:attrNameLst>
                                          <p:attrName>ppt_x</p:attrName>
                                        </p:attrNameLst>
                                      </p:cBhvr>
                                      <p:tavLst>
                                        <p:tav tm="0">
                                          <p:val>
                                            <p:strVal val="#ppt_x"/>
                                          </p:val>
                                        </p:tav>
                                        <p:tav tm="100000">
                                          <p:val>
                                            <p:strVal val="#ppt_x"/>
                                          </p:val>
                                        </p:tav>
                                      </p:tavLst>
                                    </p:anim>
                                    <p:anim calcmode="lin" valueType="num">
                                      <p:cBhvr>
                                        <p:cTn id="108" dur="200" fill="hold"/>
                                        <p:tgtEl>
                                          <p:spTgt spid="17414">
                                            <p:graphicEl>
                                              <a:dgm id="{FD9027E0-698F-428F-85C0-8168CF51722C}"/>
                                            </p:graphicEl>
                                          </p:spTgt>
                                        </p:tgtEl>
                                        <p:attrNameLst>
                                          <p:attrName>ppt_y</p:attrName>
                                        </p:attrNameLst>
                                      </p:cBhvr>
                                      <p:tavLst>
                                        <p:tav tm="0">
                                          <p:val>
                                            <p:strVal val="#ppt_y+0.31"/>
                                          </p:val>
                                        </p:tav>
                                        <p:tav tm="100000">
                                          <p:val>
                                            <p:strVal val="#ppt_y+0.31"/>
                                          </p:val>
                                        </p:tav>
                                      </p:tavLst>
                                    </p:anim>
                                    <p:anim calcmode="lin" valueType="num">
                                      <p:cBhvr>
                                        <p:cTn id="109" dur="300" decel="50000" fill="hold">
                                          <p:stCondLst>
                                            <p:cond delay="200"/>
                                          </p:stCondLst>
                                        </p:cTn>
                                        <p:tgtEl>
                                          <p:spTgt spid="17414">
                                            <p:graphicEl>
                                              <a:dgm id="{FD9027E0-698F-428F-85C0-8168CF51722C}"/>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0" dur="300" decel="50000" fill="hold">
                                          <p:stCondLst>
                                            <p:cond delay="200"/>
                                          </p:stCondLst>
                                        </p:cTn>
                                        <p:tgtEl>
                                          <p:spTgt spid="17414">
                                            <p:graphicEl>
                                              <a:dgm id="{FD9027E0-698F-428F-85C0-8168CF51722C}"/>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11" presetID="43" presetClass="entr" presetSubtype="0" fill="hold" grpId="0" nodeType="withEffect">
                                  <p:stCondLst>
                                    <p:cond delay="0"/>
                                  </p:stCondLst>
                                  <p:childTnLst>
                                    <p:set>
                                      <p:cBhvr>
                                        <p:cTn id="112" dur="1" fill="hold">
                                          <p:stCondLst>
                                            <p:cond delay="0"/>
                                          </p:stCondLst>
                                        </p:cTn>
                                        <p:tgtEl>
                                          <p:spTgt spid="17414">
                                            <p:graphicEl>
                                              <a:dgm id="{7D317D43-74A6-4865-8C89-7B7D131C0CD3}"/>
                                            </p:graphicEl>
                                          </p:spTgt>
                                        </p:tgtEl>
                                        <p:attrNameLst>
                                          <p:attrName>style.visibility</p:attrName>
                                        </p:attrNameLst>
                                      </p:cBhvr>
                                      <p:to>
                                        <p:strVal val="visible"/>
                                      </p:to>
                                    </p:set>
                                    <p:animEffect transition="in" filter="fade">
                                      <p:cBhvr>
                                        <p:cTn id="113" dur="50"/>
                                        <p:tgtEl>
                                          <p:spTgt spid="17414">
                                            <p:graphicEl>
                                              <a:dgm id="{7D317D43-74A6-4865-8C89-7B7D131C0CD3}"/>
                                            </p:graphicEl>
                                          </p:spTgt>
                                        </p:tgtEl>
                                      </p:cBhvr>
                                    </p:animEffect>
                                    <p:anim calcmode="lin" valueType="num">
                                      <p:cBhvr>
                                        <p:cTn id="114" dur="200" fill="hold"/>
                                        <p:tgtEl>
                                          <p:spTgt spid="17414">
                                            <p:graphicEl>
                                              <a:dgm id="{7D317D43-74A6-4865-8C89-7B7D131C0CD3}"/>
                                            </p:graphicEl>
                                          </p:spTgt>
                                        </p:tgtEl>
                                        <p:attrNameLst>
                                          <p:attrName>ppt_x</p:attrName>
                                        </p:attrNameLst>
                                      </p:cBhvr>
                                      <p:tavLst>
                                        <p:tav tm="0">
                                          <p:val>
                                            <p:strVal val="#ppt_x"/>
                                          </p:val>
                                        </p:tav>
                                        <p:tav tm="100000">
                                          <p:val>
                                            <p:strVal val="#ppt_x"/>
                                          </p:val>
                                        </p:tav>
                                      </p:tavLst>
                                    </p:anim>
                                    <p:anim calcmode="lin" valueType="num">
                                      <p:cBhvr>
                                        <p:cTn id="115" dur="200" fill="hold"/>
                                        <p:tgtEl>
                                          <p:spTgt spid="17414">
                                            <p:graphicEl>
                                              <a:dgm id="{7D317D43-74A6-4865-8C89-7B7D131C0CD3}"/>
                                            </p:graphicEl>
                                          </p:spTgt>
                                        </p:tgtEl>
                                        <p:attrNameLst>
                                          <p:attrName>ppt_y</p:attrName>
                                        </p:attrNameLst>
                                      </p:cBhvr>
                                      <p:tavLst>
                                        <p:tav tm="0">
                                          <p:val>
                                            <p:strVal val="#ppt_y+0.31"/>
                                          </p:val>
                                        </p:tav>
                                        <p:tav tm="100000">
                                          <p:val>
                                            <p:strVal val="#ppt_y+0.31"/>
                                          </p:val>
                                        </p:tav>
                                      </p:tavLst>
                                    </p:anim>
                                    <p:anim calcmode="lin" valueType="num">
                                      <p:cBhvr>
                                        <p:cTn id="116" dur="300" decel="50000" fill="hold">
                                          <p:stCondLst>
                                            <p:cond delay="200"/>
                                          </p:stCondLst>
                                        </p:cTn>
                                        <p:tgtEl>
                                          <p:spTgt spid="17414">
                                            <p:graphicEl>
                                              <a:dgm id="{7D317D43-74A6-4865-8C89-7B7D131C0CD3}"/>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7" dur="300" decel="50000" fill="hold">
                                          <p:stCondLst>
                                            <p:cond delay="200"/>
                                          </p:stCondLst>
                                        </p:cTn>
                                        <p:tgtEl>
                                          <p:spTgt spid="17414">
                                            <p:graphicEl>
                                              <a:dgm id="{7D317D43-74A6-4865-8C89-7B7D131C0CD3}"/>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3" presetClass="entr" presetSubtype="0" fill="hold" grpId="0" nodeType="clickEffect">
                                  <p:stCondLst>
                                    <p:cond delay="0"/>
                                  </p:stCondLst>
                                  <p:childTnLst>
                                    <p:set>
                                      <p:cBhvr>
                                        <p:cTn id="121" dur="1" fill="hold">
                                          <p:stCondLst>
                                            <p:cond delay="0"/>
                                          </p:stCondLst>
                                        </p:cTn>
                                        <p:tgtEl>
                                          <p:spTgt spid="17414">
                                            <p:graphicEl>
                                              <a:dgm id="{0DE730C0-064F-43D2-8747-68712DA794DA}"/>
                                            </p:graphicEl>
                                          </p:spTgt>
                                        </p:tgtEl>
                                        <p:attrNameLst>
                                          <p:attrName>style.visibility</p:attrName>
                                        </p:attrNameLst>
                                      </p:cBhvr>
                                      <p:to>
                                        <p:strVal val="visible"/>
                                      </p:to>
                                    </p:set>
                                    <p:animEffect transition="in" filter="fade">
                                      <p:cBhvr>
                                        <p:cTn id="122" dur="50"/>
                                        <p:tgtEl>
                                          <p:spTgt spid="17414">
                                            <p:graphicEl>
                                              <a:dgm id="{0DE730C0-064F-43D2-8747-68712DA794DA}"/>
                                            </p:graphicEl>
                                          </p:spTgt>
                                        </p:tgtEl>
                                      </p:cBhvr>
                                    </p:animEffect>
                                    <p:anim calcmode="lin" valueType="num">
                                      <p:cBhvr>
                                        <p:cTn id="123" dur="200" fill="hold"/>
                                        <p:tgtEl>
                                          <p:spTgt spid="17414">
                                            <p:graphicEl>
                                              <a:dgm id="{0DE730C0-064F-43D2-8747-68712DA794DA}"/>
                                            </p:graphicEl>
                                          </p:spTgt>
                                        </p:tgtEl>
                                        <p:attrNameLst>
                                          <p:attrName>ppt_x</p:attrName>
                                        </p:attrNameLst>
                                      </p:cBhvr>
                                      <p:tavLst>
                                        <p:tav tm="0">
                                          <p:val>
                                            <p:strVal val="#ppt_x"/>
                                          </p:val>
                                        </p:tav>
                                        <p:tav tm="100000">
                                          <p:val>
                                            <p:strVal val="#ppt_x"/>
                                          </p:val>
                                        </p:tav>
                                      </p:tavLst>
                                    </p:anim>
                                    <p:anim calcmode="lin" valueType="num">
                                      <p:cBhvr>
                                        <p:cTn id="124" dur="200" fill="hold"/>
                                        <p:tgtEl>
                                          <p:spTgt spid="17414">
                                            <p:graphicEl>
                                              <a:dgm id="{0DE730C0-064F-43D2-8747-68712DA794DA}"/>
                                            </p:graphicEl>
                                          </p:spTgt>
                                        </p:tgtEl>
                                        <p:attrNameLst>
                                          <p:attrName>ppt_y</p:attrName>
                                        </p:attrNameLst>
                                      </p:cBhvr>
                                      <p:tavLst>
                                        <p:tav tm="0">
                                          <p:val>
                                            <p:strVal val="#ppt_y+0.31"/>
                                          </p:val>
                                        </p:tav>
                                        <p:tav tm="100000">
                                          <p:val>
                                            <p:strVal val="#ppt_y+0.31"/>
                                          </p:val>
                                        </p:tav>
                                      </p:tavLst>
                                    </p:anim>
                                    <p:anim calcmode="lin" valueType="num">
                                      <p:cBhvr>
                                        <p:cTn id="125" dur="300" decel="50000" fill="hold">
                                          <p:stCondLst>
                                            <p:cond delay="200"/>
                                          </p:stCondLst>
                                        </p:cTn>
                                        <p:tgtEl>
                                          <p:spTgt spid="17414">
                                            <p:graphicEl>
                                              <a:dgm id="{0DE730C0-064F-43D2-8747-68712DA794DA}"/>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26" dur="300" decel="50000" fill="hold">
                                          <p:stCondLst>
                                            <p:cond delay="200"/>
                                          </p:stCondLst>
                                        </p:cTn>
                                        <p:tgtEl>
                                          <p:spTgt spid="17414">
                                            <p:graphicEl>
                                              <a:dgm id="{0DE730C0-064F-43D2-8747-68712DA794DA}"/>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7" presetID="43" presetClass="entr" presetSubtype="0" fill="hold" grpId="0" nodeType="withEffect">
                                  <p:stCondLst>
                                    <p:cond delay="0"/>
                                  </p:stCondLst>
                                  <p:childTnLst>
                                    <p:set>
                                      <p:cBhvr>
                                        <p:cTn id="128" dur="1" fill="hold">
                                          <p:stCondLst>
                                            <p:cond delay="0"/>
                                          </p:stCondLst>
                                        </p:cTn>
                                        <p:tgtEl>
                                          <p:spTgt spid="17414">
                                            <p:graphicEl>
                                              <a:dgm id="{BAE0E814-DFEF-422B-92A4-CDDD914816BD}"/>
                                            </p:graphicEl>
                                          </p:spTgt>
                                        </p:tgtEl>
                                        <p:attrNameLst>
                                          <p:attrName>style.visibility</p:attrName>
                                        </p:attrNameLst>
                                      </p:cBhvr>
                                      <p:to>
                                        <p:strVal val="visible"/>
                                      </p:to>
                                    </p:set>
                                    <p:animEffect transition="in" filter="fade">
                                      <p:cBhvr>
                                        <p:cTn id="129" dur="50"/>
                                        <p:tgtEl>
                                          <p:spTgt spid="17414">
                                            <p:graphicEl>
                                              <a:dgm id="{BAE0E814-DFEF-422B-92A4-CDDD914816BD}"/>
                                            </p:graphicEl>
                                          </p:spTgt>
                                        </p:tgtEl>
                                      </p:cBhvr>
                                    </p:animEffect>
                                    <p:anim calcmode="lin" valueType="num">
                                      <p:cBhvr>
                                        <p:cTn id="130" dur="200" fill="hold"/>
                                        <p:tgtEl>
                                          <p:spTgt spid="17414">
                                            <p:graphicEl>
                                              <a:dgm id="{BAE0E814-DFEF-422B-92A4-CDDD914816BD}"/>
                                            </p:graphicEl>
                                          </p:spTgt>
                                        </p:tgtEl>
                                        <p:attrNameLst>
                                          <p:attrName>ppt_x</p:attrName>
                                        </p:attrNameLst>
                                      </p:cBhvr>
                                      <p:tavLst>
                                        <p:tav tm="0">
                                          <p:val>
                                            <p:strVal val="#ppt_x"/>
                                          </p:val>
                                        </p:tav>
                                        <p:tav tm="100000">
                                          <p:val>
                                            <p:strVal val="#ppt_x"/>
                                          </p:val>
                                        </p:tav>
                                      </p:tavLst>
                                    </p:anim>
                                    <p:anim calcmode="lin" valueType="num">
                                      <p:cBhvr>
                                        <p:cTn id="131" dur="200" fill="hold"/>
                                        <p:tgtEl>
                                          <p:spTgt spid="17414">
                                            <p:graphicEl>
                                              <a:dgm id="{BAE0E814-DFEF-422B-92A4-CDDD914816BD}"/>
                                            </p:graphicEl>
                                          </p:spTgt>
                                        </p:tgtEl>
                                        <p:attrNameLst>
                                          <p:attrName>ppt_y</p:attrName>
                                        </p:attrNameLst>
                                      </p:cBhvr>
                                      <p:tavLst>
                                        <p:tav tm="0">
                                          <p:val>
                                            <p:strVal val="#ppt_y+0.31"/>
                                          </p:val>
                                        </p:tav>
                                        <p:tav tm="100000">
                                          <p:val>
                                            <p:strVal val="#ppt_y+0.31"/>
                                          </p:val>
                                        </p:tav>
                                      </p:tavLst>
                                    </p:anim>
                                    <p:anim calcmode="lin" valueType="num">
                                      <p:cBhvr>
                                        <p:cTn id="132" dur="300" decel="50000" fill="hold">
                                          <p:stCondLst>
                                            <p:cond delay="200"/>
                                          </p:stCondLst>
                                        </p:cTn>
                                        <p:tgtEl>
                                          <p:spTgt spid="17414">
                                            <p:graphicEl>
                                              <a:dgm id="{BAE0E814-DFEF-422B-92A4-CDDD914816BD}"/>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33" dur="300" decel="50000" fill="hold">
                                          <p:stCondLst>
                                            <p:cond delay="200"/>
                                          </p:stCondLst>
                                        </p:cTn>
                                        <p:tgtEl>
                                          <p:spTgt spid="17414">
                                            <p:graphicEl>
                                              <a:dgm id="{BAE0E814-DFEF-422B-92A4-CDDD914816BD}"/>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34" presetID="43" presetClass="entr" presetSubtype="0" fill="hold" grpId="0" nodeType="withEffect">
                                  <p:stCondLst>
                                    <p:cond delay="0"/>
                                  </p:stCondLst>
                                  <p:childTnLst>
                                    <p:set>
                                      <p:cBhvr>
                                        <p:cTn id="135" dur="1" fill="hold">
                                          <p:stCondLst>
                                            <p:cond delay="0"/>
                                          </p:stCondLst>
                                        </p:cTn>
                                        <p:tgtEl>
                                          <p:spTgt spid="17414">
                                            <p:graphicEl>
                                              <a:dgm id="{803B2102-9714-419C-B198-01063FD45E92}"/>
                                            </p:graphicEl>
                                          </p:spTgt>
                                        </p:tgtEl>
                                        <p:attrNameLst>
                                          <p:attrName>style.visibility</p:attrName>
                                        </p:attrNameLst>
                                      </p:cBhvr>
                                      <p:to>
                                        <p:strVal val="visible"/>
                                      </p:to>
                                    </p:set>
                                    <p:animEffect transition="in" filter="fade">
                                      <p:cBhvr>
                                        <p:cTn id="136" dur="50"/>
                                        <p:tgtEl>
                                          <p:spTgt spid="17414">
                                            <p:graphicEl>
                                              <a:dgm id="{803B2102-9714-419C-B198-01063FD45E92}"/>
                                            </p:graphicEl>
                                          </p:spTgt>
                                        </p:tgtEl>
                                      </p:cBhvr>
                                    </p:animEffect>
                                    <p:anim calcmode="lin" valueType="num">
                                      <p:cBhvr>
                                        <p:cTn id="137" dur="200" fill="hold"/>
                                        <p:tgtEl>
                                          <p:spTgt spid="17414">
                                            <p:graphicEl>
                                              <a:dgm id="{803B2102-9714-419C-B198-01063FD45E92}"/>
                                            </p:graphicEl>
                                          </p:spTgt>
                                        </p:tgtEl>
                                        <p:attrNameLst>
                                          <p:attrName>ppt_x</p:attrName>
                                        </p:attrNameLst>
                                      </p:cBhvr>
                                      <p:tavLst>
                                        <p:tav tm="0">
                                          <p:val>
                                            <p:strVal val="#ppt_x"/>
                                          </p:val>
                                        </p:tav>
                                        <p:tav tm="100000">
                                          <p:val>
                                            <p:strVal val="#ppt_x"/>
                                          </p:val>
                                        </p:tav>
                                      </p:tavLst>
                                    </p:anim>
                                    <p:anim calcmode="lin" valueType="num">
                                      <p:cBhvr>
                                        <p:cTn id="138" dur="200" fill="hold"/>
                                        <p:tgtEl>
                                          <p:spTgt spid="17414">
                                            <p:graphicEl>
                                              <a:dgm id="{803B2102-9714-419C-B198-01063FD45E92}"/>
                                            </p:graphicEl>
                                          </p:spTgt>
                                        </p:tgtEl>
                                        <p:attrNameLst>
                                          <p:attrName>ppt_y</p:attrName>
                                        </p:attrNameLst>
                                      </p:cBhvr>
                                      <p:tavLst>
                                        <p:tav tm="0">
                                          <p:val>
                                            <p:strVal val="#ppt_y+0.31"/>
                                          </p:val>
                                        </p:tav>
                                        <p:tav tm="100000">
                                          <p:val>
                                            <p:strVal val="#ppt_y+0.31"/>
                                          </p:val>
                                        </p:tav>
                                      </p:tavLst>
                                    </p:anim>
                                    <p:anim calcmode="lin" valueType="num">
                                      <p:cBhvr>
                                        <p:cTn id="139" dur="300" decel="50000" fill="hold">
                                          <p:stCondLst>
                                            <p:cond delay="200"/>
                                          </p:stCondLst>
                                        </p:cTn>
                                        <p:tgtEl>
                                          <p:spTgt spid="17414">
                                            <p:graphicEl>
                                              <a:dgm id="{803B2102-9714-419C-B198-01063FD45E92}"/>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40" dur="300" decel="50000" fill="hold">
                                          <p:stCondLst>
                                            <p:cond delay="200"/>
                                          </p:stCondLst>
                                        </p:cTn>
                                        <p:tgtEl>
                                          <p:spTgt spid="17414">
                                            <p:graphicEl>
                                              <a:dgm id="{803B2102-9714-419C-B198-01063FD45E92}"/>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414"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40" name="Picture 138">
            <a:extLst>
              <a:ext uri="{FF2B5EF4-FFF2-40B4-BE49-F238E27FC236}">
                <a16:creationId xmlns:a16="http://schemas.microsoft.com/office/drawing/2014/main" id="{F1B8F9CB-890B-4CB8-B503-188A763E2F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8441" name="Picture 140">
            <a:extLst>
              <a:ext uri="{FF2B5EF4-FFF2-40B4-BE49-F238E27FC236}">
                <a16:creationId xmlns:a16="http://schemas.microsoft.com/office/drawing/2014/main" id="{AA632AB4-3837-4FD0-8B62-0A18B573F4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8442" name="Oval 142">
            <a:extLst>
              <a:ext uri="{FF2B5EF4-FFF2-40B4-BE49-F238E27FC236}">
                <a16:creationId xmlns:a16="http://schemas.microsoft.com/office/drawing/2014/main" id="{C393B4A7-6ABF-423D-A762-3CDB4897A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8443" name="Picture 144">
            <a:extLst>
              <a:ext uri="{FF2B5EF4-FFF2-40B4-BE49-F238E27FC236}">
                <a16:creationId xmlns:a16="http://schemas.microsoft.com/office/drawing/2014/main" id="{9CD2319A-6FA9-4EFB-9EDF-7304467425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8444" name="Picture 146">
            <a:extLst>
              <a:ext uri="{FF2B5EF4-FFF2-40B4-BE49-F238E27FC236}">
                <a16:creationId xmlns:a16="http://schemas.microsoft.com/office/drawing/2014/main" id="{D1692A93-3514-4486-8B67-CCA4E0259B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8445" name="Rectangle 148">
            <a:extLst>
              <a:ext uri="{FF2B5EF4-FFF2-40B4-BE49-F238E27FC236}">
                <a16:creationId xmlns:a16="http://schemas.microsoft.com/office/drawing/2014/main" id="{01AD250C-F2EA-449F-9B14-DF5BB674C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446" name="Rectangle 150">
            <a:extLst>
              <a:ext uri="{FF2B5EF4-FFF2-40B4-BE49-F238E27FC236}">
                <a16:creationId xmlns:a16="http://schemas.microsoft.com/office/drawing/2014/main" id="{47AEA421-5F29-4BA7-9360-2501B5987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8447" name="Freeform 7">
            <a:extLst>
              <a:ext uri="{FF2B5EF4-FFF2-40B4-BE49-F238E27FC236}">
                <a16:creationId xmlns:a16="http://schemas.microsoft.com/office/drawing/2014/main" id="{9348F0CB-4904-4DEF-BDD4-ADEC2DCC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18434" name="Rectangle 2">
            <a:extLst>
              <a:ext uri="{FF2B5EF4-FFF2-40B4-BE49-F238E27FC236}">
                <a16:creationId xmlns:a16="http://schemas.microsoft.com/office/drawing/2014/main" id="{8912DC08-B2E0-4845-96C4-E893DCC61DD9}"/>
              </a:ext>
            </a:extLst>
          </p:cNvPr>
          <p:cNvSpPr>
            <a:spLocks noGrp="1" noChangeArrowheads="1"/>
          </p:cNvSpPr>
          <p:nvPr>
            <p:ph type="title"/>
          </p:nvPr>
        </p:nvSpPr>
        <p:spPr>
          <a:xfrm>
            <a:off x="486697" y="629267"/>
            <a:ext cx="6939116" cy="1016654"/>
          </a:xfrm>
        </p:spPr>
        <p:txBody>
          <a:bodyPr vert="horz" lIns="91440" tIns="45720" rIns="91440" bIns="45720" rtlCol="0" anchor="t" anchorCtr="1">
            <a:normAutofit/>
          </a:bodyPr>
          <a:lstStyle/>
          <a:p>
            <a:pPr defTabSz="457200">
              <a:lnSpc>
                <a:spcPct val="90000"/>
              </a:lnSpc>
            </a:pPr>
            <a:r>
              <a:rPr lang="en-US" altLang="en-US" sz="3600">
                <a:solidFill>
                  <a:srgbClr val="EBEBEB"/>
                </a:solidFill>
              </a:rPr>
              <a:t>What is a Cheating Culture?</a:t>
            </a:r>
          </a:p>
        </p:txBody>
      </p:sp>
      <p:sp>
        <p:nvSpPr>
          <p:cNvPr id="18448" name="Rectangle 154">
            <a:extLst>
              <a:ext uri="{FF2B5EF4-FFF2-40B4-BE49-F238E27FC236}">
                <a16:creationId xmlns:a16="http://schemas.microsoft.com/office/drawing/2014/main" id="{1583E1B8-79B3-49BB-8704-58E4AB1AF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449" name="Freeform: Shape 156">
            <a:extLst>
              <a:ext uri="{FF2B5EF4-FFF2-40B4-BE49-F238E27FC236}">
                <a16:creationId xmlns:a16="http://schemas.microsoft.com/office/drawing/2014/main" id="{7BB34D5F-2B87-438E-8236-69C6068D4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18438" name="Text Box 4">
            <a:extLst>
              <a:ext uri="{FF2B5EF4-FFF2-40B4-BE49-F238E27FC236}">
                <a16:creationId xmlns:a16="http://schemas.microsoft.com/office/drawing/2014/main" id="{D027C7CB-2B11-4836-BC77-5E65E200E388}"/>
              </a:ext>
            </a:extLst>
          </p:cNvPr>
          <p:cNvGraphicFramePr/>
          <p:nvPr>
            <p:extLst>
              <p:ext uri="{D42A27DB-BD31-4B8C-83A1-F6EECF244321}">
                <p14:modId xmlns:p14="http://schemas.microsoft.com/office/powerpoint/2010/main" val="2888636178"/>
              </p:ext>
            </p:extLst>
          </p:nvPr>
        </p:nvGraphicFramePr>
        <p:xfrm>
          <a:off x="342817" y="2800829"/>
          <a:ext cx="8171528" cy="34042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954259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8438">
                                            <p:graphicEl>
                                              <a:dgm id="{321A4FDC-9509-4B2B-A7FE-40221CA2B989}"/>
                                            </p:graphicEl>
                                          </p:spTgt>
                                        </p:tgtEl>
                                        <p:attrNameLst>
                                          <p:attrName>style.visibility</p:attrName>
                                        </p:attrNameLst>
                                      </p:cBhvr>
                                      <p:to>
                                        <p:strVal val="visible"/>
                                      </p:to>
                                    </p:set>
                                    <p:animScale>
                                      <p:cBhvr>
                                        <p:cTn id="7" dur="1000" decel="50000" fill="hold">
                                          <p:stCondLst>
                                            <p:cond delay="0"/>
                                          </p:stCondLst>
                                        </p:cTn>
                                        <p:tgtEl>
                                          <p:spTgt spid="18438">
                                            <p:graphicEl>
                                              <a:dgm id="{321A4FDC-9509-4B2B-A7FE-40221CA2B989}"/>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438">
                                            <p:graphicEl>
                                              <a:dgm id="{321A4FDC-9509-4B2B-A7FE-40221CA2B989}"/>
                                            </p:graphicEl>
                                          </p:spTgt>
                                        </p:tgtEl>
                                        <p:attrNameLst>
                                          <p:attrName>ppt_x</p:attrName>
                                          <p:attrName>ppt_y</p:attrName>
                                        </p:attrNameLst>
                                      </p:cBhvr>
                                    </p:animMotion>
                                    <p:animEffect transition="in" filter="fade">
                                      <p:cBhvr>
                                        <p:cTn id="9" dur="1000"/>
                                        <p:tgtEl>
                                          <p:spTgt spid="18438">
                                            <p:graphicEl>
                                              <a:dgm id="{321A4FDC-9509-4B2B-A7FE-40221CA2B989}"/>
                                            </p:graphicEl>
                                          </p:spTgt>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8438">
                                            <p:graphicEl>
                                              <a:dgm id="{B3A67638-D9E9-43A3-9B73-2A6685CA2CE4}"/>
                                            </p:graphicEl>
                                          </p:spTgt>
                                        </p:tgtEl>
                                        <p:attrNameLst>
                                          <p:attrName>style.visibility</p:attrName>
                                        </p:attrNameLst>
                                      </p:cBhvr>
                                      <p:to>
                                        <p:strVal val="visible"/>
                                      </p:to>
                                    </p:set>
                                    <p:animScale>
                                      <p:cBhvr>
                                        <p:cTn id="12" dur="1000" decel="50000" fill="hold">
                                          <p:stCondLst>
                                            <p:cond delay="0"/>
                                          </p:stCondLst>
                                        </p:cTn>
                                        <p:tgtEl>
                                          <p:spTgt spid="18438">
                                            <p:graphicEl>
                                              <a:dgm id="{B3A67638-D9E9-43A3-9B73-2A6685CA2CE4}"/>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8438">
                                            <p:graphicEl>
                                              <a:dgm id="{B3A67638-D9E9-43A3-9B73-2A6685CA2CE4}"/>
                                            </p:graphicEl>
                                          </p:spTgt>
                                        </p:tgtEl>
                                        <p:attrNameLst>
                                          <p:attrName>ppt_x</p:attrName>
                                          <p:attrName>ppt_y</p:attrName>
                                        </p:attrNameLst>
                                      </p:cBhvr>
                                    </p:animMotion>
                                    <p:animEffect transition="in" filter="fade">
                                      <p:cBhvr>
                                        <p:cTn id="14" dur="1000"/>
                                        <p:tgtEl>
                                          <p:spTgt spid="18438">
                                            <p:graphicEl>
                                              <a:dgm id="{B3A67638-D9E9-43A3-9B73-2A6685CA2CE4}"/>
                                            </p:graphicEl>
                                          </p:spTgt>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18438">
                                            <p:graphicEl>
                                              <a:dgm id="{F1550201-339B-46E5-9AA7-7022D8CC365F}"/>
                                            </p:graphicEl>
                                          </p:spTgt>
                                        </p:tgtEl>
                                        <p:attrNameLst>
                                          <p:attrName>style.visibility</p:attrName>
                                        </p:attrNameLst>
                                      </p:cBhvr>
                                      <p:to>
                                        <p:strVal val="visible"/>
                                      </p:to>
                                    </p:set>
                                    <p:animScale>
                                      <p:cBhvr>
                                        <p:cTn id="17" dur="1000" decel="50000" fill="hold">
                                          <p:stCondLst>
                                            <p:cond delay="0"/>
                                          </p:stCondLst>
                                        </p:cTn>
                                        <p:tgtEl>
                                          <p:spTgt spid="18438">
                                            <p:graphicEl>
                                              <a:dgm id="{F1550201-339B-46E5-9AA7-7022D8CC365F}"/>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8438">
                                            <p:graphicEl>
                                              <a:dgm id="{F1550201-339B-46E5-9AA7-7022D8CC365F}"/>
                                            </p:graphicEl>
                                          </p:spTgt>
                                        </p:tgtEl>
                                        <p:attrNameLst>
                                          <p:attrName>ppt_x</p:attrName>
                                          <p:attrName>ppt_y</p:attrName>
                                        </p:attrNameLst>
                                      </p:cBhvr>
                                    </p:animMotion>
                                    <p:animEffect transition="in" filter="fade">
                                      <p:cBhvr>
                                        <p:cTn id="19" dur="1000"/>
                                        <p:tgtEl>
                                          <p:spTgt spid="18438">
                                            <p:graphicEl>
                                              <a:dgm id="{F1550201-339B-46E5-9AA7-7022D8CC365F}"/>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grpId="0" nodeType="clickEffect">
                                  <p:stCondLst>
                                    <p:cond delay="0"/>
                                  </p:stCondLst>
                                  <p:childTnLst>
                                    <p:set>
                                      <p:cBhvr>
                                        <p:cTn id="23" dur="1" fill="hold">
                                          <p:stCondLst>
                                            <p:cond delay="0"/>
                                          </p:stCondLst>
                                        </p:cTn>
                                        <p:tgtEl>
                                          <p:spTgt spid="18438">
                                            <p:graphicEl>
                                              <a:dgm id="{7AFD83F1-40B8-42AA-9952-27AF05DDABA3}"/>
                                            </p:graphicEl>
                                          </p:spTgt>
                                        </p:tgtEl>
                                        <p:attrNameLst>
                                          <p:attrName>style.visibility</p:attrName>
                                        </p:attrNameLst>
                                      </p:cBhvr>
                                      <p:to>
                                        <p:strVal val="visible"/>
                                      </p:to>
                                    </p:set>
                                    <p:animScale>
                                      <p:cBhvr>
                                        <p:cTn id="24" dur="1000" decel="50000" fill="hold">
                                          <p:stCondLst>
                                            <p:cond delay="0"/>
                                          </p:stCondLst>
                                        </p:cTn>
                                        <p:tgtEl>
                                          <p:spTgt spid="18438">
                                            <p:graphicEl>
                                              <a:dgm id="{7AFD83F1-40B8-42AA-9952-27AF05DDABA3}"/>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18438">
                                            <p:graphicEl>
                                              <a:dgm id="{7AFD83F1-40B8-42AA-9952-27AF05DDABA3}"/>
                                            </p:graphicEl>
                                          </p:spTgt>
                                        </p:tgtEl>
                                        <p:attrNameLst>
                                          <p:attrName>ppt_x</p:attrName>
                                          <p:attrName>ppt_y</p:attrName>
                                        </p:attrNameLst>
                                      </p:cBhvr>
                                    </p:animMotion>
                                    <p:animEffect transition="in" filter="fade">
                                      <p:cBhvr>
                                        <p:cTn id="26" dur="1000"/>
                                        <p:tgtEl>
                                          <p:spTgt spid="18438">
                                            <p:graphicEl>
                                              <a:dgm id="{7AFD83F1-40B8-42AA-9952-27AF05DDABA3}"/>
                                            </p:graphicEl>
                                          </p:spTgt>
                                        </p:tgtEl>
                                      </p:cBhvr>
                                    </p:animEffect>
                                  </p:childTnLst>
                                </p:cTn>
                              </p:par>
                              <p:par>
                                <p:cTn id="27" presetID="52" presetClass="entr" presetSubtype="0" fill="hold" grpId="0" nodeType="withEffect">
                                  <p:stCondLst>
                                    <p:cond delay="0"/>
                                  </p:stCondLst>
                                  <p:childTnLst>
                                    <p:set>
                                      <p:cBhvr>
                                        <p:cTn id="28" dur="1" fill="hold">
                                          <p:stCondLst>
                                            <p:cond delay="0"/>
                                          </p:stCondLst>
                                        </p:cTn>
                                        <p:tgtEl>
                                          <p:spTgt spid="18438">
                                            <p:graphicEl>
                                              <a:dgm id="{3852C8A6-2DF8-4E04-B496-E49D26F9527B}"/>
                                            </p:graphicEl>
                                          </p:spTgt>
                                        </p:tgtEl>
                                        <p:attrNameLst>
                                          <p:attrName>style.visibility</p:attrName>
                                        </p:attrNameLst>
                                      </p:cBhvr>
                                      <p:to>
                                        <p:strVal val="visible"/>
                                      </p:to>
                                    </p:set>
                                    <p:animScale>
                                      <p:cBhvr>
                                        <p:cTn id="29" dur="1000" decel="50000" fill="hold">
                                          <p:stCondLst>
                                            <p:cond delay="0"/>
                                          </p:stCondLst>
                                        </p:cTn>
                                        <p:tgtEl>
                                          <p:spTgt spid="18438">
                                            <p:graphicEl>
                                              <a:dgm id="{3852C8A6-2DF8-4E04-B496-E49D26F9527B}"/>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18438">
                                            <p:graphicEl>
                                              <a:dgm id="{3852C8A6-2DF8-4E04-B496-E49D26F9527B}"/>
                                            </p:graphicEl>
                                          </p:spTgt>
                                        </p:tgtEl>
                                        <p:attrNameLst>
                                          <p:attrName>ppt_x</p:attrName>
                                          <p:attrName>ppt_y</p:attrName>
                                        </p:attrNameLst>
                                      </p:cBhvr>
                                    </p:animMotion>
                                    <p:animEffect transition="in" filter="fade">
                                      <p:cBhvr>
                                        <p:cTn id="31" dur="1000"/>
                                        <p:tgtEl>
                                          <p:spTgt spid="18438">
                                            <p:graphicEl>
                                              <a:dgm id="{3852C8A6-2DF8-4E04-B496-E49D26F9527B}"/>
                                            </p:graphicEl>
                                          </p:spTgt>
                                        </p:tgtEl>
                                      </p:cBhvr>
                                    </p:animEffect>
                                  </p:childTnLst>
                                </p:cTn>
                              </p:par>
                              <p:par>
                                <p:cTn id="32" presetID="52" presetClass="entr" presetSubtype="0" fill="hold" grpId="0" nodeType="withEffect">
                                  <p:stCondLst>
                                    <p:cond delay="0"/>
                                  </p:stCondLst>
                                  <p:childTnLst>
                                    <p:set>
                                      <p:cBhvr>
                                        <p:cTn id="33" dur="1" fill="hold">
                                          <p:stCondLst>
                                            <p:cond delay="0"/>
                                          </p:stCondLst>
                                        </p:cTn>
                                        <p:tgtEl>
                                          <p:spTgt spid="18438">
                                            <p:graphicEl>
                                              <a:dgm id="{71E8F075-8779-4FD7-8439-B167A59DCBA1}"/>
                                            </p:graphicEl>
                                          </p:spTgt>
                                        </p:tgtEl>
                                        <p:attrNameLst>
                                          <p:attrName>style.visibility</p:attrName>
                                        </p:attrNameLst>
                                      </p:cBhvr>
                                      <p:to>
                                        <p:strVal val="visible"/>
                                      </p:to>
                                    </p:set>
                                    <p:animScale>
                                      <p:cBhvr>
                                        <p:cTn id="34" dur="1000" decel="50000" fill="hold">
                                          <p:stCondLst>
                                            <p:cond delay="0"/>
                                          </p:stCondLst>
                                        </p:cTn>
                                        <p:tgtEl>
                                          <p:spTgt spid="18438">
                                            <p:graphicEl>
                                              <a:dgm id="{71E8F075-8779-4FD7-8439-B167A59DCBA1}"/>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18438">
                                            <p:graphicEl>
                                              <a:dgm id="{71E8F075-8779-4FD7-8439-B167A59DCBA1}"/>
                                            </p:graphicEl>
                                          </p:spTgt>
                                        </p:tgtEl>
                                        <p:attrNameLst>
                                          <p:attrName>ppt_x</p:attrName>
                                          <p:attrName>ppt_y</p:attrName>
                                        </p:attrNameLst>
                                      </p:cBhvr>
                                    </p:animMotion>
                                    <p:animEffect transition="in" filter="fade">
                                      <p:cBhvr>
                                        <p:cTn id="36" dur="1000"/>
                                        <p:tgtEl>
                                          <p:spTgt spid="18438">
                                            <p:graphicEl>
                                              <a:dgm id="{71E8F075-8779-4FD7-8439-B167A59DCBA1}"/>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52" presetClass="entr" presetSubtype="0" fill="hold" grpId="0" nodeType="clickEffect">
                                  <p:stCondLst>
                                    <p:cond delay="0"/>
                                  </p:stCondLst>
                                  <p:childTnLst>
                                    <p:set>
                                      <p:cBhvr>
                                        <p:cTn id="40" dur="1" fill="hold">
                                          <p:stCondLst>
                                            <p:cond delay="0"/>
                                          </p:stCondLst>
                                        </p:cTn>
                                        <p:tgtEl>
                                          <p:spTgt spid="18438">
                                            <p:graphicEl>
                                              <a:dgm id="{FBF5CB7A-506E-4523-944D-ACE66674FBD0}"/>
                                            </p:graphicEl>
                                          </p:spTgt>
                                        </p:tgtEl>
                                        <p:attrNameLst>
                                          <p:attrName>style.visibility</p:attrName>
                                        </p:attrNameLst>
                                      </p:cBhvr>
                                      <p:to>
                                        <p:strVal val="visible"/>
                                      </p:to>
                                    </p:set>
                                    <p:animScale>
                                      <p:cBhvr>
                                        <p:cTn id="41" dur="1000" decel="50000" fill="hold">
                                          <p:stCondLst>
                                            <p:cond delay="0"/>
                                          </p:stCondLst>
                                        </p:cTn>
                                        <p:tgtEl>
                                          <p:spTgt spid="18438">
                                            <p:graphicEl>
                                              <a:dgm id="{FBF5CB7A-506E-4523-944D-ACE66674FBD0}"/>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18438">
                                            <p:graphicEl>
                                              <a:dgm id="{FBF5CB7A-506E-4523-944D-ACE66674FBD0}"/>
                                            </p:graphicEl>
                                          </p:spTgt>
                                        </p:tgtEl>
                                        <p:attrNameLst>
                                          <p:attrName>ppt_x</p:attrName>
                                          <p:attrName>ppt_y</p:attrName>
                                        </p:attrNameLst>
                                      </p:cBhvr>
                                    </p:animMotion>
                                    <p:animEffect transition="in" filter="fade">
                                      <p:cBhvr>
                                        <p:cTn id="43" dur="1000"/>
                                        <p:tgtEl>
                                          <p:spTgt spid="18438">
                                            <p:graphicEl>
                                              <a:dgm id="{FBF5CB7A-506E-4523-944D-ACE66674FBD0}"/>
                                            </p:graphicEl>
                                          </p:spTgt>
                                        </p:tgtEl>
                                      </p:cBhvr>
                                    </p:animEffect>
                                  </p:childTnLst>
                                </p:cTn>
                              </p:par>
                              <p:par>
                                <p:cTn id="44" presetID="52" presetClass="entr" presetSubtype="0" fill="hold" grpId="0" nodeType="withEffect">
                                  <p:stCondLst>
                                    <p:cond delay="0"/>
                                  </p:stCondLst>
                                  <p:childTnLst>
                                    <p:set>
                                      <p:cBhvr>
                                        <p:cTn id="45" dur="1" fill="hold">
                                          <p:stCondLst>
                                            <p:cond delay="0"/>
                                          </p:stCondLst>
                                        </p:cTn>
                                        <p:tgtEl>
                                          <p:spTgt spid="18438">
                                            <p:graphicEl>
                                              <a:dgm id="{ECEEA2DA-004F-419A-BADC-5A7F4117D43F}"/>
                                            </p:graphicEl>
                                          </p:spTgt>
                                        </p:tgtEl>
                                        <p:attrNameLst>
                                          <p:attrName>style.visibility</p:attrName>
                                        </p:attrNameLst>
                                      </p:cBhvr>
                                      <p:to>
                                        <p:strVal val="visible"/>
                                      </p:to>
                                    </p:set>
                                    <p:animScale>
                                      <p:cBhvr>
                                        <p:cTn id="46" dur="1000" decel="50000" fill="hold">
                                          <p:stCondLst>
                                            <p:cond delay="0"/>
                                          </p:stCondLst>
                                        </p:cTn>
                                        <p:tgtEl>
                                          <p:spTgt spid="18438">
                                            <p:graphicEl>
                                              <a:dgm id="{ECEEA2DA-004F-419A-BADC-5A7F4117D43F}"/>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8438">
                                            <p:graphicEl>
                                              <a:dgm id="{ECEEA2DA-004F-419A-BADC-5A7F4117D43F}"/>
                                            </p:graphicEl>
                                          </p:spTgt>
                                        </p:tgtEl>
                                        <p:attrNameLst>
                                          <p:attrName>ppt_x</p:attrName>
                                          <p:attrName>ppt_y</p:attrName>
                                        </p:attrNameLst>
                                      </p:cBhvr>
                                    </p:animMotion>
                                    <p:animEffect transition="in" filter="fade">
                                      <p:cBhvr>
                                        <p:cTn id="48" dur="1000"/>
                                        <p:tgtEl>
                                          <p:spTgt spid="18438">
                                            <p:graphicEl>
                                              <a:dgm id="{ECEEA2DA-004F-419A-BADC-5A7F4117D43F}"/>
                                            </p:graphicEl>
                                          </p:spTgt>
                                        </p:tgtEl>
                                      </p:cBhvr>
                                    </p:animEffect>
                                  </p:childTnLst>
                                </p:cTn>
                              </p:par>
                              <p:par>
                                <p:cTn id="49" presetID="52" presetClass="entr" presetSubtype="0" fill="hold" grpId="0" nodeType="withEffect">
                                  <p:stCondLst>
                                    <p:cond delay="0"/>
                                  </p:stCondLst>
                                  <p:childTnLst>
                                    <p:set>
                                      <p:cBhvr>
                                        <p:cTn id="50" dur="1" fill="hold">
                                          <p:stCondLst>
                                            <p:cond delay="0"/>
                                          </p:stCondLst>
                                        </p:cTn>
                                        <p:tgtEl>
                                          <p:spTgt spid="18438">
                                            <p:graphicEl>
                                              <a:dgm id="{E3F73518-61C9-4E02-B8A2-D191EC0BF438}"/>
                                            </p:graphicEl>
                                          </p:spTgt>
                                        </p:tgtEl>
                                        <p:attrNameLst>
                                          <p:attrName>style.visibility</p:attrName>
                                        </p:attrNameLst>
                                      </p:cBhvr>
                                      <p:to>
                                        <p:strVal val="visible"/>
                                      </p:to>
                                    </p:set>
                                    <p:animScale>
                                      <p:cBhvr>
                                        <p:cTn id="51" dur="1000" decel="50000" fill="hold">
                                          <p:stCondLst>
                                            <p:cond delay="0"/>
                                          </p:stCondLst>
                                        </p:cTn>
                                        <p:tgtEl>
                                          <p:spTgt spid="18438">
                                            <p:graphicEl>
                                              <a:dgm id="{E3F73518-61C9-4E02-B8A2-D191EC0BF438}"/>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18438">
                                            <p:graphicEl>
                                              <a:dgm id="{E3F73518-61C9-4E02-B8A2-D191EC0BF438}"/>
                                            </p:graphicEl>
                                          </p:spTgt>
                                        </p:tgtEl>
                                        <p:attrNameLst>
                                          <p:attrName>ppt_x</p:attrName>
                                          <p:attrName>ppt_y</p:attrName>
                                        </p:attrNameLst>
                                      </p:cBhvr>
                                    </p:animMotion>
                                    <p:animEffect transition="in" filter="fade">
                                      <p:cBhvr>
                                        <p:cTn id="53" dur="1000"/>
                                        <p:tgtEl>
                                          <p:spTgt spid="18438">
                                            <p:graphicEl>
                                              <a:dgm id="{E3F73518-61C9-4E02-B8A2-D191EC0BF43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438"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F1B8F9CB-890B-4CB8-B503-188A763E2F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77" name="Picture 76">
            <a:extLst>
              <a:ext uri="{FF2B5EF4-FFF2-40B4-BE49-F238E27FC236}">
                <a16:creationId xmlns:a16="http://schemas.microsoft.com/office/drawing/2014/main" id="{AA632AB4-3837-4FD0-8B62-0A18B573F4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79" name="Oval 78">
            <a:extLst>
              <a:ext uri="{FF2B5EF4-FFF2-40B4-BE49-F238E27FC236}">
                <a16:creationId xmlns:a16="http://schemas.microsoft.com/office/drawing/2014/main" id="{C393B4A7-6ABF-423D-A762-3CDB4897A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81" name="Picture 80">
            <a:extLst>
              <a:ext uri="{FF2B5EF4-FFF2-40B4-BE49-F238E27FC236}">
                <a16:creationId xmlns:a16="http://schemas.microsoft.com/office/drawing/2014/main" id="{9CD2319A-6FA9-4EFB-9EDF-7304467425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83" name="Picture 82">
            <a:extLst>
              <a:ext uri="{FF2B5EF4-FFF2-40B4-BE49-F238E27FC236}">
                <a16:creationId xmlns:a16="http://schemas.microsoft.com/office/drawing/2014/main" id="{D1692A93-3514-4486-8B67-CCA4E0259B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85" name="Rectangle 84">
            <a:extLst>
              <a:ext uri="{FF2B5EF4-FFF2-40B4-BE49-F238E27FC236}">
                <a16:creationId xmlns:a16="http://schemas.microsoft.com/office/drawing/2014/main" id="{01AD250C-F2EA-449F-9B14-DF5BB674C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7" name="Rectangle 86">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9458" name="Rectangle 2">
            <a:extLst>
              <a:ext uri="{FF2B5EF4-FFF2-40B4-BE49-F238E27FC236}">
                <a16:creationId xmlns:a16="http://schemas.microsoft.com/office/drawing/2014/main" id="{0250AFF3-C05B-194B-96E7-35BA8AC28B17}"/>
              </a:ext>
            </a:extLst>
          </p:cNvPr>
          <p:cNvSpPr>
            <a:spLocks noGrp="1" noChangeArrowheads="1"/>
          </p:cNvSpPr>
          <p:nvPr>
            <p:ph type="title"/>
          </p:nvPr>
        </p:nvSpPr>
        <p:spPr>
          <a:xfrm>
            <a:off x="482891" y="1447800"/>
            <a:ext cx="2331469" cy="4572000"/>
          </a:xfrm>
        </p:spPr>
        <p:txBody>
          <a:bodyPr vert="horz" lIns="91440" tIns="45720" rIns="91440" bIns="45720" rtlCol="0" anchor="ctr" anchorCtr="1">
            <a:normAutofit/>
          </a:bodyPr>
          <a:lstStyle/>
          <a:p>
            <a:pPr defTabSz="457200"/>
            <a:r>
              <a:rPr lang="en-US" altLang="en-US" sz="2200" dirty="0">
                <a:solidFill>
                  <a:srgbClr val="F2F2F2"/>
                </a:solidFill>
              </a:rPr>
              <a:t>Transformations Leading to</a:t>
            </a:r>
            <a:br>
              <a:rPr lang="en-US" altLang="en-US" sz="2200" dirty="0">
                <a:solidFill>
                  <a:srgbClr val="F2F2F2"/>
                </a:solidFill>
              </a:rPr>
            </a:br>
            <a:r>
              <a:rPr lang="en-US" altLang="en-US" sz="2200" dirty="0">
                <a:solidFill>
                  <a:srgbClr val="F2F2F2"/>
                </a:solidFill>
              </a:rPr>
              <a:t>more Cheating</a:t>
            </a:r>
          </a:p>
        </p:txBody>
      </p:sp>
      <p:sp>
        <p:nvSpPr>
          <p:cNvPr id="89" name="Freeform: Shape 88">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0982" y="0"/>
            <a:ext cx="6023018"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1082"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93" name="Rectangle 92">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19462" name="Text Box 4">
            <a:extLst>
              <a:ext uri="{FF2B5EF4-FFF2-40B4-BE49-F238E27FC236}">
                <a16:creationId xmlns:a16="http://schemas.microsoft.com/office/drawing/2014/main" id="{6278D81E-D3C5-4EEF-BF99-52F31EE8D33E}"/>
              </a:ext>
            </a:extLst>
          </p:cNvPr>
          <p:cNvGraphicFramePr/>
          <p:nvPr>
            <p:extLst>
              <p:ext uri="{D42A27DB-BD31-4B8C-83A1-F6EECF244321}">
                <p14:modId xmlns:p14="http://schemas.microsoft.com/office/powerpoint/2010/main" val="3951806017"/>
              </p:ext>
            </p:extLst>
          </p:nvPr>
        </p:nvGraphicFramePr>
        <p:xfrm>
          <a:off x="3786187" y="1447800"/>
          <a:ext cx="4872038" cy="457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7859509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9462">
                                            <p:graphicEl>
                                              <a:dgm id="{C6B85812-DA55-4F6E-B7F5-D7AFCD144B4E}"/>
                                            </p:graphicEl>
                                          </p:spTgt>
                                        </p:tgtEl>
                                        <p:attrNameLst>
                                          <p:attrName>style.visibility</p:attrName>
                                        </p:attrNameLst>
                                      </p:cBhvr>
                                      <p:to>
                                        <p:strVal val="visible"/>
                                      </p:to>
                                    </p:set>
                                    <p:animScale>
                                      <p:cBhvr>
                                        <p:cTn id="7" dur="1000" decel="50000" fill="hold">
                                          <p:stCondLst>
                                            <p:cond delay="0"/>
                                          </p:stCondLst>
                                        </p:cTn>
                                        <p:tgtEl>
                                          <p:spTgt spid="19462">
                                            <p:graphicEl>
                                              <a:dgm id="{C6B85812-DA55-4F6E-B7F5-D7AFCD144B4E}"/>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9462">
                                            <p:graphicEl>
                                              <a:dgm id="{C6B85812-DA55-4F6E-B7F5-D7AFCD144B4E}"/>
                                            </p:graphicEl>
                                          </p:spTgt>
                                        </p:tgtEl>
                                        <p:attrNameLst>
                                          <p:attrName>ppt_x</p:attrName>
                                          <p:attrName>ppt_y</p:attrName>
                                        </p:attrNameLst>
                                      </p:cBhvr>
                                    </p:animMotion>
                                    <p:animEffect transition="in" filter="fade">
                                      <p:cBhvr>
                                        <p:cTn id="9" dur="1000"/>
                                        <p:tgtEl>
                                          <p:spTgt spid="19462">
                                            <p:graphicEl>
                                              <a:dgm id="{C6B85812-DA55-4F6E-B7F5-D7AFCD144B4E}"/>
                                            </p:graphicEl>
                                          </p:spTgt>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9462">
                                            <p:graphicEl>
                                              <a:dgm id="{DB24F05D-9556-4A34-BA01-3BD6BE6502AA}"/>
                                            </p:graphicEl>
                                          </p:spTgt>
                                        </p:tgtEl>
                                        <p:attrNameLst>
                                          <p:attrName>style.visibility</p:attrName>
                                        </p:attrNameLst>
                                      </p:cBhvr>
                                      <p:to>
                                        <p:strVal val="visible"/>
                                      </p:to>
                                    </p:set>
                                    <p:animScale>
                                      <p:cBhvr>
                                        <p:cTn id="12" dur="1000" decel="50000" fill="hold">
                                          <p:stCondLst>
                                            <p:cond delay="0"/>
                                          </p:stCondLst>
                                        </p:cTn>
                                        <p:tgtEl>
                                          <p:spTgt spid="19462">
                                            <p:graphicEl>
                                              <a:dgm id="{DB24F05D-9556-4A34-BA01-3BD6BE6502AA}"/>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9462">
                                            <p:graphicEl>
                                              <a:dgm id="{DB24F05D-9556-4A34-BA01-3BD6BE6502AA}"/>
                                            </p:graphicEl>
                                          </p:spTgt>
                                        </p:tgtEl>
                                        <p:attrNameLst>
                                          <p:attrName>ppt_x</p:attrName>
                                          <p:attrName>ppt_y</p:attrName>
                                        </p:attrNameLst>
                                      </p:cBhvr>
                                    </p:animMotion>
                                    <p:animEffect transition="in" filter="fade">
                                      <p:cBhvr>
                                        <p:cTn id="14" dur="1000"/>
                                        <p:tgtEl>
                                          <p:spTgt spid="19462">
                                            <p:graphicEl>
                                              <a:dgm id="{DB24F05D-9556-4A34-BA01-3BD6BE6502AA}"/>
                                            </p:graphicEl>
                                          </p:spTgt>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19462">
                                            <p:graphicEl>
                                              <a:dgm id="{DA24B91D-72C6-454A-BCDE-8C1CF80695BC}"/>
                                            </p:graphicEl>
                                          </p:spTgt>
                                        </p:tgtEl>
                                        <p:attrNameLst>
                                          <p:attrName>style.visibility</p:attrName>
                                        </p:attrNameLst>
                                      </p:cBhvr>
                                      <p:to>
                                        <p:strVal val="visible"/>
                                      </p:to>
                                    </p:set>
                                    <p:animScale>
                                      <p:cBhvr>
                                        <p:cTn id="17" dur="1000" decel="50000" fill="hold">
                                          <p:stCondLst>
                                            <p:cond delay="0"/>
                                          </p:stCondLst>
                                        </p:cTn>
                                        <p:tgtEl>
                                          <p:spTgt spid="19462">
                                            <p:graphicEl>
                                              <a:dgm id="{DA24B91D-72C6-454A-BCDE-8C1CF80695BC}"/>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9462">
                                            <p:graphicEl>
                                              <a:dgm id="{DA24B91D-72C6-454A-BCDE-8C1CF80695BC}"/>
                                            </p:graphicEl>
                                          </p:spTgt>
                                        </p:tgtEl>
                                        <p:attrNameLst>
                                          <p:attrName>ppt_x</p:attrName>
                                          <p:attrName>ppt_y</p:attrName>
                                        </p:attrNameLst>
                                      </p:cBhvr>
                                    </p:animMotion>
                                    <p:animEffect transition="in" filter="fade">
                                      <p:cBhvr>
                                        <p:cTn id="19" dur="1000"/>
                                        <p:tgtEl>
                                          <p:spTgt spid="19462">
                                            <p:graphicEl>
                                              <a:dgm id="{DA24B91D-72C6-454A-BCDE-8C1CF80695BC}"/>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grpId="0" nodeType="clickEffect">
                                  <p:stCondLst>
                                    <p:cond delay="0"/>
                                  </p:stCondLst>
                                  <p:childTnLst>
                                    <p:set>
                                      <p:cBhvr>
                                        <p:cTn id="23" dur="1" fill="hold">
                                          <p:stCondLst>
                                            <p:cond delay="0"/>
                                          </p:stCondLst>
                                        </p:cTn>
                                        <p:tgtEl>
                                          <p:spTgt spid="19462">
                                            <p:graphicEl>
                                              <a:dgm id="{26E4079E-EB36-4033-91BE-E71876F7D628}"/>
                                            </p:graphicEl>
                                          </p:spTgt>
                                        </p:tgtEl>
                                        <p:attrNameLst>
                                          <p:attrName>style.visibility</p:attrName>
                                        </p:attrNameLst>
                                      </p:cBhvr>
                                      <p:to>
                                        <p:strVal val="visible"/>
                                      </p:to>
                                    </p:set>
                                    <p:animScale>
                                      <p:cBhvr>
                                        <p:cTn id="24" dur="1000" decel="50000" fill="hold">
                                          <p:stCondLst>
                                            <p:cond delay="0"/>
                                          </p:stCondLst>
                                        </p:cTn>
                                        <p:tgtEl>
                                          <p:spTgt spid="19462">
                                            <p:graphicEl>
                                              <a:dgm id="{26E4079E-EB36-4033-91BE-E71876F7D628}"/>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19462">
                                            <p:graphicEl>
                                              <a:dgm id="{26E4079E-EB36-4033-91BE-E71876F7D628}"/>
                                            </p:graphicEl>
                                          </p:spTgt>
                                        </p:tgtEl>
                                        <p:attrNameLst>
                                          <p:attrName>ppt_x</p:attrName>
                                          <p:attrName>ppt_y</p:attrName>
                                        </p:attrNameLst>
                                      </p:cBhvr>
                                    </p:animMotion>
                                    <p:animEffect transition="in" filter="fade">
                                      <p:cBhvr>
                                        <p:cTn id="26" dur="1000"/>
                                        <p:tgtEl>
                                          <p:spTgt spid="19462">
                                            <p:graphicEl>
                                              <a:dgm id="{26E4079E-EB36-4033-91BE-E71876F7D628}"/>
                                            </p:graphicEl>
                                          </p:spTgt>
                                        </p:tgtEl>
                                      </p:cBhvr>
                                    </p:animEffect>
                                  </p:childTnLst>
                                </p:cTn>
                              </p:par>
                              <p:par>
                                <p:cTn id="27" presetID="52" presetClass="entr" presetSubtype="0" fill="hold" grpId="0" nodeType="withEffect">
                                  <p:stCondLst>
                                    <p:cond delay="0"/>
                                  </p:stCondLst>
                                  <p:childTnLst>
                                    <p:set>
                                      <p:cBhvr>
                                        <p:cTn id="28" dur="1" fill="hold">
                                          <p:stCondLst>
                                            <p:cond delay="0"/>
                                          </p:stCondLst>
                                        </p:cTn>
                                        <p:tgtEl>
                                          <p:spTgt spid="19462">
                                            <p:graphicEl>
                                              <a:dgm id="{FE485DF9-020B-4CA2-8B00-57FC5EA49D63}"/>
                                            </p:graphicEl>
                                          </p:spTgt>
                                        </p:tgtEl>
                                        <p:attrNameLst>
                                          <p:attrName>style.visibility</p:attrName>
                                        </p:attrNameLst>
                                      </p:cBhvr>
                                      <p:to>
                                        <p:strVal val="visible"/>
                                      </p:to>
                                    </p:set>
                                    <p:animScale>
                                      <p:cBhvr>
                                        <p:cTn id="29" dur="1000" decel="50000" fill="hold">
                                          <p:stCondLst>
                                            <p:cond delay="0"/>
                                          </p:stCondLst>
                                        </p:cTn>
                                        <p:tgtEl>
                                          <p:spTgt spid="19462">
                                            <p:graphicEl>
                                              <a:dgm id="{FE485DF9-020B-4CA2-8B00-57FC5EA49D63}"/>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19462">
                                            <p:graphicEl>
                                              <a:dgm id="{FE485DF9-020B-4CA2-8B00-57FC5EA49D63}"/>
                                            </p:graphicEl>
                                          </p:spTgt>
                                        </p:tgtEl>
                                        <p:attrNameLst>
                                          <p:attrName>ppt_x</p:attrName>
                                          <p:attrName>ppt_y</p:attrName>
                                        </p:attrNameLst>
                                      </p:cBhvr>
                                    </p:animMotion>
                                    <p:animEffect transition="in" filter="fade">
                                      <p:cBhvr>
                                        <p:cTn id="31" dur="1000"/>
                                        <p:tgtEl>
                                          <p:spTgt spid="19462">
                                            <p:graphicEl>
                                              <a:dgm id="{FE485DF9-020B-4CA2-8B00-57FC5EA49D63}"/>
                                            </p:graphicEl>
                                          </p:spTgt>
                                        </p:tgtEl>
                                      </p:cBhvr>
                                    </p:animEffect>
                                  </p:childTnLst>
                                </p:cTn>
                              </p:par>
                              <p:par>
                                <p:cTn id="32" presetID="52" presetClass="entr" presetSubtype="0" fill="hold" grpId="0" nodeType="withEffect">
                                  <p:stCondLst>
                                    <p:cond delay="0"/>
                                  </p:stCondLst>
                                  <p:childTnLst>
                                    <p:set>
                                      <p:cBhvr>
                                        <p:cTn id="33" dur="1" fill="hold">
                                          <p:stCondLst>
                                            <p:cond delay="0"/>
                                          </p:stCondLst>
                                        </p:cTn>
                                        <p:tgtEl>
                                          <p:spTgt spid="19462">
                                            <p:graphicEl>
                                              <a:dgm id="{C8E501B0-8C31-4677-8BD8-9C87AC2898CF}"/>
                                            </p:graphicEl>
                                          </p:spTgt>
                                        </p:tgtEl>
                                        <p:attrNameLst>
                                          <p:attrName>style.visibility</p:attrName>
                                        </p:attrNameLst>
                                      </p:cBhvr>
                                      <p:to>
                                        <p:strVal val="visible"/>
                                      </p:to>
                                    </p:set>
                                    <p:animScale>
                                      <p:cBhvr>
                                        <p:cTn id="34" dur="1000" decel="50000" fill="hold">
                                          <p:stCondLst>
                                            <p:cond delay="0"/>
                                          </p:stCondLst>
                                        </p:cTn>
                                        <p:tgtEl>
                                          <p:spTgt spid="19462">
                                            <p:graphicEl>
                                              <a:dgm id="{C8E501B0-8C31-4677-8BD8-9C87AC2898CF}"/>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19462">
                                            <p:graphicEl>
                                              <a:dgm id="{C8E501B0-8C31-4677-8BD8-9C87AC2898CF}"/>
                                            </p:graphicEl>
                                          </p:spTgt>
                                        </p:tgtEl>
                                        <p:attrNameLst>
                                          <p:attrName>ppt_x</p:attrName>
                                          <p:attrName>ppt_y</p:attrName>
                                        </p:attrNameLst>
                                      </p:cBhvr>
                                    </p:animMotion>
                                    <p:animEffect transition="in" filter="fade">
                                      <p:cBhvr>
                                        <p:cTn id="36" dur="1000"/>
                                        <p:tgtEl>
                                          <p:spTgt spid="19462">
                                            <p:graphicEl>
                                              <a:dgm id="{C8E501B0-8C31-4677-8BD8-9C87AC2898CF}"/>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52" presetClass="entr" presetSubtype="0" fill="hold" grpId="0" nodeType="clickEffect">
                                  <p:stCondLst>
                                    <p:cond delay="0"/>
                                  </p:stCondLst>
                                  <p:childTnLst>
                                    <p:set>
                                      <p:cBhvr>
                                        <p:cTn id="40" dur="1" fill="hold">
                                          <p:stCondLst>
                                            <p:cond delay="0"/>
                                          </p:stCondLst>
                                        </p:cTn>
                                        <p:tgtEl>
                                          <p:spTgt spid="19462">
                                            <p:graphicEl>
                                              <a:dgm id="{043AB2EA-6F22-47DE-8D8F-9EE255DB53A5}"/>
                                            </p:graphicEl>
                                          </p:spTgt>
                                        </p:tgtEl>
                                        <p:attrNameLst>
                                          <p:attrName>style.visibility</p:attrName>
                                        </p:attrNameLst>
                                      </p:cBhvr>
                                      <p:to>
                                        <p:strVal val="visible"/>
                                      </p:to>
                                    </p:set>
                                    <p:animScale>
                                      <p:cBhvr>
                                        <p:cTn id="41" dur="1000" decel="50000" fill="hold">
                                          <p:stCondLst>
                                            <p:cond delay="0"/>
                                          </p:stCondLst>
                                        </p:cTn>
                                        <p:tgtEl>
                                          <p:spTgt spid="19462">
                                            <p:graphicEl>
                                              <a:dgm id="{043AB2EA-6F22-47DE-8D8F-9EE255DB53A5}"/>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19462">
                                            <p:graphicEl>
                                              <a:dgm id="{043AB2EA-6F22-47DE-8D8F-9EE255DB53A5}"/>
                                            </p:graphicEl>
                                          </p:spTgt>
                                        </p:tgtEl>
                                        <p:attrNameLst>
                                          <p:attrName>ppt_x</p:attrName>
                                          <p:attrName>ppt_y</p:attrName>
                                        </p:attrNameLst>
                                      </p:cBhvr>
                                    </p:animMotion>
                                    <p:animEffect transition="in" filter="fade">
                                      <p:cBhvr>
                                        <p:cTn id="43" dur="1000"/>
                                        <p:tgtEl>
                                          <p:spTgt spid="19462">
                                            <p:graphicEl>
                                              <a:dgm id="{043AB2EA-6F22-47DE-8D8F-9EE255DB53A5}"/>
                                            </p:graphicEl>
                                          </p:spTgt>
                                        </p:tgtEl>
                                      </p:cBhvr>
                                    </p:animEffect>
                                  </p:childTnLst>
                                </p:cTn>
                              </p:par>
                              <p:par>
                                <p:cTn id="44" presetID="52" presetClass="entr" presetSubtype="0" fill="hold" grpId="0" nodeType="withEffect">
                                  <p:stCondLst>
                                    <p:cond delay="0"/>
                                  </p:stCondLst>
                                  <p:childTnLst>
                                    <p:set>
                                      <p:cBhvr>
                                        <p:cTn id="45" dur="1" fill="hold">
                                          <p:stCondLst>
                                            <p:cond delay="0"/>
                                          </p:stCondLst>
                                        </p:cTn>
                                        <p:tgtEl>
                                          <p:spTgt spid="19462">
                                            <p:graphicEl>
                                              <a:dgm id="{4D74AC0E-4C64-4774-AF44-E8E7908EC7EE}"/>
                                            </p:graphicEl>
                                          </p:spTgt>
                                        </p:tgtEl>
                                        <p:attrNameLst>
                                          <p:attrName>style.visibility</p:attrName>
                                        </p:attrNameLst>
                                      </p:cBhvr>
                                      <p:to>
                                        <p:strVal val="visible"/>
                                      </p:to>
                                    </p:set>
                                    <p:animScale>
                                      <p:cBhvr>
                                        <p:cTn id="46" dur="1000" decel="50000" fill="hold">
                                          <p:stCondLst>
                                            <p:cond delay="0"/>
                                          </p:stCondLst>
                                        </p:cTn>
                                        <p:tgtEl>
                                          <p:spTgt spid="19462">
                                            <p:graphicEl>
                                              <a:dgm id="{4D74AC0E-4C64-4774-AF44-E8E7908EC7EE}"/>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9462">
                                            <p:graphicEl>
                                              <a:dgm id="{4D74AC0E-4C64-4774-AF44-E8E7908EC7EE}"/>
                                            </p:graphicEl>
                                          </p:spTgt>
                                        </p:tgtEl>
                                        <p:attrNameLst>
                                          <p:attrName>ppt_x</p:attrName>
                                          <p:attrName>ppt_y</p:attrName>
                                        </p:attrNameLst>
                                      </p:cBhvr>
                                    </p:animMotion>
                                    <p:animEffect transition="in" filter="fade">
                                      <p:cBhvr>
                                        <p:cTn id="48" dur="1000"/>
                                        <p:tgtEl>
                                          <p:spTgt spid="19462">
                                            <p:graphicEl>
                                              <a:dgm id="{4D74AC0E-4C64-4774-AF44-E8E7908EC7EE}"/>
                                            </p:graphicEl>
                                          </p:spTgt>
                                        </p:tgtEl>
                                      </p:cBhvr>
                                    </p:animEffect>
                                  </p:childTnLst>
                                </p:cTn>
                              </p:par>
                              <p:par>
                                <p:cTn id="49" presetID="52" presetClass="entr" presetSubtype="0" fill="hold" grpId="0" nodeType="withEffect">
                                  <p:stCondLst>
                                    <p:cond delay="0"/>
                                  </p:stCondLst>
                                  <p:childTnLst>
                                    <p:set>
                                      <p:cBhvr>
                                        <p:cTn id="50" dur="1" fill="hold">
                                          <p:stCondLst>
                                            <p:cond delay="0"/>
                                          </p:stCondLst>
                                        </p:cTn>
                                        <p:tgtEl>
                                          <p:spTgt spid="19462">
                                            <p:graphicEl>
                                              <a:dgm id="{9EA31795-EC4F-4A86-94D4-24D0E09AA45B}"/>
                                            </p:graphicEl>
                                          </p:spTgt>
                                        </p:tgtEl>
                                        <p:attrNameLst>
                                          <p:attrName>style.visibility</p:attrName>
                                        </p:attrNameLst>
                                      </p:cBhvr>
                                      <p:to>
                                        <p:strVal val="visible"/>
                                      </p:to>
                                    </p:set>
                                    <p:animScale>
                                      <p:cBhvr>
                                        <p:cTn id="51" dur="1000" decel="50000" fill="hold">
                                          <p:stCondLst>
                                            <p:cond delay="0"/>
                                          </p:stCondLst>
                                        </p:cTn>
                                        <p:tgtEl>
                                          <p:spTgt spid="19462">
                                            <p:graphicEl>
                                              <a:dgm id="{9EA31795-EC4F-4A86-94D4-24D0E09AA45B}"/>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19462">
                                            <p:graphicEl>
                                              <a:dgm id="{9EA31795-EC4F-4A86-94D4-24D0E09AA45B}"/>
                                            </p:graphicEl>
                                          </p:spTgt>
                                        </p:tgtEl>
                                        <p:attrNameLst>
                                          <p:attrName>ppt_x</p:attrName>
                                          <p:attrName>ppt_y</p:attrName>
                                        </p:attrNameLst>
                                      </p:cBhvr>
                                    </p:animMotion>
                                    <p:animEffect transition="in" filter="fade">
                                      <p:cBhvr>
                                        <p:cTn id="53" dur="1000"/>
                                        <p:tgtEl>
                                          <p:spTgt spid="19462">
                                            <p:graphicEl>
                                              <a:dgm id="{9EA31795-EC4F-4A86-94D4-24D0E09AA45B}"/>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2" presetClass="entr" presetSubtype="0" fill="hold" grpId="0" nodeType="clickEffect">
                                  <p:stCondLst>
                                    <p:cond delay="0"/>
                                  </p:stCondLst>
                                  <p:childTnLst>
                                    <p:set>
                                      <p:cBhvr>
                                        <p:cTn id="57" dur="1" fill="hold">
                                          <p:stCondLst>
                                            <p:cond delay="0"/>
                                          </p:stCondLst>
                                        </p:cTn>
                                        <p:tgtEl>
                                          <p:spTgt spid="19462">
                                            <p:graphicEl>
                                              <a:dgm id="{27CC6E87-7FC4-48FE-BFA7-2B1E7D9996F2}"/>
                                            </p:graphicEl>
                                          </p:spTgt>
                                        </p:tgtEl>
                                        <p:attrNameLst>
                                          <p:attrName>style.visibility</p:attrName>
                                        </p:attrNameLst>
                                      </p:cBhvr>
                                      <p:to>
                                        <p:strVal val="visible"/>
                                      </p:to>
                                    </p:set>
                                    <p:animScale>
                                      <p:cBhvr>
                                        <p:cTn id="58" dur="1000" decel="50000" fill="hold">
                                          <p:stCondLst>
                                            <p:cond delay="0"/>
                                          </p:stCondLst>
                                        </p:cTn>
                                        <p:tgtEl>
                                          <p:spTgt spid="19462">
                                            <p:graphicEl>
                                              <a:dgm id="{27CC6E87-7FC4-48FE-BFA7-2B1E7D9996F2}"/>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1000" decel="50000" fill="hold">
                                          <p:stCondLst>
                                            <p:cond delay="0"/>
                                          </p:stCondLst>
                                        </p:cTn>
                                        <p:tgtEl>
                                          <p:spTgt spid="19462">
                                            <p:graphicEl>
                                              <a:dgm id="{27CC6E87-7FC4-48FE-BFA7-2B1E7D9996F2}"/>
                                            </p:graphicEl>
                                          </p:spTgt>
                                        </p:tgtEl>
                                        <p:attrNameLst>
                                          <p:attrName>ppt_x</p:attrName>
                                          <p:attrName>ppt_y</p:attrName>
                                        </p:attrNameLst>
                                      </p:cBhvr>
                                    </p:animMotion>
                                    <p:animEffect transition="in" filter="fade">
                                      <p:cBhvr>
                                        <p:cTn id="60" dur="1000"/>
                                        <p:tgtEl>
                                          <p:spTgt spid="19462">
                                            <p:graphicEl>
                                              <a:dgm id="{27CC6E87-7FC4-48FE-BFA7-2B1E7D9996F2}"/>
                                            </p:graphicEl>
                                          </p:spTgt>
                                        </p:tgtEl>
                                      </p:cBhvr>
                                    </p:animEffect>
                                  </p:childTnLst>
                                </p:cTn>
                              </p:par>
                              <p:par>
                                <p:cTn id="61" presetID="52" presetClass="entr" presetSubtype="0" fill="hold" grpId="0" nodeType="withEffect">
                                  <p:stCondLst>
                                    <p:cond delay="0"/>
                                  </p:stCondLst>
                                  <p:childTnLst>
                                    <p:set>
                                      <p:cBhvr>
                                        <p:cTn id="62" dur="1" fill="hold">
                                          <p:stCondLst>
                                            <p:cond delay="0"/>
                                          </p:stCondLst>
                                        </p:cTn>
                                        <p:tgtEl>
                                          <p:spTgt spid="19462">
                                            <p:graphicEl>
                                              <a:dgm id="{6DBC0AE7-9EFB-48DD-B4A3-83EA05870685}"/>
                                            </p:graphicEl>
                                          </p:spTgt>
                                        </p:tgtEl>
                                        <p:attrNameLst>
                                          <p:attrName>style.visibility</p:attrName>
                                        </p:attrNameLst>
                                      </p:cBhvr>
                                      <p:to>
                                        <p:strVal val="visible"/>
                                      </p:to>
                                    </p:set>
                                    <p:animScale>
                                      <p:cBhvr>
                                        <p:cTn id="63" dur="1000" decel="50000" fill="hold">
                                          <p:stCondLst>
                                            <p:cond delay="0"/>
                                          </p:stCondLst>
                                        </p:cTn>
                                        <p:tgtEl>
                                          <p:spTgt spid="19462">
                                            <p:graphicEl>
                                              <a:dgm id="{6DBC0AE7-9EFB-48DD-B4A3-83EA05870685}"/>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19462">
                                            <p:graphicEl>
                                              <a:dgm id="{6DBC0AE7-9EFB-48DD-B4A3-83EA05870685}"/>
                                            </p:graphicEl>
                                          </p:spTgt>
                                        </p:tgtEl>
                                        <p:attrNameLst>
                                          <p:attrName>ppt_x</p:attrName>
                                          <p:attrName>ppt_y</p:attrName>
                                        </p:attrNameLst>
                                      </p:cBhvr>
                                    </p:animMotion>
                                    <p:animEffect transition="in" filter="fade">
                                      <p:cBhvr>
                                        <p:cTn id="65" dur="1000"/>
                                        <p:tgtEl>
                                          <p:spTgt spid="19462">
                                            <p:graphicEl>
                                              <a:dgm id="{6DBC0AE7-9EFB-48DD-B4A3-83EA05870685}"/>
                                            </p:graphicEl>
                                          </p:spTgt>
                                        </p:tgtEl>
                                      </p:cBhvr>
                                    </p:animEffect>
                                  </p:childTnLst>
                                </p:cTn>
                              </p:par>
                              <p:par>
                                <p:cTn id="66" presetID="52" presetClass="entr" presetSubtype="0" fill="hold" grpId="0" nodeType="withEffect">
                                  <p:stCondLst>
                                    <p:cond delay="0"/>
                                  </p:stCondLst>
                                  <p:childTnLst>
                                    <p:set>
                                      <p:cBhvr>
                                        <p:cTn id="67" dur="1" fill="hold">
                                          <p:stCondLst>
                                            <p:cond delay="0"/>
                                          </p:stCondLst>
                                        </p:cTn>
                                        <p:tgtEl>
                                          <p:spTgt spid="19462">
                                            <p:graphicEl>
                                              <a:dgm id="{138E3A74-84FC-48B1-92E9-4BB1E58A06EA}"/>
                                            </p:graphicEl>
                                          </p:spTgt>
                                        </p:tgtEl>
                                        <p:attrNameLst>
                                          <p:attrName>style.visibility</p:attrName>
                                        </p:attrNameLst>
                                      </p:cBhvr>
                                      <p:to>
                                        <p:strVal val="visible"/>
                                      </p:to>
                                    </p:set>
                                    <p:animScale>
                                      <p:cBhvr>
                                        <p:cTn id="68" dur="1000" decel="50000" fill="hold">
                                          <p:stCondLst>
                                            <p:cond delay="0"/>
                                          </p:stCondLst>
                                        </p:cTn>
                                        <p:tgtEl>
                                          <p:spTgt spid="19462">
                                            <p:graphicEl>
                                              <a:dgm id="{138E3A74-84FC-48B1-92E9-4BB1E58A06EA}"/>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19462">
                                            <p:graphicEl>
                                              <a:dgm id="{138E3A74-84FC-48B1-92E9-4BB1E58A06EA}"/>
                                            </p:graphicEl>
                                          </p:spTgt>
                                        </p:tgtEl>
                                        <p:attrNameLst>
                                          <p:attrName>ppt_x</p:attrName>
                                          <p:attrName>ppt_y</p:attrName>
                                        </p:attrNameLst>
                                      </p:cBhvr>
                                    </p:animMotion>
                                    <p:animEffect transition="in" filter="fade">
                                      <p:cBhvr>
                                        <p:cTn id="70" dur="1000"/>
                                        <p:tgtEl>
                                          <p:spTgt spid="19462">
                                            <p:graphicEl>
                                              <a:dgm id="{138E3A74-84FC-48B1-92E9-4BB1E58A06E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462"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F1B8F9CB-890B-4CB8-B503-188A763E2F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77" name="Picture 76">
            <a:extLst>
              <a:ext uri="{FF2B5EF4-FFF2-40B4-BE49-F238E27FC236}">
                <a16:creationId xmlns:a16="http://schemas.microsoft.com/office/drawing/2014/main" id="{AA632AB4-3837-4FD0-8B62-0A18B573F4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79" name="Oval 78">
            <a:extLst>
              <a:ext uri="{FF2B5EF4-FFF2-40B4-BE49-F238E27FC236}">
                <a16:creationId xmlns:a16="http://schemas.microsoft.com/office/drawing/2014/main" id="{C393B4A7-6ABF-423D-A762-3CDB4897A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81" name="Picture 80">
            <a:extLst>
              <a:ext uri="{FF2B5EF4-FFF2-40B4-BE49-F238E27FC236}">
                <a16:creationId xmlns:a16="http://schemas.microsoft.com/office/drawing/2014/main" id="{9CD2319A-6FA9-4EFB-9EDF-7304467425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83" name="Picture 82">
            <a:extLst>
              <a:ext uri="{FF2B5EF4-FFF2-40B4-BE49-F238E27FC236}">
                <a16:creationId xmlns:a16="http://schemas.microsoft.com/office/drawing/2014/main" id="{D1692A93-3514-4486-8B67-CCA4E0259B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85" name="Rectangle 84">
            <a:extLst>
              <a:ext uri="{FF2B5EF4-FFF2-40B4-BE49-F238E27FC236}">
                <a16:creationId xmlns:a16="http://schemas.microsoft.com/office/drawing/2014/main" id="{01AD250C-F2EA-449F-9B14-DF5BB674C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7" name="Rectangle 86">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89"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0482" name="Rectangle 2">
            <a:extLst>
              <a:ext uri="{FF2B5EF4-FFF2-40B4-BE49-F238E27FC236}">
                <a16:creationId xmlns:a16="http://schemas.microsoft.com/office/drawing/2014/main" id="{2A239B8F-1638-4042-A808-1D744A734251}"/>
              </a:ext>
            </a:extLst>
          </p:cNvPr>
          <p:cNvSpPr>
            <a:spLocks noGrp="1" noChangeArrowheads="1"/>
          </p:cNvSpPr>
          <p:nvPr>
            <p:ph type="title"/>
          </p:nvPr>
        </p:nvSpPr>
        <p:spPr>
          <a:xfrm>
            <a:off x="486697" y="629267"/>
            <a:ext cx="6939116" cy="1016654"/>
          </a:xfrm>
        </p:spPr>
        <p:txBody>
          <a:bodyPr vert="horz" lIns="91440" tIns="45720" rIns="91440" bIns="45720" rtlCol="0" anchor="t" anchorCtr="1">
            <a:normAutofit/>
          </a:bodyPr>
          <a:lstStyle/>
          <a:p>
            <a:pPr defTabSz="457200"/>
            <a:r>
              <a:rPr lang="en-US" altLang="en-US" sz="3900">
                <a:solidFill>
                  <a:srgbClr val="EBEBEB"/>
                </a:solidFill>
              </a:rPr>
              <a:t>A Cure for Cheating Culture</a:t>
            </a:r>
          </a:p>
        </p:txBody>
      </p:sp>
      <p:sp>
        <p:nvSpPr>
          <p:cNvPr id="91" name="Rectangle 90">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3" name="Freeform: Shape 92">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20486" name="Text Box 4">
            <a:extLst>
              <a:ext uri="{FF2B5EF4-FFF2-40B4-BE49-F238E27FC236}">
                <a16:creationId xmlns:a16="http://schemas.microsoft.com/office/drawing/2014/main" id="{703C8A9F-B9A7-4767-8212-E542F1A6E6C5}"/>
              </a:ext>
            </a:extLst>
          </p:cNvPr>
          <p:cNvGraphicFramePr/>
          <p:nvPr>
            <p:extLst>
              <p:ext uri="{D42A27DB-BD31-4B8C-83A1-F6EECF244321}">
                <p14:modId xmlns:p14="http://schemas.microsoft.com/office/powerpoint/2010/main" val="129262394"/>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966539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0486">
                                            <p:graphicEl>
                                              <a:dgm id="{0250F233-846B-46EC-BEE5-AD77877E010A}"/>
                                            </p:graphicEl>
                                          </p:spTgt>
                                        </p:tgtEl>
                                        <p:attrNameLst>
                                          <p:attrName>style.visibility</p:attrName>
                                        </p:attrNameLst>
                                      </p:cBhvr>
                                      <p:to>
                                        <p:strVal val="visible"/>
                                      </p:to>
                                    </p:set>
                                    <p:animScale>
                                      <p:cBhvr>
                                        <p:cTn id="7" dur="1000" decel="50000" fill="hold">
                                          <p:stCondLst>
                                            <p:cond delay="0"/>
                                          </p:stCondLst>
                                        </p:cTn>
                                        <p:tgtEl>
                                          <p:spTgt spid="20486">
                                            <p:graphicEl>
                                              <a:dgm id="{0250F233-846B-46EC-BEE5-AD77877E010A}"/>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0486">
                                            <p:graphicEl>
                                              <a:dgm id="{0250F233-846B-46EC-BEE5-AD77877E010A}"/>
                                            </p:graphicEl>
                                          </p:spTgt>
                                        </p:tgtEl>
                                        <p:attrNameLst>
                                          <p:attrName>ppt_x</p:attrName>
                                          <p:attrName>ppt_y</p:attrName>
                                        </p:attrNameLst>
                                      </p:cBhvr>
                                    </p:animMotion>
                                    <p:animEffect transition="in" filter="fade">
                                      <p:cBhvr>
                                        <p:cTn id="9" dur="1000"/>
                                        <p:tgtEl>
                                          <p:spTgt spid="20486">
                                            <p:graphicEl>
                                              <a:dgm id="{0250F233-846B-46EC-BEE5-AD77877E010A}"/>
                                            </p:graphicEl>
                                          </p:spTgt>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20486">
                                            <p:graphicEl>
                                              <a:dgm id="{D1B18DF8-045D-42F8-8AB2-5F7ADEBE3720}"/>
                                            </p:graphicEl>
                                          </p:spTgt>
                                        </p:tgtEl>
                                        <p:attrNameLst>
                                          <p:attrName>style.visibility</p:attrName>
                                        </p:attrNameLst>
                                      </p:cBhvr>
                                      <p:to>
                                        <p:strVal val="visible"/>
                                      </p:to>
                                    </p:set>
                                    <p:animScale>
                                      <p:cBhvr>
                                        <p:cTn id="12" dur="1000" decel="50000" fill="hold">
                                          <p:stCondLst>
                                            <p:cond delay="0"/>
                                          </p:stCondLst>
                                        </p:cTn>
                                        <p:tgtEl>
                                          <p:spTgt spid="20486">
                                            <p:graphicEl>
                                              <a:dgm id="{D1B18DF8-045D-42F8-8AB2-5F7ADEBE3720}"/>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0486">
                                            <p:graphicEl>
                                              <a:dgm id="{D1B18DF8-045D-42F8-8AB2-5F7ADEBE3720}"/>
                                            </p:graphicEl>
                                          </p:spTgt>
                                        </p:tgtEl>
                                        <p:attrNameLst>
                                          <p:attrName>ppt_x</p:attrName>
                                          <p:attrName>ppt_y</p:attrName>
                                        </p:attrNameLst>
                                      </p:cBhvr>
                                    </p:animMotion>
                                    <p:animEffect transition="in" filter="fade">
                                      <p:cBhvr>
                                        <p:cTn id="14" dur="1000"/>
                                        <p:tgtEl>
                                          <p:spTgt spid="20486">
                                            <p:graphicEl>
                                              <a:dgm id="{D1B18DF8-045D-42F8-8AB2-5F7ADEBE3720}"/>
                                            </p:graphicEl>
                                          </p:spTgt>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20486">
                                            <p:graphicEl>
                                              <a:dgm id="{0ADC6CC6-73EF-41BA-B088-A74BB0278DB2}"/>
                                            </p:graphicEl>
                                          </p:spTgt>
                                        </p:tgtEl>
                                        <p:attrNameLst>
                                          <p:attrName>style.visibility</p:attrName>
                                        </p:attrNameLst>
                                      </p:cBhvr>
                                      <p:to>
                                        <p:strVal val="visible"/>
                                      </p:to>
                                    </p:set>
                                    <p:animScale>
                                      <p:cBhvr>
                                        <p:cTn id="17" dur="1000" decel="50000" fill="hold">
                                          <p:stCondLst>
                                            <p:cond delay="0"/>
                                          </p:stCondLst>
                                        </p:cTn>
                                        <p:tgtEl>
                                          <p:spTgt spid="20486">
                                            <p:graphicEl>
                                              <a:dgm id="{0ADC6CC6-73EF-41BA-B088-A74BB0278DB2}"/>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0486">
                                            <p:graphicEl>
                                              <a:dgm id="{0ADC6CC6-73EF-41BA-B088-A74BB0278DB2}"/>
                                            </p:graphicEl>
                                          </p:spTgt>
                                        </p:tgtEl>
                                        <p:attrNameLst>
                                          <p:attrName>ppt_x</p:attrName>
                                          <p:attrName>ppt_y</p:attrName>
                                        </p:attrNameLst>
                                      </p:cBhvr>
                                    </p:animMotion>
                                    <p:animEffect transition="in" filter="fade">
                                      <p:cBhvr>
                                        <p:cTn id="19" dur="1000"/>
                                        <p:tgtEl>
                                          <p:spTgt spid="20486">
                                            <p:graphicEl>
                                              <a:dgm id="{0ADC6CC6-73EF-41BA-B088-A74BB0278DB2}"/>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grpId="0" nodeType="clickEffect">
                                  <p:stCondLst>
                                    <p:cond delay="0"/>
                                  </p:stCondLst>
                                  <p:childTnLst>
                                    <p:set>
                                      <p:cBhvr>
                                        <p:cTn id="23" dur="1" fill="hold">
                                          <p:stCondLst>
                                            <p:cond delay="0"/>
                                          </p:stCondLst>
                                        </p:cTn>
                                        <p:tgtEl>
                                          <p:spTgt spid="20486">
                                            <p:graphicEl>
                                              <a:dgm id="{71BCAA58-44BF-42AA-9451-353A113540CF}"/>
                                            </p:graphicEl>
                                          </p:spTgt>
                                        </p:tgtEl>
                                        <p:attrNameLst>
                                          <p:attrName>style.visibility</p:attrName>
                                        </p:attrNameLst>
                                      </p:cBhvr>
                                      <p:to>
                                        <p:strVal val="visible"/>
                                      </p:to>
                                    </p:set>
                                    <p:animScale>
                                      <p:cBhvr>
                                        <p:cTn id="24" dur="1000" decel="50000" fill="hold">
                                          <p:stCondLst>
                                            <p:cond delay="0"/>
                                          </p:stCondLst>
                                        </p:cTn>
                                        <p:tgtEl>
                                          <p:spTgt spid="20486">
                                            <p:graphicEl>
                                              <a:dgm id="{71BCAA58-44BF-42AA-9451-353A113540CF}"/>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20486">
                                            <p:graphicEl>
                                              <a:dgm id="{71BCAA58-44BF-42AA-9451-353A113540CF}"/>
                                            </p:graphicEl>
                                          </p:spTgt>
                                        </p:tgtEl>
                                        <p:attrNameLst>
                                          <p:attrName>ppt_x</p:attrName>
                                          <p:attrName>ppt_y</p:attrName>
                                        </p:attrNameLst>
                                      </p:cBhvr>
                                    </p:animMotion>
                                    <p:animEffect transition="in" filter="fade">
                                      <p:cBhvr>
                                        <p:cTn id="26" dur="1000"/>
                                        <p:tgtEl>
                                          <p:spTgt spid="20486">
                                            <p:graphicEl>
                                              <a:dgm id="{71BCAA58-44BF-42AA-9451-353A113540CF}"/>
                                            </p:graphicEl>
                                          </p:spTgt>
                                        </p:tgtEl>
                                      </p:cBhvr>
                                    </p:animEffect>
                                  </p:childTnLst>
                                </p:cTn>
                              </p:par>
                              <p:par>
                                <p:cTn id="27" presetID="52" presetClass="entr" presetSubtype="0" fill="hold" grpId="0" nodeType="withEffect">
                                  <p:stCondLst>
                                    <p:cond delay="0"/>
                                  </p:stCondLst>
                                  <p:childTnLst>
                                    <p:set>
                                      <p:cBhvr>
                                        <p:cTn id="28" dur="1" fill="hold">
                                          <p:stCondLst>
                                            <p:cond delay="0"/>
                                          </p:stCondLst>
                                        </p:cTn>
                                        <p:tgtEl>
                                          <p:spTgt spid="20486">
                                            <p:graphicEl>
                                              <a:dgm id="{2DBD7A39-3DC4-4C94-AF55-257EDA7FCB5D}"/>
                                            </p:graphicEl>
                                          </p:spTgt>
                                        </p:tgtEl>
                                        <p:attrNameLst>
                                          <p:attrName>style.visibility</p:attrName>
                                        </p:attrNameLst>
                                      </p:cBhvr>
                                      <p:to>
                                        <p:strVal val="visible"/>
                                      </p:to>
                                    </p:set>
                                    <p:animScale>
                                      <p:cBhvr>
                                        <p:cTn id="29" dur="1000" decel="50000" fill="hold">
                                          <p:stCondLst>
                                            <p:cond delay="0"/>
                                          </p:stCondLst>
                                        </p:cTn>
                                        <p:tgtEl>
                                          <p:spTgt spid="20486">
                                            <p:graphicEl>
                                              <a:dgm id="{2DBD7A39-3DC4-4C94-AF55-257EDA7FCB5D}"/>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20486">
                                            <p:graphicEl>
                                              <a:dgm id="{2DBD7A39-3DC4-4C94-AF55-257EDA7FCB5D}"/>
                                            </p:graphicEl>
                                          </p:spTgt>
                                        </p:tgtEl>
                                        <p:attrNameLst>
                                          <p:attrName>ppt_x</p:attrName>
                                          <p:attrName>ppt_y</p:attrName>
                                        </p:attrNameLst>
                                      </p:cBhvr>
                                    </p:animMotion>
                                    <p:animEffect transition="in" filter="fade">
                                      <p:cBhvr>
                                        <p:cTn id="31" dur="1000"/>
                                        <p:tgtEl>
                                          <p:spTgt spid="20486">
                                            <p:graphicEl>
                                              <a:dgm id="{2DBD7A39-3DC4-4C94-AF55-257EDA7FCB5D}"/>
                                            </p:graphicEl>
                                          </p:spTgt>
                                        </p:tgtEl>
                                      </p:cBhvr>
                                    </p:animEffect>
                                  </p:childTnLst>
                                </p:cTn>
                              </p:par>
                              <p:par>
                                <p:cTn id="32" presetID="52" presetClass="entr" presetSubtype="0" fill="hold" grpId="0" nodeType="withEffect">
                                  <p:stCondLst>
                                    <p:cond delay="0"/>
                                  </p:stCondLst>
                                  <p:childTnLst>
                                    <p:set>
                                      <p:cBhvr>
                                        <p:cTn id="33" dur="1" fill="hold">
                                          <p:stCondLst>
                                            <p:cond delay="0"/>
                                          </p:stCondLst>
                                        </p:cTn>
                                        <p:tgtEl>
                                          <p:spTgt spid="20486">
                                            <p:graphicEl>
                                              <a:dgm id="{3D9313D0-25E0-49F9-AD78-0CC6BB2DBB2F}"/>
                                            </p:graphicEl>
                                          </p:spTgt>
                                        </p:tgtEl>
                                        <p:attrNameLst>
                                          <p:attrName>style.visibility</p:attrName>
                                        </p:attrNameLst>
                                      </p:cBhvr>
                                      <p:to>
                                        <p:strVal val="visible"/>
                                      </p:to>
                                    </p:set>
                                    <p:animScale>
                                      <p:cBhvr>
                                        <p:cTn id="34" dur="1000" decel="50000" fill="hold">
                                          <p:stCondLst>
                                            <p:cond delay="0"/>
                                          </p:stCondLst>
                                        </p:cTn>
                                        <p:tgtEl>
                                          <p:spTgt spid="20486">
                                            <p:graphicEl>
                                              <a:dgm id="{3D9313D0-25E0-49F9-AD78-0CC6BB2DBB2F}"/>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20486">
                                            <p:graphicEl>
                                              <a:dgm id="{3D9313D0-25E0-49F9-AD78-0CC6BB2DBB2F}"/>
                                            </p:graphicEl>
                                          </p:spTgt>
                                        </p:tgtEl>
                                        <p:attrNameLst>
                                          <p:attrName>ppt_x</p:attrName>
                                          <p:attrName>ppt_y</p:attrName>
                                        </p:attrNameLst>
                                      </p:cBhvr>
                                    </p:animMotion>
                                    <p:animEffect transition="in" filter="fade">
                                      <p:cBhvr>
                                        <p:cTn id="36" dur="1000"/>
                                        <p:tgtEl>
                                          <p:spTgt spid="20486">
                                            <p:graphicEl>
                                              <a:dgm id="{3D9313D0-25E0-49F9-AD78-0CC6BB2DBB2F}"/>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52" presetClass="entr" presetSubtype="0" fill="hold" grpId="0" nodeType="clickEffect">
                                  <p:stCondLst>
                                    <p:cond delay="0"/>
                                  </p:stCondLst>
                                  <p:childTnLst>
                                    <p:set>
                                      <p:cBhvr>
                                        <p:cTn id="40" dur="1" fill="hold">
                                          <p:stCondLst>
                                            <p:cond delay="0"/>
                                          </p:stCondLst>
                                        </p:cTn>
                                        <p:tgtEl>
                                          <p:spTgt spid="20486">
                                            <p:graphicEl>
                                              <a:dgm id="{6CDCFDCB-AC33-4368-BCA8-8DF5C3D6431C}"/>
                                            </p:graphicEl>
                                          </p:spTgt>
                                        </p:tgtEl>
                                        <p:attrNameLst>
                                          <p:attrName>style.visibility</p:attrName>
                                        </p:attrNameLst>
                                      </p:cBhvr>
                                      <p:to>
                                        <p:strVal val="visible"/>
                                      </p:to>
                                    </p:set>
                                    <p:animScale>
                                      <p:cBhvr>
                                        <p:cTn id="41" dur="1000" decel="50000" fill="hold">
                                          <p:stCondLst>
                                            <p:cond delay="0"/>
                                          </p:stCondLst>
                                        </p:cTn>
                                        <p:tgtEl>
                                          <p:spTgt spid="20486">
                                            <p:graphicEl>
                                              <a:dgm id="{6CDCFDCB-AC33-4368-BCA8-8DF5C3D6431C}"/>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20486">
                                            <p:graphicEl>
                                              <a:dgm id="{6CDCFDCB-AC33-4368-BCA8-8DF5C3D6431C}"/>
                                            </p:graphicEl>
                                          </p:spTgt>
                                        </p:tgtEl>
                                        <p:attrNameLst>
                                          <p:attrName>ppt_x</p:attrName>
                                          <p:attrName>ppt_y</p:attrName>
                                        </p:attrNameLst>
                                      </p:cBhvr>
                                    </p:animMotion>
                                    <p:animEffect transition="in" filter="fade">
                                      <p:cBhvr>
                                        <p:cTn id="43" dur="1000"/>
                                        <p:tgtEl>
                                          <p:spTgt spid="20486">
                                            <p:graphicEl>
                                              <a:dgm id="{6CDCFDCB-AC33-4368-BCA8-8DF5C3D6431C}"/>
                                            </p:graphicEl>
                                          </p:spTgt>
                                        </p:tgtEl>
                                      </p:cBhvr>
                                    </p:animEffect>
                                  </p:childTnLst>
                                </p:cTn>
                              </p:par>
                              <p:par>
                                <p:cTn id="44" presetID="52" presetClass="entr" presetSubtype="0" fill="hold" grpId="0" nodeType="withEffect">
                                  <p:stCondLst>
                                    <p:cond delay="0"/>
                                  </p:stCondLst>
                                  <p:childTnLst>
                                    <p:set>
                                      <p:cBhvr>
                                        <p:cTn id="45" dur="1" fill="hold">
                                          <p:stCondLst>
                                            <p:cond delay="0"/>
                                          </p:stCondLst>
                                        </p:cTn>
                                        <p:tgtEl>
                                          <p:spTgt spid="20486">
                                            <p:graphicEl>
                                              <a:dgm id="{442E51EF-92F2-45AE-807B-EDA597AFB7C2}"/>
                                            </p:graphicEl>
                                          </p:spTgt>
                                        </p:tgtEl>
                                        <p:attrNameLst>
                                          <p:attrName>style.visibility</p:attrName>
                                        </p:attrNameLst>
                                      </p:cBhvr>
                                      <p:to>
                                        <p:strVal val="visible"/>
                                      </p:to>
                                    </p:set>
                                    <p:animScale>
                                      <p:cBhvr>
                                        <p:cTn id="46" dur="1000" decel="50000" fill="hold">
                                          <p:stCondLst>
                                            <p:cond delay="0"/>
                                          </p:stCondLst>
                                        </p:cTn>
                                        <p:tgtEl>
                                          <p:spTgt spid="20486">
                                            <p:graphicEl>
                                              <a:dgm id="{442E51EF-92F2-45AE-807B-EDA597AFB7C2}"/>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20486">
                                            <p:graphicEl>
                                              <a:dgm id="{442E51EF-92F2-45AE-807B-EDA597AFB7C2}"/>
                                            </p:graphicEl>
                                          </p:spTgt>
                                        </p:tgtEl>
                                        <p:attrNameLst>
                                          <p:attrName>ppt_x</p:attrName>
                                          <p:attrName>ppt_y</p:attrName>
                                        </p:attrNameLst>
                                      </p:cBhvr>
                                    </p:animMotion>
                                    <p:animEffect transition="in" filter="fade">
                                      <p:cBhvr>
                                        <p:cTn id="48" dur="1000"/>
                                        <p:tgtEl>
                                          <p:spTgt spid="20486">
                                            <p:graphicEl>
                                              <a:dgm id="{442E51EF-92F2-45AE-807B-EDA597AFB7C2}"/>
                                            </p:graphicEl>
                                          </p:spTgt>
                                        </p:tgtEl>
                                      </p:cBhvr>
                                    </p:animEffect>
                                  </p:childTnLst>
                                </p:cTn>
                              </p:par>
                              <p:par>
                                <p:cTn id="49" presetID="52" presetClass="entr" presetSubtype="0" fill="hold" grpId="0" nodeType="withEffect">
                                  <p:stCondLst>
                                    <p:cond delay="0"/>
                                  </p:stCondLst>
                                  <p:childTnLst>
                                    <p:set>
                                      <p:cBhvr>
                                        <p:cTn id="50" dur="1" fill="hold">
                                          <p:stCondLst>
                                            <p:cond delay="0"/>
                                          </p:stCondLst>
                                        </p:cTn>
                                        <p:tgtEl>
                                          <p:spTgt spid="20486">
                                            <p:graphicEl>
                                              <a:dgm id="{70861190-027F-4F28-9EA9-920C905CCCCB}"/>
                                            </p:graphicEl>
                                          </p:spTgt>
                                        </p:tgtEl>
                                        <p:attrNameLst>
                                          <p:attrName>style.visibility</p:attrName>
                                        </p:attrNameLst>
                                      </p:cBhvr>
                                      <p:to>
                                        <p:strVal val="visible"/>
                                      </p:to>
                                    </p:set>
                                    <p:animScale>
                                      <p:cBhvr>
                                        <p:cTn id="51" dur="1000" decel="50000" fill="hold">
                                          <p:stCondLst>
                                            <p:cond delay="0"/>
                                          </p:stCondLst>
                                        </p:cTn>
                                        <p:tgtEl>
                                          <p:spTgt spid="20486">
                                            <p:graphicEl>
                                              <a:dgm id="{70861190-027F-4F28-9EA9-920C905CCCCB}"/>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20486">
                                            <p:graphicEl>
                                              <a:dgm id="{70861190-027F-4F28-9EA9-920C905CCCCB}"/>
                                            </p:graphicEl>
                                          </p:spTgt>
                                        </p:tgtEl>
                                        <p:attrNameLst>
                                          <p:attrName>ppt_x</p:attrName>
                                          <p:attrName>ppt_y</p:attrName>
                                        </p:attrNameLst>
                                      </p:cBhvr>
                                    </p:animMotion>
                                    <p:animEffect transition="in" filter="fade">
                                      <p:cBhvr>
                                        <p:cTn id="53" dur="1000"/>
                                        <p:tgtEl>
                                          <p:spTgt spid="20486">
                                            <p:graphicEl>
                                              <a:dgm id="{70861190-027F-4F28-9EA9-920C905CCCCB}"/>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2" presetClass="entr" presetSubtype="0" fill="hold" grpId="0" nodeType="clickEffect">
                                  <p:stCondLst>
                                    <p:cond delay="0"/>
                                  </p:stCondLst>
                                  <p:childTnLst>
                                    <p:set>
                                      <p:cBhvr>
                                        <p:cTn id="57" dur="1" fill="hold">
                                          <p:stCondLst>
                                            <p:cond delay="0"/>
                                          </p:stCondLst>
                                        </p:cTn>
                                        <p:tgtEl>
                                          <p:spTgt spid="20486">
                                            <p:graphicEl>
                                              <a:dgm id="{6761A687-2534-4658-B28E-ADD9CA7E079C}"/>
                                            </p:graphicEl>
                                          </p:spTgt>
                                        </p:tgtEl>
                                        <p:attrNameLst>
                                          <p:attrName>style.visibility</p:attrName>
                                        </p:attrNameLst>
                                      </p:cBhvr>
                                      <p:to>
                                        <p:strVal val="visible"/>
                                      </p:to>
                                    </p:set>
                                    <p:animScale>
                                      <p:cBhvr>
                                        <p:cTn id="58" dur="1000" decel="50000" fill="hold">
                                          <p:stCondLst>
                                            <p:cond delay="0"/>
                                          </p:stCondLst>
                                        </p:cTn>
                                        <p:tgtEl>
                                          <p:spTgt spid="20486">
                                            <p:graphicEl>
                                              <a:dgm id="{6761A687-2534-4658-B28E-ADD9CA7E079C}"/>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1000" decel="50000" fill="hold">
                                          <p:stCondLst>
                                            <p:cond delay="0"/>
                                          </p:stCondLst>
                                        </p:cTn>
                                        <p:tgtEl>
                                          <p:spTgt spid="20486">
                                            <p:graphicEl>
                                              <a:dgm id="{6761A687-2534-4658-B28E-ADD9CA7E079C}"/>
                                            </p:graphicEl>
                                          </p:spTgt>
                                        </p:tgtEl>
                                        <p:attrNameLst>
                                          <p:attrName>ppt_x</p:attrName>
                                          <p:attrName>ppt_y</p:attrName>
                                        </p:attrNameLst>
                                      </p:cBhvr>
                                    </p:animMotion>
                                    <p:animEffect transition="in" filter="fade">
                                      <p:cBhvr>
                                        <p:cTn id="60" dur="1000"/>
                                        <p:tgtEl>
                                          <p:spTgt spid="20486">
                                            <p:graphicEl>
                                              <a:dgm id="{6761A687-2534-4658-B28E-ADD9CA7E079C}"/>
                                            </p:graphicEl>
                                          </p:spTgt>
                                        </p:tgtEl>
                                      </p:cBhvr>
                                    </p:animEffect>
                                  </p:childTnLst>
                                </p:cTn>
                              </p:par>
                              <p:par>
                                <p:cTn id="61" presetID="52" presetClass="entr" presetSubtype="0" fill="hold" grpId="0" nodeType="withEffect">
                                  <p:stCondLst>
                                    <p:cond delay="0"/>
                                  </p:stCondLst>
                                  <p:childTnLst>
                                    <p:set>
                                      <p:cBhvr>
                                        <p:cTn id="62" dur="1" fill="hold">
                                          <p:stCondLst>
                                            <p:cond delay="0"/>
                                          </p:stCondLst>
                                        </p:cTn>
                                        <p:tgtEl>
                                          <p:spTgt spid="20486">
                                            <p:graphicEl>
                                              <a:dgm id="{0BACF084-79E0-4313-8116-F039FCD558A5}"/>
                                            </p:graphicEl>
                                          </p:spTgt>
                                        </p:tgtEl>
                                        <p:attrNameLst>
                                          <p:attrName>style.visibility</p:attrName>
                                        </p:attrNameLst>
                                      </p:cBhvr>
                                      <p:to>
                                        <p:strVal val="visible"/>
                                      </p:to>
                                    </p:set>
                                    <p:animScale>
                                      <p:cBhvr>
                                        <p:cTn id="63" dur="1000" decel="50000" fill="hold">
                                          <p:stCondLst>
                                            <p:cond delay="0"/>
                                          </p:stCondLst>
                                        </p:cTn>
                                        <p:tgtEl>
                                          <p:spTgt spid="20486">
                                            <p:graphicEl>
                                              <a:dgm id="{0BACF084-79E0-4313-8116-F039FCD558A5}"/>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20486">
                                            <p:graphicEl>
                                              <a:dgm id="{0BACF084-79E0-4313-8116-F039FCD558A5}"/>
                                            </p:graphicEl>
                                          </p:spTgt>
                                        </p:tgtEl>
                                        <p:attrNameLst>
                                          <p:attrName>ppt_x</p:attrName>
                                          <p:attrName>ppt_y</p:attrName>
                                        </p:attrNameLst>
                                      </p:cBhvr>
                                    </p:animMotion>
                                    <p:animEffect transition="in" filter="fade">
                                      <p:cBhvr>
                                        <p:cTn id="65" dur="1000"/>
                                        <p:tgtEl>
                                          <p:spTgt spid="20486">
                                            <p:graphicEl>
                                              <a:dgm id="{0BACF084-79E0-4313-8116-F039FCD558A5}"/>
                                            </p:graphicEl>
                                          </p:spTgt>
                                        </p:tgtEl>
                                      </p:cBhvr>
                                    </p:animEffect>
                                  </p:childTnLst>
                                </p:cTn>
                              </p:par>
                              <p:par>
                                <p:cTn id="66" presetID="52" presetClass="entr" presetSubtype="0" fill="hold" grpId="0" nodeType="withEffect">
                                  <p:stCondLst>
                                    <p:cond delay="0"/>
                                  </p:stCondLst>
                                  <p:childTnLst>
                                    <p:set>
                                      <p:cBhvr>
                                        <p:cTn id="67" dur="1" fill="hold">
                                          <p:stCondLst>
                                            <p:cond delay="0"/>
                                          </p:stCondLst>
                                        </p:cTn>
                                        <p:tgtEl>
                                          <p:spTgt spid="20486">
                                            <p:graphicEl>
                                              <a:dgm id="{E805ED5B-E52B-4E77-9623-A2EDFF18E2D6}"/>
                                            </p:graphicEl>
                                          </p:spTgt>
                                        </p:tgtEl>
                                        <p:attrNameLst>
                                          <p:attrName>style.visibility</p:attrName>
                                        </p:attrNameLst>
                                      </p:cBhvr>
                                      <p:to>
                                        <p:strVal val="visible"/>
                                      </p:to>
                                    </p:set>
                                    <p:animScale>
                                      <p:cBhvr>
                                        <p:cTn id="68" dur="1000" decel="50000" fill="hold">
                                          <p:stCondLst>
                                            <p:cond delay="0"/>
                                          </p:stCondLst>
                                        </p:cTn>
                                        <p:tgtEl>
                                          <p:spTgt spid="20486">
                                            <p:graphicEl>
                                              <a:dgm id="{E805ED5B-E52B-4E77-9623-A2EDFF18E2D6}"/>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20486">
                                            <p:graphicEl>
                                              <a:dgm id="{E805ED5B-E52B-4E77-9623-A2EDFF18E2D6}"/>
                                            </p:graphicEl>
                                          </p:spTgt>
                                        </p:tgtEl>
                                        <p:attrNameLst>
                                          <p:attrName>ppt_x</p:attrName>
                                          <p:attrName>ppt_y</p:attrName>
                                        </p:attrNameLst>
                                      </p:cBhvr>
                                    </p:animMotion>
                                    <p:animEffect transition="in" filter="fade">
                                      <p:cBhvr>
                                        <p:cTn id="70" dur="1000"/>
                                        <p:tgtEl>
                                          <p:spTgt spid="20486">
                                            <p:graphicEl>
                                              <a:dgm id="{E805ED5B-E52B-4E77-9623-A2EDFF18E2D6}"/>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2" presetClass="entr" presetSubtype="0" fill="hold" grpId="0" nodeType="clickEffect">
                                  <p:stCondLst>
                                    <p:cond delay="0"/>
                                  </p:stCondLst>
                                  <p:childTnLst>
                                    <p:set>
                                      <p:cBhvr>
                                        <p:cTn id="74" dur="1" fill="hold">
                                          <p:stCondLst>
                                            <p:cond delay="0"/>
                                          </p:stCondLst>
                                        </p:cTn>
                                        <p:tgtEl>
                                          <p:spTgt spid="20486">
                                            <p:graphicEl>
                                              <a:dgm id="{3603C20C-84C0-4D47-9CA6-3541D7747DBE}"/>
                                            </p:graphicEl>
                                          </p:spTgt>
                                        </p:tgtEl>
                                        <p:attrNameLst>
                                          <p:attrName>style.visibility</p:attrName>
                                        </p:attrNameLst>
                                      </p:cBhvr>
                                      <p:to>
                                        <p:strVal val="visible"/>
                                      </p:to>
                                    </p:set>
                                    <p:animScale>
                                      <p:cBhvr>
                                        <p:cTn id="75" dur="1000" decel="50000" fill="hold">
                                          <p:stCondLst>
                                            <p:cond delay="0"/>
                                          </p:stCondLst>
                                        </p:cTn>
                                        <p:tgtEl>
                                          <p:spTgt spid="20486">
                                            <p:graphicEl>
                                              <a:dgm id="{3603C20C-84C0-4D47-9CA6-3541D7747DBE}"/>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6" dur="1000" decel="50000" fill="hold">
                                          <p:stCondLst>
                                            <p:cond delay="0"/>
                                          </p:stCondLst>
                                        </p:cTn>
                                        <p:tgtEl>
                                          <p:spTgt spid="20486">
                                            <p:graphicEl>
                                              <a:dgm id="{3603C20C-84C0-4D47-9CA6-3541D7747DBE}"/>
                                            </p:graphicEl>
                                          </p:spTgt>
                                        </p:tgtEl>
                                        <p:attrNameLst>
                                          <p:attrName>ppt_x</p:attrName>
                                          <p:attrName>ppt_y</p:attrName>
                                        </p:attrNameLst>
                                      </p:cBhvr>
                                    </p:animMotion>
                                    <p:animEffect transition="in" filter="fade">
                                      <p:cBhvr>
                                        <p:cTn id="77" dur="1000"/>
                                        <p:tgtEl>
                                          <p:spTgt spid="20486">
                                            <p:graphicEl>
                                              <a:dgm id="{3603C20C-84C0-4D47-9CA6-3541D7747DBE}"/>
                                            </p:graphicEl>
                                          </p:spTgt>
                                        </p:tgtEl>
                                      </p:cBhvr>
                                    </p:animEffect>
                                  </p:childTnLst>
                                </p:cTn>
                              </p:par>
                              <p:par>
                                <p:cTn id="78" presetID="52" presetClass="entr" presetSubtype="0" fill="hold" grpId="0" nodeType="withEffect">
                                  <p:stCondLst>
                                    <p:cond delay="0"/>
                                  </p:stCondLst>
                                  <p:childTnLst>
                                    <p:set>
                                      <p:cBhvr>
                                        <p:cTn id="79" dur="1" fill="hold">
                                          <p:stCondLst>
                                            <p:cond delay="0"/>
                                          </p:stCondLst>
                                        </p:cTn>
                                        <p:tgtEl>
                                          <p:spTgt spid="20486">
                                            <p:graphicEl>
                                              <a:dgm id="{4DFD6FA0-139E-4AA2-B876-8D14F5AF9B9F}"/>
                                            </p:graphicEl>
                                          </p:spTgt>
                                        </p:tgtEl>
                                        <p:attrNameLst>
                                          <p:attrName>style.visibility</p:attrName>
                                        </p:attrNameLst>
                                      </p:cBhvr>
                                      <p:to>
                                        <p:strVal val="visible"/>
                                      </p:to>
                                    </p:set>
                                    <p:animScale>
                                      <p:cBhvr>
                                        <p:cTn id="80" dur="1000" decel="50000" fill="hold">
                                          <p:stCondLst>
                                            <p:cond delay="0"/>
                                          </p:stCondLst>
                                        </p:cTn>
                                        <p:tgtEl>
                                          <p:spTgt spid="20486">
                                            <p:graphicEl>
                                              <a:dgm id="{4DFD6FA0-139E-4AA2-B876-8D14F5AF9B9F}"/>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1" dur="1000" decel="50000" fill="hold">
                                          <p:stCondLst>
                                            <p:cond delay="0"/>
                                          </p:stCondLst>
                                        </p:cTn>
                                        <p:tgtEl>
                                          <p:spTgt spid="20486">
                                            <p:graphicEl>
                                              <a:dgm id="{4DFD6FA0-139E-4AA2-B876-8D14F5AF9B9F}"/>
                                            </p:graphicEl>
                                          </p:spTgt>
                                        </p:tgtEl>
                                        <p:attrNameLst>
                                          <p:attrName>ppt_x</p:attrName>
                                          <p:attrName>ppt_y</p:attrName>
                                        </p:attrNameLst>
                                      </p:cBhvr>
                                    </p:animMotion>
                                    <p:animEffect transition="in" filter="fade">
                                      <p:cBhvr>
                                        <p:cTn id="82" dur="1000"/>
                                        <p:tgtEl>
                                          <p:spTgt spid="20486">
                                            <p:graphicEl>
                                              <a:dgm id="{4DFD6FA0-139E-4AA2-B876-8D14F5AF9B9F}"/>
                                            </p:graphicEl>
                                          </p:spTgt>
                                        </p:tgtEl>
                                      </p:cBhvr>
                                    </p:animEffect>
                                  </p:childTnLst>
                                </p:cTn>
                              </p:par>
                              <p:par>
                                <p:cTn id="83" presetID="52" presetClass="entr" presetSubtype="0" fill="hold" grpId="0" nodeType="withEffect">
                                  <p:stCondLst>
                                    <p:cond delay="0"/>
                                  </p:stCondLst>
                                  <p:childTnLst>
                                    <p:set>
                                      <p:cBhvr>
                                        <p:cTn id="84" dur="1" fill="hold">
                                          <p:stCondLst>
                                            <p:cond delay="0"/>
                                          </p:stCondLst>
                                        </p:cTn>
                                        <p:tgtEl>
                                          <p:spTgt spid="20486">
                                            <p:graphicEl>
                                              <a:dgm id="{E12B45DF-1E66-498C-BE24-3EF9C75C3400}"/>
                                            </p:graphicEl>
                                          </p:spTgt>
                                        </p:tgtEl>
                                        <p:attrNameLst>
                                          <p:attrName>style.visibility</p:attrName>
                                        </p:attrNameLst>
                                      </p:cBhvr>
                                      <p:to>
                                        <p:strVal val="visible"/>
                                      </p:to>
                                    </p:set>
                                    <p:animScale>
                                      <p:cBhvr>
                                        <p:cTn id="85" dur="1000" decel="50000" fill="hold">
                                          <p:stCondLst>
                                            <p:cond delay="0"/>
                                          </p:stCondLst>
                                        </p:cTn>
                                        <p:tgtEl>
                                          <p:spTgt spid="20486">
                                            <p:graphicEl>
                                              <a:dgm id="{E12B45DF-1E66-498C-BE24-3EF9C75C3400}"/>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6" dur="1000" decel="50000" fill="hold">
                                          <p:stCondLst>
                                            <p:cond delay="0"/>
                                          </p:stCondLst>
                                        </p:cTn>
                                        <p:tgtEl>
                                          <p:spTgt spid="20486">
                                            <p:graphicEl>
                                              <a:dgm id="{E12B45DF-1E66-498C-BE24-3EF9C75C3400}"/>
                                            </p:graphicEl>
                                          </p:spTgt>
                                        </p:tgtEl>
                                        <p:attrNameLst>
                                          <p:attrName>ppt_x</p:attrName>
                                          <p:attrName>ppt_y</p:attrName>
                                        </p:attrNameLst>
                                      </p:cBhvr>
                                    </p:animMotion>
                                    <p:animEffect transition="in" filter="fade">
                                      <p:cBhvr>
                                        <p:cTn id="87" dur="1000"/>
                                        <p:tgtEl>
                                          <p:spTgt spid="20486">
                                            <p:graphicEl>
                                              <a:dgm id="{E12B45DF-1E66-498C-BE24-3EF9C75C3400}"/>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52" presetClass="entr" presetSubtype="0" fill="hold" grpId="0" nodeType="clickEffect">
                                  <p:stCondLst>
                                    <p:cond delay="0"/>
                                  </p:stCondLst>
                                  <p:childTnLst>
                                    <p:set>
                                      <p:cBhvr>
                                        <p:cTn id="91" dur="1" fill="hold">
                                          <p:stCondLst>
                                            <p:cond delay="0"/>
                                          </p:stCondLst>
                                        </p:cTn>
                                        <p:tgtEl>
                                          <p:spTgt spid="20486">
                                            <p:graphicEl>
                                              <a:dgm id="{2818B2FB-7976-4276-A9DA-8EEDA03632E3}"/>
                                            </p:graphicEl>
                                          </p:spTgt>
                                        </p:tgtEl>
                                        <p:attrNameLst>
                                          <p:attrName>style.visibility</p:attrName>
                                        </p:attrNameLst>
                                      </p:cBhvr>
                                      <p:to>
                                        <p:strVal val="visible"/>
                                      </p:to>
                                    </p:set>
                                    <p:animScale>
                                      <p:cBhvr>
                                        <p:cTn id="92" dur="1000" decel="50000" fill="hold">
                                          <p:stCondLst>
                                            <p:cond delay="0"/>
                                          </p:stCondLst>
                                        </p:cTn>
                                        <p:tgtEl>
                                          <p:spTgt spid="20486">
                                            <p:graphicEl>
                                              <a:dgm id="{2818B2FB-7976-4276-A9DA-8EEDA03632E3}"/>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3" dur="1000" decel="50000" fill="hold">
                                          <p:stCondLst>
                                            <p:cond delay="0"/>
                                          </p:stCondLst>
                                        </p:cTn>
                                        <p:tgtEl>
                                          <p:spTgt spid="20486">
                                            <p:graphicEl>
                                              <a:dgm id="{2818B2FB-7976-4276-A9DA-8EEDA03632E3}"/>
                                            </p:graphicEl>
                                          </p:spTgt>
                                        </p:tgtEl>
                                        <p:attrNameLst>
                                          <p:attrName>ppt_x</p:attrName>
                                          <p:attrName>ppt_y</p:attrName>
                                        </p:attrNameLst>
                                      </p:cBhvr>
                                    </p:animMotion>
                                    <p:animEffect transition="in" filter="fade">
                                      <p:cBhvr>
                                        <p:cTn id="94" dur="1000"/>
                                        <p:tgtEl>
                                          <p:spTgt spid="20486">
                                            <p:graphicEl>
                                              <a:dgm id="{2818B2FB-7976-4276-A9DA-8EEDA03632E3}"/>
                                            </p:graphicEl>
                                          </p:spTgt>
                                        </p:tgtEl>
                                      </p:cBhvr>
                                    </p:animEffect>
                                  </p:childTnLst>
                                </p:cTn>
                              </p:par>
                              <p:par>
                                <p:cTn id="95" presetID="52" presetClass="entr" presetSubtype="0" fill="hold" grpId="0" nodeType="withEffect">
                                  <p:stCondLst>
                                    <p:cond delay="0"/>
                                  </p:stCondLst>
                                  <p:childTnLst>
                                    <p:set>
                                      <p:cBhvr>
                                        <p:cTn id="96" dur="1" fill="hold">
                                          <p:stCondLst>
                                            <p:cond delay="0"/>
                                          </p:stCondLst>
                                        </p:cTn>
                                        <p:tgtEl>
                                          <p:spTgt spid="20486">
                                            <p:graphicEl>
                                              <a:dgm id="{B4C7877A-CA90-4680-BBDC-1BA5F9F686BE}"/>
                                            </p:graphicEl>
                                          </p:spTgt>
                                        </p:tgtEl>
                                        <p:attrNameLst>
                                          <p:attrName>style.visibility</p:attrName>
                                        </p:attrNameLst>
                                      </p:cBhvr>
                                      <p:to>
                                        <p:strVal val="visible"/>
                                      </p:to>
                                    </p:set>
                                    <p:animScale>
                                      <p:cBhvr>
                                        <p:cTn id="97" dur="1000" decel="50000" fill="hold">
                                          <p:stCondLst>
                                            <p:cond delay="0"/>
                                          </p:stCondLst>
                                        </p:cTn>
                                        <p:tgtEl>
                                          <p:spTgt spid="20486">
                                            <p:graphicEl>
                                              <a:dgm id="{B4C7877A-CA90-4680-BBDC-1BA5F9F686BE}"/>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8" dur="1000" decel="50000" fill="hold">
                                          <p:stCondLst>
                                            <p:cond delay="0"/>
                                          </p:stCondLst>
                                        </p:cTn>
                                        <p:tgtEl>
                                          <p:spTgt spid="20486">
                                            <p:graphicEl>
                                              <a:dgm id="{B4C7877A-CA90-4680-BBDC-1BA5F9F686BE}"/>
                                            </p:graphicEl>
                                          </p:spTgt>
                                        </p:tgtEl>
                                        <p:attrNameLst>
                                          <p:attrName>ppt_x</p:attrName>
                                          <p:attrName>ppt_y</p:attrName>
                                        </p:attrNameLst>
                                      </p:cBhvr>
                                    </p:animMotion>
                                    <p:animEffect transition="in" filter="fade">
                                      <p:cBhvr>
                                        <p:cTn id="99" dur="1000"/>
                                        <p:tgtEl>
                                          <p:spTgt spid="20486">
                                            <p:graphicEl>
                                              <a:dgm id="{B4C7877A-CA90-4680-BBDC-1BA5F9F686BE}"/>
                                            </p:graphicEl>
                                          </p:spTgt>
                                        </p:tgtEl>
                                      </p:cBhvr>
                                    </p:animEffect>
                                  </p:childTnLst>
                                </p:cTn>
                              </p:par>
                              <p:par>
                                <p:cTn id="100" presetID="52" presetClass="entr" presetSubtype="0" fill="hold" grpId="0" nodeType="withEffect">
                                  <p:stCondLst>
                                    <p:cond delay="0"/>
                                  </p:stCondLst>
                                  <p:childTnLst>
                                    <p:set>
                                      <p:cBhvr>
                                        <p:cTn id="101" dur="1" fill="hold">
                                          <p:stCondLst>
                                            <p:cond delay="0"/>
                                          </p:stCondLst>
                                        </p:cTn>
                                        <p:tgtEl>
                                          <p:spTgt spid="20486">
                                            <p:graphicEl>
                                              <a:dgm id="{5981E501-7AB3-477E-BBBA-D3387456A557}"/>
                                            </p:graphicEl>
                                          </p:spTgt>
                                        </p:tgtEl>
                                        <p:attrNameLst>
                                          <p:attrName>style.visibility</p:attrName>
                                        </p:attrNameLst>
                                      </p:cBhvr>
                                      <p:to>
                                        <p:strVal val="visible"/>
                                      </p:to>
                                    </p:set>
                                    <p:animScale>
                                      <p:cBhvr>
                                        <p:cTn id="102" dur="1000" decel="50000" fill="hold">
                                          <p:stCondLst>
                                            <p:cond delay="0"/>
                                          </p:stCondLst>
                                        </p:cTn>
                                        <p:tgtEl>
                                          <p:spTgt spid="20486">
                                            <p:graphicEl>
                                              <a:dgm id="{5981E501-7AB3-477E-BBBA-D3387456A557}"/>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3" dur="1000" decel="50000" fill="hold">
                                          <p:stCondLst>
                                            <p:cond delay="0"/>
                                          </p:stCondLst>
                                        </p:cTn>
                                        <p:tgtEl>
                                          <p:spTgt spid="20486">
                                            <p:graphicEl>
                                              <a:dgm id="{5981E501-7AB3-477E-BBBA-D3387456A557}"/>
                                            </p:graphicEl>
                                          </p:spTgt>
                                        </p:tgtEl>
                                        <p:attrNameLst>
                                          <p:attrName>ppt_x</p:attrName>
                                          <p:attrName>ppt_y</p:attrName>
                                        </p:attrNameLst>
                                      </p:cBhvr>
                                    </p:animMotion>
                                    <p:animEffect transition="in" filter="fade">
                                      <p:cBhvr>
                                        <p:cTn id="104" dur="1000"/>
                                        <p:tgtEl>
                                          <p:spTgt spid="20486">
                                            <p:graphicEl>
                                              <a:dgm id="{5981E501-7AB3-477E-BBBA-D3387456A557}"/>
                                            </p:graphicEl>
                                          </p:spTgt>
                                        </p:tgtEl>
                                      </p:cBhvr>
                                    </p:animEffect>
                                  </p:childTnLst>
                                </p:cTn>
                              </p:par>
                            </p:childTnLst>
                          </p:cTn>
                        </p:par>
                      </p:childTnLst>
                    </p:cTn>
                  </p:par>
                  <p:par>
                    <p:cTn id="105" fill="hold">
                      <p:stCondLst>
                        <p:cond delay="indefinite"/>
                      </p:stCondLst>
                      <p:childTnLst>
                        <p:par>
                          <p:cTn id="106" fill="hold">
                            <p:stCondLst>
                              <p:cond delay="0"/>
                            </p:stCondLst>
                            <p:childTnLst>
                              <p:par>
                                <p:cTn id="107" presetID="52" presetClass="entr" presetSubtype="0" fill="hold" grpId="0" nodeType="clickEffect">
                                  <p:stCondLst>
                                    <p:cond delay="0"/>
                                  </p:stCondLst>
                                  <p:childTnLst>
                                    <p:set>
                                      <p:cBhvr>
                                        <p:cTn id="108" dur="1" fill="hold">
                                          <p:stCondLst>
                                            <p:cond delay="0"/>
                                          </p:stCondLst>
                                        </p:cTn>
                                        <p:tgtEl>
                                          <p:spTgt spid="20486">
                                            <p:graphicEl>
                                              <a:dgm id="{ED210B4B-07CD-48BD-8E4F-67F27BBF6925}"/>
                                            </p:graphicEl>
                                          </p:spTgt>
                                        </p:tgtEl>
                                        <p:attrNameLst>
                                          <p:attrName>style.visibility</p:attrName>
                                        </p:attrNameLst>
                                      </p:cBhvr>
                                      <p:to>
                                        <p:strVal val="visible"/>
                                      </p:to>
                                    </p:set>
                                    <p:animScale>
                                      <p:cBhvr>
                                        <p:cTn id="109" dur="1000" decel="50000" fill="hold">
                                          <p:stCondLst>
                                            <p:cond delay="0"/>
                                          </p:stCondLst>
                                        </p:cTn>
                                        <p:tgtEl>
                                          <p:spTgt spid="20486">
                                            <p:graphicEl>
                                              <a:dgm id="{ED210B4B-07CD-48BD-8E4F-67F27BBF6925}"/>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0" dur="1000" decel="50000" fill="hold">
                                          <p:stCondLst>
                                            <p:cond delay="0"/>
                                          </p:stCondLst>
                                        </p:cTn>
                                        <p:tgtEl>
                                          <p:spTgt spid="20486">
                                            <p:graphicEl>
                                              <a:dgm id="{ED210B4B-07CD-48BD-8E4F-67F27BBF6925}"/>
                                            </p:graphicEl>
                                          </p:spTgt>
                                        </p:tgtEl>
                                        <p:attrNameLst>
                                          <p:attrName>ppt_x</p:attrName>
                                          <p:attrName>ppt_y</p:attrName>
                                        </p:attrNameLst>
                                      </p:cBhvr>
                                    </p:animMotion>
                                    <p:animEffect transition="in" filter="fade">
                                      <p:cBhvr>
                                        <p:cTn id="111" dur="1000"/>
                                        <p:tgtEl>
                                          <p:spTgt spid="20486">
                                            <p:graphicEl>
                                              <a:dgm id="{ED210B4B-07CD-48BD-8E4F-67F27BBF6925}"/>
                                            </p:graphicEl>
                                          </p:spTgt>
                                        </p:tgtEl>
                                      </p:cBhvr>
                                    </p:animEffect>
                                  </p:childTnLst>
                                </p:cTn>
                              </p:par>
                              <p:par>
                                <p:cTn id="112" presetID="52" presetClass="entr" presetSubtype="0" fill="hold" grpId="0" nodeType="withEffect">
                                  <p:stCondLst>
                                    <p:cond delay="0"/>
                                  </p:stCondLst>
                                  <p:childTnLst>
                                    <p:set>
                                      <p:cBhvr>
                                        <p:cTn id="113" dur="1" fill="hold">
                                          <p:stCondLst>
                                            <p:cond delay="0"/>
                                          </p:stCondLst>
                                        </p:cTn>
                                        <p:tgtEl>
                                          <p:spTgt spid="20486">
                                            <p:graphicEl>
                                              <a:dgm id="{B14BEDD5-B577-4D96-B9DE-51E23786F5F0}"/>
                                            </p:graphicEl>
                                          </p:spTgt>
                                        </p:tgtEl>
                                        <p:attrNameLst>
                                          <p:attrName>style.visibility</p:attrName>
                                        </p:attrNameLst>
                                      </p:cBhvr>
                                      <p:to>
                                        <p:strVal val="visible"/>
                                      </p:to>
                                    </p:set>
                                    <p:animScale>
                                      <p:cBhvr>
                                        <p:cTn id="114" dur="1000" decel="50000" fill="hold">
                                          <p:stCondLst>
                                            <p:cond delay="0"/>
                                          </p:stCondLst>
                                        </p:cTn>
                                        <p:tgtEl>
                                          <p:spTgt spid="20486">
                                            <p:graphicEl>
                                              <a:dgm id="{B14BEDD5-B577-4D96-B9DE-51E23786F5F0}"/>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5" dur="1000" decel="50000" fill="hold">
                                          <p:stCondLst>
                                            <p:cond delay="0"/>
                                          </p:stCondLst>
                                        </p:cTn>
                                        <p:tgtEl>
                                          <p:spTgt spid="20486">
                                            <p:graphicEl>
                                              <a:dgm id="{B14BEDD5-B577-4D96-B9DE-51E23786F5F0}"/>
                                            </p:graphicEl>
                                          </p:spTgt>
                                        </p:tgtEl>
                                        <p:attrNameLst>
                                          <p:attrName>ppt_x</p:attrName>
                                          <p:attrName>ppt_y</p:attrName>
                                        </p:attrNameLst>
                                      </p:cBhvr>
                                    </p:animMotion>
                                    <p:animEffect transition="in" filter="fade">
                                      <p:cBhvr>
                                        <p:cTn id="116" dur="1000"/>
                                        <p:tgtEl>
                                          <p:spTgt spid="20486">
                                            <p:graphicEl>
                                              <a:dgm id="{B14BEDD5-B577-4D96-B9DE-51E23786F5F0}"/>
                                            </p:graphicEl>
                                          </p:spTgt>
                                        </p:tgtEl>
                                      </p:cBhvr>
                                    </p:animEffect>
                                  </p:childTnLst>
                                </p:cTn>
                              </p:par>
                              <p:par>
                                <p:cTn id="117" presetID="52" presetClass="entr" presetSubtype="0" fill="hold" grpId="0" nodeType="withEffect">
                                  <p:stCondLst>
                                    <p:cond delay="0"/>
                                  </p:stCondLst>
                                  <p:childTnLst>
                                    <p:set>
                                      <p:cBhvr>
                                        <p:cTn id="118" dur="1" fill="hold">
                                          <p:stCondLst>
                                            <p:cond delay="0"/>
                                          </p:stCondLst>
                                        </p:cTn>
                                        <p:tgtEl>
                                          <p:spTgt spid="20486">
                                            <p:graphicEl>
                                              <a:dgm id="{389E2009-6387-4840-A761-EEDD4CBEDEAB}"/>
                                            </p:graphicEl>
                                          </p:spTgt>
                                        </p:tgtEl>
                                        <p:attrNameLst>
                                          <p:attrName>style.visibility</p:attrName>
                                        </p:attrNameLst>
                                      </p:cBhvr>
                                      <p:to>
                                        <p:strVal val="visible"/>
                                      </p:to>
                                    </p:set>
                                    <p:animScale>
                                      <p:cBhvr>
                                        <p:cTn id="119" dur="1000" decel="50000" fill="hold">
                                          <p:stCondLst>
                                            <p:cond delay="0"/>
                                          </p:stCondLst>
                                        </p:cTn>
                                        <p:tgtEl>
                                          <p:spTgt spid="20486">
                                            <p:graphicEl>
                                              <a:dgm id="{389E2009-6387-4840-A761-EEDD4CBEDEAB}"/>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20486">
                                            <p:graphicEl>
                                              <a:dgm id="{389E2009-6387-4840-A761-EEDD4CBEDEAB}"/>
                                            </p:graphicEl>
                                          </p:spTgt>
                                        </p:tgtEl>
                                        <p:attrNameLst>
                                          <p:attrName>ppt_x</p:attrName>
                                          <p:attrName>ppt_y</p:attrName>
                                        </p:attrNameLst>
                                      </p:cBhvr>
                                    </p:animMotion>
                                    <p:animEffect transition="in" filter="fade">
                                      <p:cBhvr>
                                        <p:cTn id="121" dur="1000"/>
                                        <p:tgtEl>
                                          <p:spTgt spid="20486">
                                            <p:graphicEl>
                                              <a:dgm id="{389E2009-6387-4840-A761-EEDD4CBEDEA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486"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61515115-95FB-41E0-86F3-8744438C0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9938" name="Rectangle 2">
            <a:extLst>
              <a:ext uri="{FF2B5EF4-FFF2-40B4-BE49-F238E27FC236}">
                <a16:creationId xmlns:a16="http://schemas.microsoft.com/office/drawing/2014/main" id="{A98222D5-BA95-4B4A-B6E1-D33352BD27AA}"/>
              </a:ext>
            </a:extLst>
          </p:cNvPr>
          <p:cNvSpPr>
            <a:spLocks noGrp="1" noChangeArrowheads="1"/>
          </p:cNvSpPr>
          <p:nvPr>
            <p:ph type="title"/>
          </p:nvPr>
        </p:nvSpPr>
        <p:spPr>
          <a:xfrm>
            <a:off x="486697" y="629266"/>
            <a:ext cx="4212163" cy="1622321"/>
          </a:xfrm>
        </p:spPr>
        <p:txBody>
          <a:bodyPr>
            <a:normAutofit/>
          </a:bodyPr>
          <a:lstStyle/>
          <a:p>
            <a:pPr>
              <a:lnSpc>
                <a:spcPct val="90000"/>
              </a:lnSpc>
            </a:pPr>
            <a:r>
              <a:rPr lang="en-US" sz="2900" b="1">
                <a:solidFill>
                  <a:srgbClr val="EBEBEB"/>
                </a:solidFill>
              </a:rPr>
              <a:t>Moral and ethical suicide occurs when:</a:t>
            </a:r>
            <a:br>
              <a:rPr lang="en-US" sz="2900" b="1">
                <a:solidFill>
                  <a:srgbClr val="EBEBEB"/>
                </a:solidFill>
              </a:rPr>
            </a:br>
            <a:endParaRPr lang="en-US" altLang="en-US" sz="2900">
              <a:solidFill>
                <a:srgbClr val="EBEBEB"/>
              </a:solidFill>
            </a:endParaRPr>
          </a:p>
        </p:txBody>
      </p:sp>
      <p:sp>
        <p:nvSpPr>
          <p:cNvPr id="140" name="Freeform 31">
            <a:extLst>
              <a:ext uri="{FF2B5EF4-FFF2-40B4-BE49-F238E27FC236}">
                <a16:creationId xmlns:a16="http://schemas.microsoft.com/office/drawing/2014/main" id="{8222A33F-BE2D-4D69-92A0-5DF8B17BA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7382"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solidFill>
                <a:srgbClr val="FFFFFF"/>
              </a:solidFill>
            </a:endParaRPr>
          </a:p>
        </p:txBody>
      </p:sp>
      <p:sp useBgFill="1">
        <p:nvSpPr>
          <p:cNvPr id="142" name="Freeform: Shape 141">
            <a:extLst>
              <a:ext uri="{FF2B5EF4-FFF2-40B4-BE49-F238E27FC236}">
                <a16:creationId xmlns:a16="http://schemas.microsoft.com/office/drawing/2014/main" id="{CE1C74D0-9609-468A-9597-5D87C8A42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641798" y="1355484"/>
            <a:ext cx="6858001" cy="4147033"/>
          </a:xfrm>
          <a:custGeom>
            <a:avLst/>
            <a:gdLst>
              <a:gd name="connsiteX0" fmla="*/ 6858001 w 6858001"/>
              <a:gd name="connsiteY0" fmla="*/ 1177 h 5529377"/>
              <a:gd name="connsiteX1" fmla="*/ 6858001 w 6858001"/>
              <a:gd name="connsiteY1" fmla="*/ 1344715 h 5529377"/>
              <a:gd name="connsiteX2" fmla="*/ 6858000 w 6858001"/>
              <a:gd name="connsiteY2" fmla="*/ 1344715 h 5529377"/>
              <a:gd name="connsiteX3" fmla="*/ 6858000 w 6858001"/>
              <a:gd name="connsiteY3" fmla="*/ 5529377 h 5529377"/>
              <a:gd name="connsiteX4" fmla="*/ 0 w 6858001"/>
              <a:gd name="connsiteY4" fmla="*/ 5529376 h 5529377"/>
              <a:gd name="connsiteX5" fmla="*/ 0 w 6858001"/>
              <a:gd name="connsiteY5" fmla="*/ 891096 h 5529377"/>
              <a:gd name="connsiteX6" fmla="*/ 1 w 6858001"/>
              <a:gd name="connsiteY6" fmla="*/ 891096 h 5529377"/>
              <a:gd name="connsiteX7" fmla="*/ 1 w 6858001"/>
              <a:gd name="connsiteY7" fmla="*/ 0 h 5529377"/>
              <a:gd name="connsiteX8" fmla="*/ 40463 w 6858001"/>
              <a:gd name="connsiteY8" fmla="*/ 5883 h 5529377"/>
              <a:gd name="connsiteX9" fmla="*/ 159107 w 6858001"/>
              <a:gd name="connsiteY9" fmla="*/ 23196 h 5529377"/>
              <a:gd name="connsiteX10" fmla="*/ 245518 w 6858001"/>
              <a:gd name="connsiteY10" fmla="*/ 35299 h 5529377"/>
              <a:gd name="connsiteX11" fmla="*/ 348388 w 6858001"/>
              <a:gd name="connsiteY11" fmla="*/ 48073 h 5529377"/>
              <a:gd name="connsiteX12" fmla="*/ 470460 w 6858001"/>
              <a:gd name="connsiteY12" fmla="*/ 63369 h 5529377"/>
              <a:gd name="connsiteX13" fmla="*/ 605563 w 6858001"/>
              <a:gd name="connsiteY13" fmla="*/ 79506 h 5529377"/>
              <a:gd name="connsiteX14" fmla="*/ 757810 w 6858001"/>
              <a:gd name="connsiteY14" fmla="*/ 96483 h 5529377"/>
              <a:gd name="connsiteX15" fmla="*/ 923774 w 6858001"/>
              <a:gd name="connsiteY15" fmla="*/ 114469 h 5529377"/>
              <a:gd name="connsiteX16" fmla="*/ 1104139 w 6858001"/>
              <a:gd name="connsiteY16" fmla="*/ 132454 h 5529377"/>
              <a:gd name="connsiteX17" fmla="*/ 1296163 w 6858001"/>
              <a:gd name="connsiteY17" fmla="*/ 150776 h 5529377"/>
              <a:gd name="connsiteX18" fmla="*/ 1503275 w 6858001"/>
              <a:gd name="connsiteY18" fmla="*/ 167753 h 5529377"/>
              <a:gd name="connsiteX19" fmla="*/ 1719988 w 6858001"/>
              <a:gd name="connsiteY19" fmla="*/ 184058 h 5529377"/>
              <a:gd name="connsiteX20" fmla="*/ 1949045 w 6858001"/>
              <a:gd name="connsiteY20" fmla="*/ 198849 h 5529377"/>
              <a:gd name="connsiteX21" fmla="*/ 2187703 w 6858001"/>
              <a:gd name="connsiteY21" fmla="*/ 212969 h 5529377"/>
              <a:gd name="connsiteX22" fmla="*/ 2436649 w 6858001"/>
              <a:gd name="connsiteY22" fmla="*/ 226248 h 5529377"/>
              <a:gd name="connsiteX23" fmla="*/ 2564208 w 6858001"/>
              <a:gd name="connsiteY23" fmla="*/ 230955 h 5529377"/>
              <a:gd name="connsiteX24" fmla="*/ 2694509 w 6858001"/>
              <a:gd name="connsiteY24" fmla="*/ 236165 h 5529377"/>
              <a:gd name="connsiteX25" fmla="*/ 2826868 w 6858001"/>
              <a:gd name="connsiteY25" fmla="*/ 241040 h 5529377"/>
              <a:gd name="connsiteX26" fmla="*/ 2959914 w 6858001"/>
              <a:gd name="connsiteY26" fmla="*/ 244234 h 5529377"/>
              <a:gd name="connsiteX27" fmla="*/ 3095702 w 6858001"/>
              <a:gd name="connsiteY27" fmla="*/ 247091 h 5529377"/>
              <a:gd name="connsiteX28" fmla="*/ 3232862 w 6858001"/>
              <a:gd name="connsiteY28" fmla="*/ 250117 h 5529377"/>
              <a:gd name="connsiteX29" fmla="*/ 3372765 w 6858001"/>
              <a:gd name="connsiteY29" fmla="*/ 252134 h 5529377"/>
              <a:gd name="connsiteX30" fmla="*/ 3514040 w 6858001"/>
              <a:gd name="connsiteY30" fmla="*/ 252134 h 5529377"/>
              <a:gd name="connsiteX31" fmla="*/ 3656686 w 6858001"/>
              <a:gd name="connsiteY31" fmla="*/ 253142 h 5529377"/>
              <a:gd name="connsiteX32" fmla="*/ 3800704 w 6858001"/>
              <a:gd name="connsiteY32" fmla="*/ 252134 h 5529377"/>
              <a:gd name="connsiteX33" fmla="*/ 3946780 w 6858001"/>
              <a:gd name="connsiteY33" fmla="*/ 250117 h 5529377"/>
              <a:gd name="connsiteX34" fmla="*/ 4092855 w 6858001"/>
              <a:gd name="connsiteY34" fmla="*/ 248268 h 5529377"/>
              <a:gd name="connsiteX35" fmla="*/ 4240988 w 6858001"/>
              <a:gd name="connsiteY35" fmla="*/ 244234 h 5529377"/>
              <a:gd name="connsiteX36" fmla="*/ 4390492 w 6858001"/>
              <a:gd name="connsiteY36" fmla="*/ 240032 h 5529377"/>
              <a:gd name="connsiteX37" fmla="*/ 4539997 w 6858001"/>
              <a:gd name="connsiteY37" fmla="*/ 235157 h 5529377"/>
              <a:gd name="connsiteX38" fmla="*/ 4690873 w 6858001"/>
              <a:gd name="connsiteY38" fmla="*/ 228266 h 5529377"/>
              <a:gd name="connsiteX39" fmla="*/ 4843120 w 6858001"/>
              <a:gd name="connsiteY39" fmla="*/ 220029 h 5529377"/>
              <a:gd name="connsiteX40" fmla="*/ 4996054 w 6858001"/>
              <a:gd name="connsiteY40" fmla="*/ 212129 h 5529377"/>
              <a:gd name="connsiteX41" fmla="*/ 5148987 w 6858001"/>
              <a:gd name="connsiteY41" fmla="*/ 202044 h 5529377"/>
              <a:gd name="connsiteX42" fmla="*/ 5303978 w 6858001"/>
              <a:gd name="connsiteY42" fmla="*/ 189941 h 5529377"/>
              <a:gd name="connsiteX43" fmla="*/ 5456911 w 6858001"/>
              <a:gd name="connsiteY43" fmla="*/ 177839 h 5529377"/>
              <a:gd name="connsiteX44" fmla="*/ 5612588 w 6858001"/>
              <a:gd name="connsiteY44" fmla="*/ 163887 h 5529377"/>
              <a:gd name="connsiteX45" fmla="*/ 5768950 w 6858001"/>
              <a:gd name="connsiteY45" fmla="*/ 148591 h 5529377"/>
              <a:gd name="connsiteX46" fmla="*/ 5923255 w 6858001"/>
              <a:gd name="connsiteY46" fmla="*/ 132455 h 5529377"/>
              <a:gd name="connsiteX47" fmla="*/ 6079618 w 6858001"/>
              <a:gd name="connsiteY47" fmla="*/ 113629 h 5529377"/>
              <a:gd name="connsiteX48" fmla="*/ 6235294 w 6858001"/>
              <a:gd name="connsiteY48" fmla="*/ 93458 h 5529377"/>
              <a:gd name="connsiteX49" fmla="*/ 6391657 w 6858001"/>
              <a:gd name="connsiteY49" fmla="*/ 73455 h 5529377"/>
              <a:gd name="connsiteX50" fmla="*/ 6547333 w 6858001"/>
              <a:gd name="connsiteY50" fmla="*/ 50091 h 5529377"/>
              <a:gd name="connsiteX51" fmla="*/ 6702324 w 6858001"/>
              <a:gd name="connsiteY51" fmla="*/ 26222 h 552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529377">
                <a:moveTo>
                  <a:pt x="6858001" y="1177"/>
                </a:moveTo>
                <a:lnTo>
                  <a:pt x="6858001" y="1344715"/>
                </a:lnTo>
                <a:lnTo>
                  <a:pt x="6858000" y="1344715"/>
                </a:lnTo>
                <a:lnTo>
                  <a:pt x="6858000" y="5529377"/>
                </a:lnTo>
                <a:lnTo>
                  <a:pt x="0" y="5529376"/>
                </a:lnTo>
                <a:lnTo>
                  <a:pt x="0" y="891096"/>
                </a:lnTo>
                <a:lnTo>
                  <a:pt x="1" y="891096"/>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135" name="Graphic 134" descr="Error">
            <a:extLst>
              <a:ext uri="{FF2B5EF4-FFF2-40B4-BE49-F238E27FC236}">
                <a16:creationId xmlns:a16="http://schemas.microsoft.com/office/drawing/2014/main" id="{F1520F35-8374-4C41-A8DC-C3756022CF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2806" y="1936446"/>
            <a:ext cx="2985104" cy="2985104"/>
          </a:xfrm>
          <a:prstGeom prst="rect">
            <a:avLst/>
          </a:prstGeom>
          <a:effectLst/>
        </p:spPr>
      </p:pic>
      <p:sp>
        <p:nvSpPr>
          <p:cNvPr id="144" name="Rectangle 143">
            <a:extLst>
              <a:ext uri="{FF2B5EF4-FFF2-40B4-BE49-F238E27FC236}">
                <a16:creationId xmlns:a16="http://schemas.microsoft.com/office/drawing/2014/main" id="{C137128D-E594-4905-9F76-E385F0831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1443" name="Rectangle 3">
            <a:extLst>
              <a:ext uri="{FF2B5EF4-FFF2-40B4-BE49-F238E27FC236}">
                <a16:creationId xmlns:a16="http://schemas.microsoft.com/office/drawing/2014/main" id="{5582A44C-9E31-0440-98DD-A6069FDB90C3}"/>
              </a:ext>
            </a:extLst>
          </p:cNvPr>
          <p:cNvSpPr>
            <a:spLocks noGrp="1" noChangeArrowheads="1"/>
          </p:cNvSpPr>
          <p:nvPr>
            <p:ph type="body" idx="1"/>
          </p:nvPr>
        </p:nvSpPr>
        <p:spPr>
          <a:xfrm>
            <a:off x="486698" y="2438400"/>
            <a:ext cx="4212162" cy="3785419"/>
          </a:xfrm>
        </p:spPr>
        <p:txBody>
          <a:bodyPr>
            <a:normAutofit/>
          </a:bodyPr>
          <a:lstStyle/>
          <a:p>
            <a:pPr eaLnBrk="1" hangingPunct="1">
              <a:defRPr/>
            </a:pPr>
            <a:endParaRPr lang="en-US">
              <a:solidFill>
                <a:srgbClr val="FFFFFF"/>
              </a:solidFill>
              <a:latin typeface="+mj-lt"/>
              <a:ea typeface="+mn-ea"/>
            </a:endParaRPr>
          </a:p>
          <a:p>
            <a:pPr eaLnBrk="1" hangingPunct="1">
              <a:buFont typeface="Arial" panose="020B0604020202020204" pitchFamily="34" charset="0"/>
              <a:buChar char="•"/>
              <a:defRPr/>
            </a:pPr>
            <a:r>
              <a:rPr lang="en-US">
                <a:solidFill>
                  <a:srgbClr val="FFFFFF"/>
                </a:solidFill>
                <a:latin typeface="+mj-lt"/>
                <a:ea typeface="+mn-ea"/>
              </a:rPr>
              <a:t>I no longer feel badly when I violate ethical or moral principles</a:t>
            </a:r>
          </a:p>
          <a:p>
            <a:pPr eaLnBrk="1" hangingPunct="1">
              <a:buFont typeface="Arial" panose="020B0604020202020204" pitchFamily="34" charset="0"/>
              <a:buChar char="•"/>
              <a:defRPr/>
            </a:pPr>
            <a:r>
              <a:rPr lang="en-US">
                <a:solidFill>
                  <a:srgbClr val="FFFFFF"/>
                </a:solidFill>
                <a:latin typeface="+mj-lt"/>
                <a:ea typeface="+mn-ea"/>
              </a:rPr>
              <a:t>I rationalize that there are no absolutes that can tell me how to live</a:t>
            </a:r>
          </a:p>
        </p:txBody>
      </p:sp>
    </p:spTree>
    <p:extLst>
      <p:ext uri="{BB962C8B-B14F-4D97-AF65-F5344CB8AC3E}">
        <p14:creationId xmlns:p14="http://schemas.microsoft.com/office/powerpoint/2010/main" val="26871294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1443">
                                            <p:txEl>
                                              <p:pRg st="1" end="1"/>
                                            </p:txEl>
                                          </p:spTgt>
                                        </p:tgtEl>
                                        <p:attrNameLst>
                                          <p:attrName>style.visibility</p:attrName>
                                        </p:attrNameLst>
                                      </p:cBhvr>
                                      <p:to>
                                        <p:strVal val="visible"/>
                                      </p:to>
                                    </p:set>
                                    <p:animEffect transition="in" filter="wipe(up)">
                                      <p:cBhvr>
                                        <p:cTn id="7" dur="500"/>
                                        <p:tgtEl>
                                          <p:spTgt spid="6144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1443">
                                            <p:txEl>
                                              <p:pRg st="2" end="2"/>
                                            </p:txEl>
                                          </p:spTgt>
                                        </p:tgtEl>
                                        <p:attrNameLst>
                                          <p:attrName>style.visibility</p:attrName>
                                        </p:attrNameLst>
                                      </p:cBhvr>
                                      <p:to>
                                        <p:strVal val="visible"/>
                                      </p:to>
                                    </p:set>
                                    <p:animEffect transition="in" filter="wipe(up)">
                                      <p:cBhvr>
                                        <p:cTn id="12" dur="500"/>
                                        <p:tgtEl>
                                          <p:spTgt spid="614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 name="Rectangle 142">
            <a:extLst>
              <a:ext uri="{FF2B5EF4-FFF2-40B4-BE49-F238E27FC236}">
                <a16:creationId xmlns:a16="http://schemas.microsoft.com/office/drawing/2014/main" id="{B5541CD5-D7AC-4686-8783-CF5D1D4FC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
            <a:ext cx="9143771" cy="685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16">
            <a:extLst>
              <a:ext uri="{FF2B5EF4-FFF2-40B4-BE49-F238E27FC236}">
                <a16:creationId xmlns:a16="http://schemas.microsoft.com/office/drawing/2014/main" id="{0420923D-0C6E-4656-9A01-EE9FB6345E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3787058"/>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20000"/>
            </a:schemeClr>
          </a:solidFill>
          <a:ln>
            <a:noFill/>
          </a:ln>
        </p:spPr>
        <p:txBody>
          <a:bodyPr rtlCol="0" anchor="ctr"/>
          <a:lstStyle/>
          <a:p>
            <a:pPr algn="ctr"/>
            <a:endParaRPr lang="en-US">
              <a:solidFill>
                <a:schemeClr val="tx1"/>
              </a:solidFill>
            </a:endParaRPr>
          </a:p>
        </p:txBody>
      </p:sp>
      <p:sp>
        <p:nvSpPr>
          <p:cNvPr id="147" name="Freeform 5">
            <a:extLst>
              <a:ext uri="{FF2B5EF4-FFF2-40B4-BE49-F238E27FC236}">
                <a16:creationId xmlns:a16="http://schemas.microsoft.com/office/drawing/2014/main" id="{904D0A95-DEAA-4B8D-A340-BEC3A5DBC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228" y="4065581"/>
            <a:ext cx="9143772"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tyle>
          <a:lnRef idx="0">
            <a:scrgbClr r="0" g="0" b="0"/>
          </a:lnRef>
          <a:fillRef idx="1003">
            <a:schemeClr val="dk2"/>
          </a:fillRef>
          <a:effectRef idx="0">
            <a:scrgbClr r="0" g="0" b="0"/>
          </a:effectRef>
          <a:fontRef idx="major"/>
        </p:style>
      </p:sp>
      <p:sp>
        <p:nvSpPr>
          <p:cNvPr id="4098" name="Rectangle 2">
            <a:extLst>
              <a:ext uri="{FF2B5EF4-FFF2-40B4-BE49-F238E27FC236}">
                <a16:creationId xmlns:a16="http://schemas.microsoft.com/office/drawing/2014/main" id="{3A2F2598-D49E-E142-8F42-DE77A2E2B763}"/>
              </a:ext>
            </a:extLst>
          </p:cNvPr>
          <p:cNvSpPr>
            <a:spLocks noGrp="1" noChangeArrowheads="1"/>
          </p:cNvSpPr>
          <p:nvPr>
            <p:ph type="title"/>
          </p:nvPr>
        </p:nvSpPr>
        <p:spPr>
          <a:xfrm>
            <a:off x="458889" y="4885339"/>
            <a:ext cx="8226221" cy="1237087"/>
          </a:xfrm>
        </p:spPr>
        <p:txBody>
          <a:bodyPr>
            <a:noAutofit/>
          </a:bodyPr>
          <a:lstStyle/>
          <a:p>
            <a:pPr algn="ctr">
              <a:lnSpc>
                <a:spcPct val="90000"/>
              </a:lnSpc>
            </a:pPr>
            <a:r>
              <a:rPr lang="en-US" altLang="en-US" sz="2800" dirty="0">
                <a:solidFill>
                  <a:srgbClr val="EBEBEB"/>
                </a:solidFill>
              </a:rPr>
              <a:t>Moral Consistency</a:t>
            </a:r>
            <a:br>
              <a:rPr lang="en-US" altLang="en-US" sz="2800" dirty="0">
                <a:solidFill>
                  <a:srgbClr val="EBEBEB"/>
                </a:solidFill>
              </a:rPr>
            </a:br>
            <a:br>
              <a:rPr lang="en-US" altLang="en-US" sz="2800" dirty="0">
                <a:solidFill>
                  <a:srgbClr val="EBEBEB"/>
                </a:solidFill>
              </a:rPr>
            </a:br>
            <a:r>
              <a:rPr lang="en-US" sz="2800" i="1" dirty="0">
                <a:solidFill>
                  <a:srgbClr val="EBEBEB"/>
                </a:solidFill>
              </a:rPr>
              <a:t>To what extent do you think the following individuals are morally inconsistent?</a:t>
            </a:r>
            <a:endParaRPr lang="en-US" altLang="en-US" sz="2800" dirty="0">
              <a:solidFill>
                <a:srgbClr val="EBEBEB"/>
              </a:solidFill>
            </a:endParaRPr>
          </a:p>
        </p:txBody>
      </p:sp>
      <p:graphicFrame>
        <p:nvGraphicFramePr>
          <p:cNvPr id="4106" name="Rectangle 3">
            <a:extLst>
              <a:ext uri="{FF2B5EF4-FFF2-40B4-BE49-F238E27FC236}">
                <a16:creationId xmlns:a16="http://schemas.microsoft.com/office/drawing/2014/main" id="{719102EE-C690-4A53-9BC4-6EE555BA95C3}"/>
              </a:ext>
            </a:extLst>
          </p:cNvPr>
          <p:cNvGraphicFramePr/>
          <p:nvPr>
            <p:extLst>
              <p:ext uri="{D42A27DB-BD31-4B8C-83A1-F6EECF244321}">
                <p14:modId xmlns:p14="http://schemas.microsoft.com/office/powerpoint/2010/main" val="185156594"/>
              </p:ext>
            </p:extLst>
          </p:nvPr>
        </p:nvGraphicFramePr>
        <p:xfrm>
          <a:off x="484584" y="593387"/>
          <a:ext cx="8176022" cy="3383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42957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106">
                                            <p:graphicEl>
                                              <a:dgm id="{EC9C9BB7-8D8F-4D4E-B2BA-520C78C81E84}"/>
                                            </p:graphicEl>
                                          </p:spTgt>
                                        </p:tgtEl>
                                        <p:attrNameLst>
                                          <p:attrName>style.visibility</p:attrName>
                                        </p:attrNameLst>
                                      </p:cBhvr>
                                      <p:to>
                                        <p:strVal val="visible"/>
                                      </p:to>
                                    </p:set>
                                    <p:animEffect transition="in" filter="fade">
                                      <p:cBhvr>
                                        <p:cTn id="7" dur="400" decel="100000"/>
                                        <p:tgtEl>
                                          <p:spTgt spid="4106">
                                            <p:graphicEl>
                                              <a:dgm id="{EC9C9BB7-8D8F-4D4E-B2BA-520C78C81E84}"/>
                                            </p:graphicEl>
                                          </p:spTgt>
                                        </p:tgtEl>
                                      </p:cBhvr>
                                    </p:animEffect>
                                    <p:anim calcmode="lin" valueType="num">
                                      <p:cBhvr>
                                        <p:cTn id="8" dur="400" decel="100000" fill="hold"/>
                                        <p:tgtEl>
                                          <p:spTgt spid="4106">
                                            <p:graphicEl>
                                              <a:dgm id="{EC9C9BB7-8D8F-4D4E-B2BA-520C78C81E84}"/>
                                            </p:graphicEl>
                                          </p:spTgt>
                                        </p:tgtEl>
                                        <p:attrNameLst>
                                          <p:attrName>style.rotation</p:attrName>
                                        </p:attrNameLst>
                                      </p:cBhvr>
                                      <p:tavLst>
                                        <p:tav tm="0">
                                          <p:val>
                                            <p:fltVal val="-90"/>
                                          </p:val>
                                        </p:tav>
                                        <p:tav tm="100000">
                                          <p:val>
                                            <p:fltVal val="0"/>
                                          </p:val>
                                        </p:tav>
                                      </p:tavLst>
                                    </p:anim>
                                    <p:anim calcmode="lin" valueType="num">
                                      <p:cBhvr>
                                        <p:cTn id="9" dur="400" decel="100000" fill="hold"/>
                                        <p:tgtEl>
                                          <p:spTgt spid="4106">
                                            <p:graphicEl>
                                              <a:dgm id="{EC9C9BB7-8D8F-4D4E-B2BA-520C78C81E84}"/>
                                            </p:graphicEl>
                                          </p:spTgt>
                                        </p:tgtEl>
                                        <p:attrNameLst>
                                          <p:attrName>ppt_x</p:attrName>
                                        </p:attrNameLst>
                                      </p:cBhvr>
                                      <p:tavLst>
                                        <p:tav tm="0">
                                          <p:val>
                                            <p:strVal val="#ppt_x+0.4"/>
                                          </p:val>
                                        </p:tav>
                                        <p:tav tm="100000">
                                          <p:val>
                                            <p:strVal val="#ppt_x-0.05"/>
                                          </p:val>
                                        </p:tav>
                                      </p:tavLst>
                                    </p:anim>
                                    <p:anim calcmode="lin" valueType="num">
                                      <p:cBhvr>
                                        <p:cTn id="10" dur="400" decel="100000" fill="hold"/>
                                        <p:tgtEl>
                                          <p:spTgt spid="4106">
                                            <p:graphicEl>
                                              <a:dgm id="{EC9C9BB7-8D8F-4D4E-B2BA-520C78C81E84}"/>
                                            </p:graphicEl>
                                          </p:spTgt>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4106">
                                            <p:graphicEl>
                                              <a:dgm id="{EC9C9BB7-8D8F-4D4E-B2BA-520C78C81E84}"/>
                                            </p:graphicEl>
                                          </p:spTgt>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4106">
                                            <p:graphicEl>
                                              <a:dgm id="{EC9C9BB7-8D8F-4D4E-B2BA-520C78C81E84}"/>
                                            </p:graphic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4106">
                                            <p:graphicEl>
                                              <a:dgm id="{4CCA3B4C-AAA4-114B-877B-02ACC508E362}"/>
                                            </p:graphicEl>
                                          </p:spTgt>
                                        </p:tgtEl>
                                        <p:attrNameLst>
                                          <p:attrName>style.visibility</p:attrName>
                                        </p:attrNameLst>
                                      </p:cBhvr>
                                      <p:to>
                                        <p:strVal val="visible"/>
                                      </p:to>
                                    </p:set>
                                    <p:animEffect transition="in" filter="fade">
                                      <p:cBhvr>
                                        <p:cTn id="17" dur="400" decel="100000"/>
                                        <p:tgtEl>
                                          <p:spTgt spid="4106">
                                            <p:graphicEl>
                                              <a:dgm id="{4CCA3B4C-AAA4-114B-877B-02ACC508E362}"/>
                                            </p:graphicEl>
                                          </p:spTgt>
                                        </p:tgtEl>
                                      </p:cBhvr>
                                    </p:animEffect>
                                    <p:anim calcmode="lin" valueType="num">
                                      <p:cBhvr>
                                        <p:cTn id="18" dur="400" decel="100000" fill="hold"/>
                                        <p:tgtEl>
                                          <p:spTgt spid="4106">
                                            <p:graphicEl>
                                              <a:dgm id="{4CCA3B4C-AAA4-114B-877B-02ACC508E362}"/>
                                            </p:graphicEl>
                                          </p:spTgt>
                                        </p:tgtEl>
                                        <p:attrNameLst>
                                          <p:attrName>style.rotation</p:attrName>
                                        </p:attrNameLst>
                                      </p:cBhvr>
                                      <p:tavLst>
                                        <p:tav tm="0">
                                          <p:val>
                                            <p:fltVal val="-90"/>
                                          </p:val>
                                        </p:tav>
                                        <p:tav tm="100000">
                                          <p:val>
                                            <p:fltVal val="0"/>
                                          </p:val>
                                        </p:tav>
                                      </p:tavLst>
                                    </p:anim>
                                    <p:anim calcmode="lin" valueType="num">
                                      <p:cBhvr>
                                        <p:cTn id="19" dur="400" decel="100000" fill="hold"/>
                                        <p:tgtEl>
                                          <p:spTgt spid="4106">
                                            <p:graphicEl>
                                              <a:dgm id="{4CCA3B4C-AAA4-114B-877B-02ACC508E362}"/>
                                            </p:graphicEl>
                                          </p:spTgt>
                                        </p:tgtEl>
                                        <p:attrNameLst>
                                          <p:attrName>ppt_x</p:attrName>
                                        </p:attrNameLst>
                                      </p:cBhvr>
                                      <p:tavLst>
                                        <p:tav tm="0">
                                          <p:val>
                                            <p:strVal val="#ppt_x+0.4"/>
                                          </p:val>
                                        </p:tav>
                                        <p:tav tm="100000">
                                          <p:val>
                                            <p:strVal val="#ppt_x-0.05"/>
                                          </p:val>
                                        </p:tav>
                                      </p:tavLst>
                                    </p:anim>
                                    <p:anim calcmode="lin" valueType="num">
                                      <p:cBhvr>
                                        <p:cTn id="20" dur="400" decel="100000" fill="hold"/>
                                        <p:tgtEl>
                                          <p:spTgt spid="4106">
                                            <p:graphicEl>
                                              <a:dgm id="{4CCA3B4C-AAA4-114B-877B-02ACC508E362}"/>
                                            </p:graphicEl>
                                          </p:spTgt>
                                        </p:tgtEl>
                                        <p:attrNameLst>
                                          <p:attrName>ppt_y</p:attrName>
                                        </p:attrNameLst>
                                      </p:cBhvr>
                                      <p:tavLst>
                                        <p:tav tm="0">
                                          <p:val>
                                            <p:strVal val="#ppt_y-0.4"/>
                                          </p:val>
                                        </p:tav>
                                        <p:tav tm="100000">
                                          <p:val>
                                            <p:strVal val="#ppt_y+0.1"/>
                                          </p:val>
                                        </p:tav>
                                      </p:tavLst>
                                    </p:anim>
                                    <p:anim calcmode="lin" valueType="num">
                                      <p:cBhvr>
                                        <p:cTn id="21" dur="100" accel="100000" fill="hold">
                                          <p:stCondLst>
                                            <p:cond delay="400"/>
                                          </p:stCondLst>
                                        </p:cTn>
                                        <p:tgtEl>
                                          <p:spTgt spid="4106">
                                            <p:graphicEl>
                                              <a:dgm id="{4CCA3B4C-AAA4-114B-877B-02ACC508E362}"/>
                                            </p:graphicEl>
                                          </p:spTgt>
                                        </p:tgtEl>
                                        <p:attrNameLst>
                                          <p:attrName>ppt_x</p:attrName>
                                        </p:attrNameLst>
                                      </p:cBhvr>
                                      <p:tavLst>
                                        <p:tav tm="0">
                                          <p:val>
                                            <p:strVal val="#ppt_x-0.05"/>
                                          </p:val>
                                        </p:tav>
                                        <p:tav tm="100000">
                                          <p:val>
                                            <p:strVal val="#ppt_x"/>
                                          </p:val>
                                        </p:tav>
                                      </p:tavLst>
                                    </p:anim>
                                    <p:anim calcmode="lin" valueType="num">
                                      <p:cBhvr>
                                        <p:cTn id="22" dur="100" accel="100000" fill="hold">
                                          <p:stCondLst>
                                            <p:cond delay="400"/>
                                          </p:stCondLst>
                                        </p:cTn>
                                        <p:tgtEl>
                                          <p:spTgt spid="4106">
                                            <p:graphicEl>
                                              <a:dgm id="{4CCA3B4C-AAA4-114B-877B-02ACC508E362}"/>
                                            </p:graphic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4106">
                                            <p:graphicEl>
                                              <a:dgm id="{22FB5322-0D76-DC4E-AC0B-7B271F77CB05}"/>
                                            </p:graphicEl>
                                          </p:spTgt>
                                        </p:tgtEl>
                                        <p:attrNameLst>
                                          <p:attrName>style.visibility</p:attrName>
                                        </p:attrNameLst>
                                      </p:cBhvr>
                                      <p:to>
                                        <p:strVal val="visible"/>
                                      </p:to>
                                    </p:set>
                                    <p:animEffect transition="in" filter="fade">
                                      <p:cBhvr>
                                        <p:cTn id="27" dur="400" decel="100000"/>
                                        <p:tgtEl>
                                          <p:spTgt spid="4106">
                                            <p:graphicEl>
                                              <a:dgm id="{22FB5322-0D76-DC4E-AC0B-7B271F77CB05}"/>
                                            </p:graphicEl>
                                          </p:spTgt>
                                        </p:tgtEl>
                                      </p:cBhvr>
                                    </p:animEffect>
                                    <p:anim calcmode="lin" valueType="num">
                                      <p:cBhvr>
                                        <p:cTn id="28" dur="400" decel="100000" fill="hold"/>
                                        <p:tgtEl>
                                          <p:spTgt spid="4106">
                                            <p:graphicEl>
                                              <a:dgm id="{22FB5322-0D76-DC4E-AC0B-7B271F77CB05}"/>
                                            </p:graphicEl>
                                          </p:spTgt>
                                        </p:tgtEl>
                                        <p:attrNameLst>
                                          <p:attrName>style.rotation</p:attrName>
                                        </p:attrNameLst>
                                      </p:cBhvr>
                                      <p:tavLst>
                                        <p:tav tm="0">
                                          <p:val>
                                            <p:fltVal val="-90"/>
                                          </p:val>
                                        </p:tav>
                                        <p:tav tm="100000">
                                          <p:val>
                                            <p:fltVal val="0"/>
                                          </p:val>
                                        </p:tav>
                                      </p:tavLst>
                                    </p:anim>
                                    <p:anim calcmode="lin" valueType="num">
                                      <p:cBhvr>
                                        <p:cTn id="29" dur="400" decel="100000" fill="hold"/>
                                        <p:tgtEl>
                                          <p:spTgt spid="4106">
                                            <p:graphicEl>
                                              <a:dgm id="{22FB5322-0D76-DC4E-AC0B-7B271F77CB05}"/>
                                            </p:graphicEl>
                                          </p:spTgt>
                                        </p:tgtEl>
                                        <p:attrNameLst>
                                          <p:attrName>ppt_x</p:attrName>
                                        </p:attrNameLst>
                                      </p:cBhvr>
                                      <p:tavLst>
                                        <p:tav tm="0">
                                          <p:val>
                                            <p:strVal val="#ppt_x+0.4"/>
                                          </p:val>
                                        </p:tav>
                                        <p:tav tm="100000">
                                          <p:val>
                                            <p:strVal val="#ppt_x-0.05"/>
                                          </p:val>
                                        </p:tav>
                                      </p:tavLst>
                                    </p:anim>
                                    <p:anim calcmode="lin" valueType="num">
                                      <p:cBhvr>
                                        <p:cTn id="30" dur="400" decel="100000" fill="hold"/>
                                        <p:tgtEl>
                                          <p:spTgt spid="4106">
                                            <p:graphicEl>
                                              <a:dgm id="{22FB5322-0D76-DC4E-AC0B-7B271F77CB05}"/>
                                            </p:graphicEl>
                                          </p:spTgt>
                                        </p:tgtEl>
                                        <p:attrNameLst>
                                          <p:attrName>ppt_y</p:attrName>
                                        </p:attrNameLst>
                                      </p:cBhvr>
                                      <p:tavLst>
                                        <p:tav tm="0">
                                          <p:val>
                                            <p:strVal val="#ppt_y-0.4"/>
                                          </p:val>
                                        </p:tav>
                                        <p:tav tm="100000">
                                          <p:val>
                                            <p:strVal val="#ppt_y+0.1"/>
                                          </p:val>
                                        </p:tav>
                                      </p:tavLst>
                                    </p:anim>
                                    <p:anim calcmode="lin" valueType="num">
                                      <p:cBhvr>
                                        <p:cTn id="31" dur="100" accel="100000" fill="hold">
                                          <p:stCondLst>
                                            <p:cond delay="400"/>
                                          </p:stCondLst>
                                        </p:cTn>
                                        <p:tgtEl>
                                          <p:spTgt spid="4106">
                                            <p:graphicEl>
                                              <a:dgm id="{22FB5322-0D76-DC4E-AC0B-7B271F77CB05}"/>
                                            </p:graphicEl>
                                          </p:spTgt>
                                        </p:tgtEl>
                                        <p:attrNameLst>
                                          <p:attrName>ppt_x</p:attrName>
                                        </p:attrNameLst>
                                      </p:cBhvr>
                                      <p:tavLst>
                                        <p:tav tm="0">
                                          <p:val>
                                            <p:strVal val="#ppt_x-0.05"/>
                                          </p:val>
                                        </p:tav>
                                        <p:tav tm="100000">
                                          <p:val>
                                            <p:strVal val="#ppt_x"/>
                                          </p:val>
                                        </p:tav>
                                      </p:tavLst>
                                    </p:anim>
                                    <p:anim calcmode="lin" valueType="num">
                                      <p:cBhvr>
                                        <p:cTn id="32" dur="100" accel="100000" fill="hold">
                                          <p:stCondLst>
                                            <p:cond delay="400"/>
                                          </p:stCondLst>
                                        </p:cTn>
                                        <p:tgtEl>
                                          <p:spTgt spid="4106">
                                            <p:graphicEl>
                                              <a:dgm id="{22FB5322-0D76-DC4E-AC0B-7B271F77CB05}"/>
                                            </p:graphic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4106">
                                            <p:graphicEl>
                                              <a:dgm id="{90E7AD48-894A-0843-AA24-82B369FB8684}"/>
                                            </p:graphicEl>
                                          </p:spTgt>
                                        </p:tgtEl>
                                        <p:attrNameLst>
                                          <p:attrName>style.visibility</p:attrName>
                                        </p:attrNameLst>
                                      </p:cBhvr>
                                      <p:to>
                                        <p:strVal val="visible"/>
                                      </p:to>
                                    </p:set>
                                    <p:animEffect transition="in" filter="fade">
                                      <p:cBhvr>
                                        <p:cTn id="37" dur="400" decel="100000"/>
                                        <p:tgtEl>
                                          <p:spTgt spid="4106">
                                            <p:graphicEl>
                                              <a:dgm id="{90E7AD48-894A-0843-AA24-82B369FB8684}"/>
                                            </p:graphicEl>
                                          </p:spTgt>
                                        </p:tgtEl>
                                      </p:cBhvr>
                                    </p:animEffect>
                                    <p:anim calcmode="lin" valueType="num">
                                      <p:cBhvr>
                                        <p:cTn id="38" dur="400" decel="100000" fill="hold"/>
                                        <p:tgtEl>
                                          <p:spTgt spid="4106">
                                            <p:graphicEl>
                                              <a:dgm id="{90E7AD48-894A-0843-AA24-82B369FB8684}"/>
                                            </p:graphicEl>
                                          </p:spTgt>
                                        </p:tgtEl>
                                        <p:attrNameLst>
                                          <p:attrName>style.rotation</p:attrName>
                                        </p:attrNameLst>
                                      </p:cBhvr>
                                      <p:tavLst>
                                        <p:tav tm="0">
                                          <p:val>
                                            <p:fltVal val="-90"/>
                                          </p:val>
                                        </p:tav>
                                        <p:tav tm="100000">
                                          <p:val>
                                            <p:fltVal val="0"/>
                                          </p:val>
                                        </p:tav>
                                      </p:tavLst>
                                    </p:anim>
                                    <p:anim calcmode="lin" valueType="num">
                                      <p:cBhvr>
                                        <p:cTn id="39" dur="400" decel="100000" fill="hold"/>
                                        <p:tgtEl>
                                          <p:spTgt spid="4106">
                                            <p:graphicEl>
                                              <a:dgm id="{90E7AD48-894A-0843-AA24-82B369FB8684}"/>
                                            </p:graphicEl>
                                          </p:spTgt>
                                        </p:tgtEl>
                                        <p:attrNameLst>
                                          <p:attrName>ppt_x</p:attrName>
                                        </p:attrNameLst>
                                      </p:cBhvr>
                                      <p:tavLst>
                                        <p:tav tm="0">
                                          <p:val>
                                            <p:strVal val="#ppt_x+0.4"/>
                                          </p:val>
                                        </p:tav>
                                        <p:tav tm="100000">
                                          <p:val>
                                            <p:strVal val="#ppt_x-0.05"/>
                                          </p:val>
                                        </p:tav>
                                      </p:tavLst>
                                    </p:anim>
                                    <p:anim calcmode="lin" valueType="num">
                                      <p:cBhvr>
                                        <p:cTn id="40" dur="400" decel="100000" fill="hold"/>
                                        <p:tgtEl>
                                          <p:spTgt spid="4106">
                                            <p:graphicEl>
                                              <a:dgm id="{90E7AD48-894A-0843-AA24-82B369FB8684}"/>
                                            </p:graphicEl>
                                          </p:spTgt>
                                        </p:tgtEl>
                                        <p:attrNameLst>
                                          <p:attrName>ppt_y</p:attrName>
                                        </p:attrNameLst>
                                      </p:cBhvr>
                                      <p:tavLst>
                                        <p:tav tm="0">
                                          <p:val>
                                            <p:strVal val="#ppt_y-0.4"/>
                                          </p:val>
                                        </p:tav>
                                        <p:tav tm="100000">
                                          <p:val>
                                            <p:strVal val="#ppt_y+0.1"/>
                                          </p:val>
                                        </p:tav>
                                      </p:tavLst>
                                    </p:anim>
                                    <p:anim calcmode="lin" valueType="num">
                                      <p:cBhvr>
                                        <p:cTn id="41" dur="100" accel="100000" fill="hold">
                                          <p:stCondLst>
                                            <p:cond delay="400"/>
                                          </p:stCondLst>
                                        </p:cTn>
                                        <p:tgtEl>
                                          <p:spTgt spid="4106">
                                            <p:graphicEl>
                                              <a:dgm id="{90E7AD48-894A-0843-AA24-82B369FB8684}"/>
                                            </p:graphicEl>
                                          </p:spTgt>
                                        </p:tgtEl>
                                        <p:attrNameLst>
                                          <p:attrName>ppt_x</p:attrName>
                                        </p:attrNameLst>
                                      </p:cBhvr>
                                      <p:tavLst>
                                        <p:tav tm="0">
                                          <p:val>
                                            <p:strVal val="#ppt_x-0.05"/>
                                          </p:val>
                                        </p:tav>
                                        <p:tav tm="100000">
                                          <p:val>
                                            <p:strVal val="#ppt_x"/>
                                          </p:val>
                                        </p:tav>
                                      </p:tavLst>
                                    </p:anim>
                                    <p:anim calcmode="lin" valueType="num">
                                      <p:cBhvr>
                                        <p:cTn id="42" dur="100" accel="100000" fill="hold">
                                          <p:stCondLst>
                                            <p:cond delay="400"/>
                                          </p:stCondLst>
                                        </p:cTn>
                                        <p:tgtEl>
                                          <p:spTgt spid="4106">
                                            <p:graphicEl>
                                              <a:dgm id="{90E7AD48-894A-0843-AA24-82B369FB8684}"/>
                                            </p:graphic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4106">
                                            <p:graphicEl>
                                              <a:dgm id="{4D6E8C77-3D41-A14B-98D7-5D17A948115E}"/>
                                            </p:graphicEl>
                                          </p:spTgt>
                                        </p:tgtEl>
                                        <p:attrNameLst>
                                          <p:attrName>style.visibility</p:attrName>
                                        </p:attrNameLst>
                                      </p:cBhvr>
                                      <p:to>
                                        <p:strVal val="visible"/>
                                      </p:to>
                                    </p:set>
                                    <p:animEffect transition="in" filter="fade">
                                      <p:cBhvr>
                                        <p:cTn id="47" dur="400" decel="100000"/>
                                        <p:tgtEl>
                                          <p:spTgt spid="4106">
                                            <p:graphicEl>
                                              <a:dgm id="{4D6E8C77-3D41-A14B-98D7-5D17A948115E}"/>
                                            </p:graphicEl>
                                          </p:spTgt>
                                        </p:tgtEl>
                                      </p:cBhvr>
                                    </p:animEffect>
                                    <p:anim calcmode="lin" valueType="num">
                                      <p:cBhvr>
                                        <p:cTn id="48" dur="400" decel="100000" fill="hold"/>
                                        <p:tgtEl>
                                          <p:spTgt spid="4106">
                                            <p:graphicEl>
                                              <a:dgm id="{4D6E8C77-3D41-A14B-98D7-5D17A948115E}"/>
                                            </p:graphicEl>
                                          </p:spTgt>
                                        </p:tgtEl>
                                        <p:attrNameLst>
                                          <p:attrName>style.rotation</p:attrName>
                                        </p:attrNameLst>
                                      </p:cBhvr>
                                      <p:tavLst>
                                        <p:tav tm="0">
                                          <p:val>
                                            <p:fltVal val="-90"/>
                                          </p:val>
                                        </p:tav>
                                        <p:tav tm="100000">
                                          <p:val>
                                            <p:fltVal val="0"/>
                                          </p:val>
                                        </p:tav>
                                      </p:tavLst>
                                    </p:anim>
                                    <p:anim calcmode="lin" valueType="num">
                                      <p:cBhvr>
                                        <p:cTn id="49" dur="400" decel="100000" fill="hold"/>
                                        <p:tgtEl>
                                          <p:spTgt spid="4106">
                                            <p:graphicEl>
                                              <a:dgm id="{4D6E8C77-3D41-A14B-98D7-5D17A948115E}"/>
                                            </p:graphicEl>
                                          </p:spTgt>
                                        </p:tgtEl>
                                        <p:attrNameLst>
                                          <p:attrName>ppt_x</p:attrName>
                                        </p:attrNameLst>
                                      </p:cBhvr>
                                      <p:tavLst>
                                        <p:tav tm="0">
                                          <p:val>
                                            <p:strVal val="#ppt_x+0.4"/>
                                          </p:val>
                                        </p:tav>
                                        <p:tav tm="100000">
                                          <p:val>
                                            <p:strVal val="#ppt_x-0.05"/>
                                          </p:val>
                                        </p:tav>
                                      </p:tavLst>
                                    </p:anim>
                                    <p:anim calcmode="lin" valueType="num">
                                      <p:cBhvr>
                                        <p:cTn id="50" dur="400" decel="100000" fill="hold"/>
                                        <p:tgtEl>
                                          <p:spTgt spid="4106">
                                            <p:graphicEl>
                                              <a:dgm id="{4D6E8C77-3D41-A14B-98D7-5D17A948115E}"/>
                                            </p:graphicEl>
                                          </p:spTgt>
                                        </p:tgtEl>
                                        <p:attrNameLst>
                                          <p:attrName>ppt_y</p:attrName>
                                        </p:attrNameLst>
                                      </p:cBhvr>
                                      <p:tavLst>
                                        <p:tav tm="0">
                                          <p:val>
                                            <p:strVal val="#ppt_y-0.4"/>
                                          </p:val>
                                        </p:tav>
                                        <p:tav tm="100000">
                                          <p:val>
                                            <p:strVal val="#ppt_y+0.1"/>
                                          </p:val>
                                        </p:tav>
                                      </p:tavLst>
                                    </p:anim>
                                    <p:anim calcmode="lin" valueType="num">
                                      <p:cBhvr>
                                        <p:cTn id="51" dur="100" accel="100000" fill="hold">
                                          <p:stCondLst>
                                            <p:cond delay="400"/>
                                          </p:stCondLst>
                                        </p:cTn>
                                        <p:tgtEl>
                                          <p:spTgt spid="4106">
                                            <p:graphicEl>
                                              <a:dgm id="{4D6E8C77-3D41-A14B-98D7-5D17A948115E}"/>
                                            </p:graphicEl>
                                          </p:spTgt>
                                        </p:tgtEl>
                                        <p:attrNameLst>
                                          <p:attrName>ppt_x</p:attrName>
                                        </p:attrNameLst>
                                      </p:cBhvr>
                                      <p:tavLst>
                                        <p:tav tm="0">
                                          <p:val>
                                            <p:strVal val="#ppt_x-0.05"/>
                                          </p:val>
                                        </p:tav>
                                        <p:tav tm="100000">
                                          <p:val>
                                            <p:strVal val="#ppt_x"/>
                                          </p:val>
                                        </p:tav>
                                      </p:tavLst>
                                    </p:anim>
                                    <p:anim calcmode="lin" valueType="num">
                                      <p:cBhvr>
                                        <p:cTn id="52" dur="100" accel="100000" fill="hold">
                                          <p:stCondLst>
                                            <p:cond delay="400"/>
                                          </p:stCondLst>
                                        </p:cTn>
                                        <p:tgtEl>
                                          <p:spTgt spid="4106">
                                            <p:graphicEl>
                                              <a:dgm id="{4D6E8C77-3D41-A14B-98D7-5D17A948115E}"/>
                                            </p:graphicEl>
                                          </p:spTgt>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4106">
                                            <p:graphicEl>
                                              <a:dgm id="{97B7878B-BACA-544A-92E1-D794A586FA83}"/>
                                            </p:graphicEl>
                                          </p:spTgt>
                                        </p:tgtEl>
                                        <p:attrNameLst>
                                          <p:attrName>style.visibility</p:attrName>
                                        </p:attrNameLst>
                                      </p:cBhvr>
                                      <p:to>
                                        <p:strVal val="visible"/>
                                      </p:to>
                                    </p:set>
                                    <p:animEffect transition="in" filter="fade">
                                      <p:cBhvr>
                                        <p:cTn id="57" dur="400" decel="100000"/>
                                        <p:tgtEl>
                                          <p:spTgt spid="4106">
                                            <p:graphicEl>
                                              <a:dgm id="{97B7878B-BACA-544A-92E1-D794A586FA83}"/>
                                            </p:graphicEl>
                                          </p:spTgt>
                                        </p:tgtEl>
                                      </p:cBhvr>
                                    </p:animEffect>
                                    <p:anim calcmode="lin" valueType="num">
                                      <p:cBhvr>
                                        <p:cTn id="58" dur="400" decel="100000" fill="hold"/>
                                        <p:tgtEl>
                                          <p:spTgt spid="4106">
                                            <p:graphicEl>
                                              <a:dgm id="{97B7878B-BACA-544A-92E1-D794A586FA83}"/>
                                            </p:graphicEl>
                                          </p:spTgt>
                                        </p:tgtEl>
                                        <p:attrNameLst>
                                          <p:attrName>style.rotation</p:attrName>
                                        </p:attrNameLst>
                                      </p:cBhvr>
                                      <p:tavLst>
                                        <p:tav tm="0">
                                          <p:val>
                                            <p:fltVal val="-90"/>
                                          </p:val>
                                        </p:tav>
                                        <p:tav tm="100000">
                                          <p:val>
                                            <p:fltVal val="0"/>
                                          </p:val>
                                        </p:tav>
                                      </p:tavLst>
                                    </p:anim>
                                    <p:anim calcmode="lin" valueType="num">
                                      <p:cBhvr>
                                        <p:cTn id="59" dur="400" decel="100000" fill="hold"/>
                                        <p:tgtEl>
                                          <p:spTgt spid="4106">
                                            <p:graphicEl>
                                              <a:dgm id="{97B7878B-BACA-544A-92E1-D794A586FA83}"/>
                                            </p:graphicEl>
                                          </p:spTgt>
                                        </p:tgtEl>
                                        <p:attrNameLst>
                                          <p:attrName>ppt_x</p:attrName>
                                        </p:attrNameLst>
                                      </p:cBhvr>
                                      <p:tavLst>
                                        <p:tav tm="0">
                                          <p:val>
                                            <p:strVal val="#ppt_x+0.4"/>
                                          </p:val>
                                        </p:tav>
                                        <p:tav tm="100000">
                                          <p:val>
                                            <p:strVal val="#ppt_x-0.05"/>
                                          </p:val>
                                        </p:tav>
                                      </p:tavLst>
                                    </p:anim>
                                    <p:anim calcmode="lin" valueType="num">
                                      <p:cBhvr>
                                        <p:cTn id="60" dur="400" decel="100000" fill="hold"/>
                                        <p:tgtEl>
                                          <p:spTgt spid="4106">
                                            <p:graphicEl>
                                              <a:dgm id="{97B7878B-BACA-544A-92E1-D794A586FA83}"/>
                                            </p:graphicEl>
                                          </p:spTgt>
                                        </p:tgtEl>
                                        <p:attrNameLst>
                                          <p:attrName>ppt_y</p:attrName>
                                        </p:attrNameLst>
                                      </p:cBhvr>
                                      <p:tavLst>
                                        <p:tav tm="0">
                                          <p:val>
                                            <p:strVal val="#ppt_y-0.4"/>
                                          </p:val>
                                        </p:tav>
                                        <p:tav tm="100000">
                                          <p:val>
                                            <p:strVal val="#ppt_y+0.1"/>
                                          </p:val>
                                        </p:tav>
                                      </p:tavLst>
                                    </p:anim>
                                    <p:anim calcmode="lin" valueType="num">
                                      <p:cBhvr>
                                        <p:cTn id="61" dur="100" accel="100000" fill="hold">
                                          <p:stCondLst>
                                            <p:cond delay="400"/>
                                          </p:stCondLst>
                                        </p:cTn>
                                        <p:tgtEl>
                                          <p:spTgt spid="4106">
                                            <p:graphicEl>
                                              <a:dgm id="{97B7878B-BACA-544A-92E1-D794A586FA83}"/>
                                            </p:graphicEl>
                                          </p:spTgt>
                                        </p:tgtEl>
                                        <p:attrNameLst>
                                          <p:attrName>ppt_x</p:attrName>
                                        </p:attrNameLst>
                                      </p:cBhvr>
                                      <p:tavLst>
                                        <p:tav tm="0">
                                          <p:val>
                                            <p:strVal val="#ppt_x-0.05"/>
                                          </p:val>
                                        </p:tav>
                                        <p:tav tm="100000">
                                          <p:val>
                                            <p:strVal val="#ppt_x"/>
                                          </p:val>
                                        </p:tav>
                                      </p:tavLst>
                                    </p:anim>
                                    <p:anim calcmode="lin" valueType="num">
                                      <p:cBhvr>
                                        <p:cTn id="62" dur="100" accel="100000" fill="hold">
                                          <p:stCondLst>
                                            <p:cond delay="400"/>
                                          </p:stCondLst>
                                        </p:cTn>
                                        <p:tgtEl>
                                          <p:spTgt spid="4106">
                                            <p:graphicEl>
                                              <a:dgm id="{97B7878B-BACA-544A-92E1-D794A586FA83}"/>
                                            </p:graphic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106"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10DCA-E8C4-3847-99D7-1A5D91004C0D}"/>
              </a:ext>
            </a:extLst>
          </p:cNvPr>
          <p:cNvSpPr>
            <a:spLocks noGrp="1"/>
          </p:cNvSpPr>
          <p:nvPr>
            <p:ph type="title"/>
          </p:nvPr>
        </p:nvSpPr>
        <p:spPr/>
        <p:txBody>
          <a:bodyPr/>
          <a:lstStyle/>
          <a:p>
            <a:r>
              <a:rPr lang="en-US" dirty="0"/>
              <a:t>Society Today</a:t>
            </a:r>
          </a:p>
        </p:txBody>
      </p:sp>
      <p:sp>
        <p:nvSpPr>
          <p:cNvPr id="3" name="Content Placeholder 2">
            <a:extLst>
              <a:ext uri="{FF2B5EF4-FFF2-40B4-BE49-F238E27FC236}">
                <a16:creationId xmlns:a16="http://schemas.microsoft.com/office/drawing/2014/main" id="{457EFC99-0AFB-A04A-AFFA-915559FFD5A5}"/>
              </a:ext>
            </a:extLst>
          </p:cNvPr>
          <p:cNvSpPr>
            <a:spLocks noGrp="1"/>
          </p:cNvSpPr>
          <p:nvPr>
            <p:ph idx="1"/>
          </p:nvPr>
        </p:nvSpPr>
        <p:spPr/>
        <p:txBody>
          <a:bodyPr>
            <a:normAutofit/>
          </a:bodyPr>
          <a:lstStyle/>
          <a:p>
            <a:r>
              <a:rPr lang="en-US" dirty="0"/>
              <a:t>There are no places for patients in hospitals, but there are incentives and sponsorship for those who want to change sex. </a:t>
            </a:r>
          </a:p>
          <a:p>
            <a:r>
              <a:rPr lang="en-US" dirty="0"/>
              <a:t>Being in favor of family and religion is dictatorship, but urinating on crucifixes is freedom of expression. </a:t>
            </a:r>
          </a:p>
          <a:p>
            <a:r>
              <a:rPr lang="en-US" dirty="0"/>
              <a:t>Being a criminal is a privilege, a citizen who protects his life is punished by "justice." </a:t>
            </a:r>
          </a:p>
          <a:p>
            <a:r>
              <a:rPr lang="en-US" dirty="0"/>
              <a:t>Working honestly is synonymous with stupidity and weakness, while stealing with impunity as a citizen's representative is applauded and cheered. </a:t>
            </a:r>
          </a:p>
        </p:txBody>
      </p:sp>
    </p:spTree>
    <p:extLst>
      <p:ext uri="{BB962C8B-B14F-4D97-AF65-F5344CB8AC3E}">
        <p14:creationId xmlns:p14="http://schemas.microsoft.com/office/powerpoint/2010/main" val="32323417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2"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50178" name="Rectangle 2">
            <a:extLst>
              <a:ext uri="{FF2B5EF4-FFF2-40B4-BE49-F238E27FC236}">
                <a16:creationId xmlns:a16="http://schemas.microsoft.com/office/drawing/2014/main" id="{BD9FEE57-A726-5F4B-AB11-63876C8F5A12}"/>
              </a:ext>
            </a:extLst>
          </p:cNvPr>
          <p:cNvSpPr>
            <a:spLocks noGrp="1" noChangeArrowheads="1"/>
          </p:cNvSpPr>
          <p:nvPr>
            <p:ph type="title"/>
          </p:nvPr>
        </p:nvSpPr>
        <p:spPr>
          <a:xfrm>
            <a:off x="486697" y="629267"/>
            <a:ext cx="6939116" cy="1016654"/>
          </a:xfrm>
        </p:spPr>
        <p:txBody>
          <a:bodyPr>
            <a:normAutofit/>
          </a:bodyPr>
          <a:lstStyle/>
          <a:p>
            <a:pPr eaLnBrk="1" hangingPunct="1">
              <a:lnSpc>
                <a:spcPct val="90000"/>
              </a:lnSpc>
            </a:pPr>
            <a:r>
              <a:rPr lang="en-US" altLang="en-US" sz="3300">
                <a:solidFill>
                  <a:srgbClr val="EBEBEB"/>
                </a:solidFill>
              </a:rPr>
              <a:t>Basic Goals for Ethical Decisions</a:t>
            </a:r>
          </a:p>
        </p:txBody>
      </p:sp>
      <p:sp useBgFill="1">
        <p:nvSpPr>
          <p:cNvPr id="144" name="Freeform: Shape 143">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65539" name="Rectangle 3">
            <a:extLst>
              <a:ext uri="{FF2B5EF4-FFF2-40B4-BE49-F238E27FC236}">
                <a16:creationId xmlns:a16="http://schemas.microsoft.com/office/drawing/2014/main" id="{4EE1FD04-9B5B-264A-91D8-FB6494382B77}"/>
              </a:ext>
            </a:extLst>
          </p:cNvPr>
          <p:cNvSpPr>
            <a:spLocks noGrp="1" noChangeArrowheads="1"/>
          </p:cNvSpPr>
          <p:nvPr>
            <p:ph idx="1"/>
          </p:nvPr>
        </p:nvSpPr>
        <p:spPr>
          <a:xfrm>
            <a:off x="486698" y="2548281"/>
            <a:ext cx="3841954" cy="3658689"/>
          </a:xfrm>
        </p:spPr>
        <p:txBody>
          <a:bodyPr>
            <a:normAutofit/>
          </a:bodyPr>
          <a:lstStyle/>
          <a:p>
            <a:pPr eaLnBrk="1" hangingPunct="1">
              <a:defRPr/>
            </a:pPr>
            <a:endParaRPr lang="en-US" dirty="0">
              <a:ea typeface="+mn-ea"/>
            </a:endParaRPr>
          </a:p>
          <a:p>
            <a:pPr eaLnBrk="1" hangingPunct="1">
              <a:buClr>
                <a:schemeClr val="tx2"/>
              </a:buClr>
              <a:defRPr/>
            </a:pPr>
            <a:r>
              <a:rPr lang="en-US" dirty="0">
                <a:latin typeface="+mj-lt"/>
                <a:ea typeface="+mn-ea"/>
              </a:rPr>
              <a:t>To be a man or woman of integrity</a:t>
            </a:r>
          </a:p>
          <a:p>
            <a:pPr eaLnBrk="1" hangingPunct="1">
              <a:buClr>
                <a:schemeClr val="tx2"/>
              </a:buClr>
              <a:defRPr/>
            </a:pPr>
            <a:r>
              <a:rPr lang="en-US" dirty="0">
                <a:latin typeface="+mj-lt"/>
                <a:ea typeface="+mn-ea"/>
              </a:rPr>
              <a:t>To influence our children, and those for whom we are responsible, to live with integrity</a:t>
            </a:r>
          </a:p>
          <a:p>
            <a:pPr eaLnBrk="1" hangingPunct="1">
              <a:buClr>
                <a:schemeClr val="tx2"/>
              </a:buClr>
              <a:defRPr/>
            </a:pPr>
            <a:r>
              <a:rPr lang="en-US" dirty="0">
                <a:latin typeface="+mj-lt"/>
                <a:ea typeface="+mn-ea"/>
              </a:rPr>
              <a:t>To influence our peers and our leaders to live and act with integrity</a:t>
            </a:r>
          </a:p>
        </p:txBody>
      </p:sp>
      <p:pic>
        <p:nvPicPr>
          <p:cNvPr id="135" name="Graphic 134" descr="Connections">
            <a:extLst>
              <a:ext uri="{FF2B5EF4-FFF2-40B4-BE49-F238E27FC236}">
                <a16:creationId xmlns:a16="http://schemas.microsoft.com/office/drawing/2014/main" id="{D1B6CE6D-0D25-4D36-AD44-15F528E10E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82288" y="2548281"/>
            <a:ext cx="3662018" cy="3662018"/>
          </a:xfrm>
          <a:prstGeom prst="rect">
            <a:avLst/>
          </a:prstGeom>
          <a:effectLst/>
        </p:spPr>
      </p:pic>
    </p:spTree>
    <p:extLst>
      <p:ext uri="{BB962C8B-B14F-4D97-AF65-F5344CB8AC3E}">
        <p14:creationId xmlns:p14="http://schemas.microsoft.com/office/powerpoint/2010/main" val="8754556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5539">
                                            <p:txEl>
                                              <p:pRg st="1" end="1"/>
                                            </p:txEl>
                                          </p:spTgt>
                                        </p:tgtEl>
                                        <p:attrNameLst>
                                          <p:attrName>style.visibility</p:attrName>
                                        </p:attrNameLst>
                                      </p:cBhvr>
                                      <p:to>
                                        <p:strVal val="visible"/>
                                      </p:to>
                                    </p:set>
                                    <p:animEffect transition="in" filter="wipe(up)">
                                      <p:cBhvr>
                                        <p:cTn id="7" dur="500"/>
                                        <p:tgtEl>
                                          <p:spTgt spid="6553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5539">
                                            <p:txEl>
                                              <p:pRg st="2" end="2"/>
                                            </p:txEl>
                                          </p:spTgt>
                                        </p:tgtEl>
                                        <p:attrNameLst>
                                          <p:attrName>style.visibility</p:attrName>
                                        </p:attrNameLst>
                                      </p:cBhvr>
                                      <p:to>
                                        <p:strVal val="visible"/>
                                      </p:to>
                                    </p:set>
                                    <p:animEffect transition="in" filter="wipe(up)">
                                      <p:cBhvr>
                                        <p:cTn id="12" dur="500"/>
                                        <p:tgtEl>
                                          <p:spTgt spid="6553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5539">
                                            <p:txEl>
                                              <p:pRg st="3" end="3"/>
                                            </p:txEl>
                                          </p:spTgt>
                                        </p:tgtEl>
                                        <p:attrNameLst>
                                          <p:attrName>style.visibility</p:attrName>
                                        </p:attrNameLst>
                                      </p:cBhvr>
                                      <p:to>
                                        <p:strVal val="visible"/>
                                      </p:to>
                                    </p:set>
                                    <p:animEffect transition="in" filter="wipe(up)">
                                      <p:cBhvr>
                                        <p:cTn id="17" dur="500"/>
                                        <p:tgtEl>
                                          <p:spTgt spid="655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9" name="Picture 2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50" name="Picture 3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51" name="Oval 3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2" name="Picture 3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53" name="Picture 3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54" name="Rectangle 3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55" name="Rectangle 40">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9143771"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3753695"/>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57" name="Freeform: Shape 44">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9144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B12BD0-C2E5-3646-B180-40E1A1B110A3}"/>
              </a:ext>
            </a:extLst>
          </p:cNvPr>
          <p:cNvSpPr>
            <a:spLocks noGrp="1"/>
          </p:cNvSpPr>
          <p:nvPr>
            <p:ph type="title"/>
          </p:nvPr>
        </p:nvSpPr>
        <p:spPr>
          <a:xfrm>
            <a:off x="724128" y="623571"/>
            <a:ext cx="7695743" cy="3523885"/>
          </a:xfrm>
        </p:spPr>
        <p:txBody>
          <a:bodyPr vert="horz" lIns="91440" tIns="45720" rIns="91440" bIns="45720" rtlCol="0" anchor="b">
            <a:normAutofit/>
          </a:bodyPr>
          <a:lstStyle/>
          <a:p>
            <a:pPr algn="ctr" defTabSz="457200"/>
            <a:r>
              <a:rPr lang="en-US" sz="7000" b="0" i="0" kern="1200">
                <a:solidFill>
                  <a:schemeClr val="tx2"/>
                </a:solidFill>
                <a:latin typeface="+mj-lt"/>
                <a:ea typeface="+mj-ea"/>
                <a:cs typeface="+mj-cs"/>
              </a:rPr>
              <a:t>Professionalism</a:t>
            </a:r>
            <a:endParaRPr lang="en-US" sz="7000" b="0" i="0" kern="1200" dirty="0">
              <a:solidFill>
                <a:schemeClr val="tx2"/>
              </a:solidFill>
              <a:latin typeface="+mj-lt"/>
              <a:ea typeface="+mj-ea"/>
              <a:cs typeface="+mj-cs"/>
            </a:endParaRPr>
          </a:p>
        </p:txBody>
      </p:sp>
    </p:spTree>
    <p:extLst>
      <p:ext uri="{BB962C8B-B14F-4D97-AF65-F5344CB8AC3E}">
        <p14:creationId xmlns:p14="http://schemas.microsoft.com/office/powerpoint/2010/main" val="3710384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3" name="Picture 82">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85" name="Picture 84">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87" name="Oval 86">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89" name="Picture 88">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91" name="Picture 90">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93" name="Rectangle 92">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95" name="Rectangle 94">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9143771"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3753695"/>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99" name="Freeform: Shape 98">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9144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93188" name="Text Box 4"/>
          <p:cNvSpPr txBox="1">
            <a:spLocks noChangeArrowheads="1"/>
          </p:cNvSpPr>
          <p:nvPr/>
        </p:nvSpPr>
        <p:spPr bwMode="auto">
          <a:xfrm>
            <a:off x="724128" y="623571"/>
            <a:ext cx="7695743" cy="352388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defRPr sz="2400" b="1">
                <a:solidFill>
                  <a:schemeClr val="tx1"/>
                </a:solidFill>
                <a:latin typeface="palatino linotype" charset="0"/>
                <a:ea typeface="ＭＳ Ｐゴシック" charset="-128"/>
              </a:defRPr>
            </a:lvl1pPr>
            <a:lvl2pPr marL="37931725" indent="-37474525" eaLnBrk="0" hangingPunct="0">
              <a:defRPr sz="2400" b="1">
                <a:solidFill>
                  <a:schemeClr val="tx1"/>
                </a:solidFill>
                <a:latin typeface="palatino linotype" charset="0"/>
                <a:ea typeface="ＭＳ Ｐゴシック" charset="-128"/>
              </a:defRPr>
            </a:lvl2pPr>
            <a:lvl3pPr eaLnBrk="0" hangingPunct="0">
              <a:defRPr sz="2400" b="1">
                <a:solidFill>
                  <a:schemeClr val="tx1"/>
                </a:solidFill>
                <a:latin typeface="palatino linotype" charset="0"/>
                <a:ea typeface="ＭＳ Ｐゴシック" charset="-128"/>
              </a:defRPr>
            </a:lvl3pPr>
            <a:lvl4pPr eaLnBrk="0" hangingPunct="0">
              <a:defRPr sz="2400" b="1">
                <a:solidFill>
                  <a:schemeClr val="tx1"/>
                </a:solidFill>
                <a:latin typeface="palatino linotype" charset="0"/>
                <a:ea typeface="ＭＳ Ｐゴシック" charset="-128"/>
              </a:defRPr>
            </a:lvl4pPr>
            <a:lvl5pPr eaLnBrk="0" hangingPunct="0">
              <a:defRPr sz="2400" b="1">
                <a:solidFill>
                  <a:schemeClr val="tx1"/>
                </a:solidFill>
                <a:latin typeface="palatino linotype" charset="0"/>
                <a:ea typeface="ＭＳ Ｐゴシック" charset="-128"/>
              </a:defRPr>
            </a:lvl5pPr>
            <a:lvl6pPr marL="457200" eaLnBrk="0" fontAlgn="base" hangingPunct="0">
              <a:spcBef>
                <a:spcPct val="0"/>
              </a:spcBef>
              <a:spcAft>
                <a:spcPct val="0"/>
              </a:spcAft>
              <a:defRPr sz="2400" b="1">
                <a:solidFill>
                  <a:schemeClr val="tx1"/>
                </a:solidFill>
                <a:latin typeface="palatino linotype" charset="0"/>
                <a:ea typeface="ＭＳ Ｐゴシック" charset="-128"/>
              </a:defRPr>
            </a:lvl6pPr>
            <a:lvl7pPr marL="914400" eaLnBrk="0" fontAlgn="base" hangingPunct="0">
              <a:spcBef>
                <a:spcPct val="0"/>
              </a:spcBef>
              <a:spcAft>
                <a:spcPct val="0"/>
              </a:spcAft>
              <a:defRPr sz="2400" b="1">
                <a:solidFill>
                  <a:schemeClr val="tx1"/>
                </a:solidFill>
                <a:latin typeface="palatino linotype" charset="0"/>
                <a:ea typeface="ＭＳ Ｐゴシック" charset="-128"/>
              </a:defRPr>
            </a:lvl7pPr>
            <a:lvl8pPr marL="1371600" eaLnBrk="0" fontAlgn="base" hangingPunct="0">
              <a:spcBef>
                <a:spcPct val="0"/>
              </a:spcBef>
              <a:spcAft>
                <a:spcPct val="0"/>
              </a:spcAft>
              <a:defRPr sz="2400" b="1">
                <a:solidFill>
                  <a:schemeClr val="tx1"/>
                </a:solidFill>
                <a:latin typeface="palatino linotype" charset="0"/>
                <a:ea typeface="ＭＳ Ｐゴシック" charset="-128"/>
              </a:defRPr>
            </a:lvl8pPr>
            <a:lvl9pPr marL="1828800" eaLnBrk="0" fontAlgn="base" hangingPunct="0">
              <a:spcBef>
                <a:spcPct val="0"/>
              </a:spcBef>
              <a:spcAft>
                <a:spcPct val="0"/>
              </a:spcAft>
              <a:defRPr sz="2400" b="1">
                <a:solidFill>
                  <a:schemeClr val="tx1"/>
                </a:solidFill>
                <a:latin typeface="palatino linotype" charset="0"/>
                <a:ea typeface="ＭＳ Ｐゴシック" charset="-128"/>
              </a:defRPr>
            </a:lvl9pPr>
          </a:lstStyle>
          <a:p>
            <a:pPr algn="ctr" eaLnBrk="1" hangingPunct="1">
              <a:lnSpc>
                <a:spcPct val="90000"/>
              </a:lnSpc>
              <a:spcBef>
                <a:spcPct val="0"/>
              </a:spcBef>
              <a:spcAft>
                <a:spcPts val="600"/>
              </a:spcAft>
            </a:pPr>
            <a:r>
              <a:rPr lang="en-US" altLang="en-US" sz="4400" b="0" i="0" kern="1200">
                <a:solidFill>
                  <a:schemeClr val="tx2"/>
                </a:solidFill>
                <a:latin typeface="+mj-lt"/>
                <a:ea typeface="+mj-ea"/>
                <a:cs typeface="+mj-cs"/>
              </a:rPr>
              <a:t>Privilege and responsibility are parts of an inseparable continuum of church leadership and governance.</a:t>
            </a:r>
          </a:p>
        </p:txBody>
      </p:sp>
      <p:sp>
        <p:nvSpPr>
          <p:cNvPr id="41986" name="Slide Number Placeholder 1"/>
          <p:cNvSpPr>
            <a:spLocks noGrp="1"/>
          </p:cNvSpPr>
          <p:nvPr>
            <p:ph type="sldNum" sz="quarter" idx="12"/>
          </p:nvPr>
        </p:nvSpPr>
        <p:spPr>
          <a:xfrm>
            <a:off x="8280384" y="6355080"/>
            <a:ext cx="628649" cy="30175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sz="2400" b="1">
                <a:solidFill>
                  <a:schemeClr val="tx1"/>
                </a:solidFill>
                <a:latin typeface="palatino linotype" charset="0"/>
                <a:ea typeface="ＭＳ Ｐゴシック" charset="-128"/>
              </a:defRPr>
            </a:lvl1pPr>
            <a:lvl2pPr marL="37931725" indent="-37474525" eaLnBrk="0" hangingPunct="0">
              <a:defRPr sz="2400" b="1">
                <a:solidFill>
                  <a:schemeClr val="tx1"/>
                </a:solidFill>
                <a:latin typeface="palatino linotype" charset="0"/>
                <a:ea typeface="ＭＳ Ｐゴシック" charset="-128"/>
              </a:defRPr>
            </a:lvl2pPr>
            <a:lvl3pPr eaLnBrk="0" hangingPunct="0">
              <a:defRPr sz="2400" b="1">
                <a:solidFill>
                  <a:schemeClr val="tx1"/>
                </a:solidFill>
                <a:latin typeface="palatino linotype" charset="0"/>
                <a:ea typeface="ＭＳ Ｐゴシック" charset="-128"/>
              </a:defRPr>
            </a:lvl3pPr>
            <a:lvl4pPr eaLnBrk="0" hangingPunct="0">
              <a:defRPr sz="2400" b="1">
                <a:solidFill>
                  <a:schemeClr val="tx1"/>
                </a:solidFill>
                <a:latin typeface="palatino linotype" charset="0"/>
                <a:ea typeface="ＭＳ Ｐゴシック" charset="-128"/>
              </a:defRPr>
            </a:lvl4pPr>
            <a:lvl5pPr eaLnBrk="0" hangingPunct="0">
              <a:defRPr sz="2400" b="1">
                <a:solidFill>
                  <a:schemeClr val="tx1"/>
                </a:solidFill>
                <a:latin typeface="palatino linotype" charset="0"/>
                <a:ea typeface="ＭＳ Ｐゴシック" charset="-128"/>
              </a:defRPr>
            </a:lvl5pPr>
            <a:lvl6pPr marL="457200" eaLnBrk="0" fontAlgn="base" hangingPunct="0">
              <a:spcBef>
                <a:spcPct val="0"/>
              </a:spcBef>
              <a:spcAft>
                <a:spcPct val="0"/>
              </a:spcAft>
              <a:defRPr sz="2400" b="1">
                <a:solidFill>
                  <a:schemeClr val="tx1"/>
                </a:solidFill>
                <a:latin typeface="palatino linotype" charset="0"/>
                <a:ea typeface="ＭＳ Ｐゴシック" charset="-128"/>
              </a:defRPr>
            </a:lvl6pPr>
            <a:lvl7pPr marL="914400" eaLnBrk="0" fontAlgn="base" hangingPunct="0">
              <a:spcBef>
                <a:spcPct val="0"/>
              </a:spcBef>
              <a:spcAft>
                <a:spcPct val="0"/>
              </a:spcAft>
              <a:defRPr sz="2400" b="1">
                <a:solidFill>
                  <a:schemeClr val="tx1"/>
                </a:solidFill>
                <a:latin typeface="palatino linotype" charset="0"/>
                <a:ea typeface="ＭＳ Ｐゴシック" charset="-128"/>
              </a:defRPr>
            </a:lvl7pPr>
            <a:lvl8pPr marL="1371600" eaLnBrk="0" fontAlgn="base" hangingPunct="0">
              <a:spcBef>
                <a:spcPct val="0"/>
              </a:spcBef>
              <a:spcAft>
                <a:spcPct val="0"/>
              </a:spcAft>
              <a:defRPr sz="2400" b="1">
                <a:solidFill>
                  <a:schemeClr val="tx1"/>
                </a:solidFill>
                <a:latin typeface="palatino linotype" charset="0"/>
                <a:ea typeface="ＭＳ Ｐゴシック" charset="-128"/>
              </a:defRPr>
            </a:lvl8pPr>
            <a:lvl9pPr marL="1828800" eaLnBrk="0" fontAlgn="base" hangingPunct="0">
              <a:spcBef>
                <a:spcPct val="0"/>
              </a:spcBef>
              <a:spcAft>
                <a:spcPct val="0"/>
              </a:spcAft>
              <a:defRPr sz="2400" b="1">
                <a:solidFill>
                  <a:schemeClr val="tx1"/>
                </a:solidFill>
                <a:latin typeface="palatino linotype" charset="0"/>
                <a:ea typeface="ＭＳ Ｐゴシック" charset="-128"/>
              </a:defRPr>
            </a:lvl9pPr>
          </a:lstStyle>
          <a:p>
            <a:pPr algn="l" eaLnBrk="1" hangingPunct="1">
              <a:spcAft>
                <a:spcPts val="600"/>
              </a:spcAft>
            </a:pPr>
            <a:fld id="{239DC78F-3171-4E48-A085-AE429A8579A7}" type="slidenum">
              <a:rPr lang="en-US" altLang="en-US" sz="1200" b="0" i="0" kern="1200">
                <a:solidFill>
                  <a:schemeClr val="bg1">
                    <a:alpha val="60000"/>
                  </a:schemeClr>
                </a:solidFill>
                <a:latin typeface="+mn-lt"/>
                <a:ea typeface="+mn-ea"/>
                <a:cs typeface="+mn-cs"/>
              </a:rPr>
              <a:pPr algn="l" eaLnBrk="1" hangingPunct="1">
                <a:spcAft>
                  <a:spcPts val="600"/>
                </a:spcAft>
              </a:pPr>
              <a:t>32</a:t>
            </a:fld>
            <a:endParaRPr lang="en-US" altLang="en-US" sz="1200" b="0" i="0" kern="1200">
              <a:solidFill>
                <a:schemeClr val="bg1">
                  <a:alpha val="60000"/>
                </a:schemeClr>
              </a:solidFill>
              <a:latin typeface="+mn-lt"/>
              <a:ea typeface="+mn-ea"/>
              <a:cs typeface="+mn-cs"/>
            </a:endParaRPr>
          </a:p>
        </p:txBody>
      </p:sp>
    </p:spTree>
    <p:extLst>
      <p:ext uri="{BB962C8B-B14F-4D97-AF65-F5344CB8AC3E}">
        <p14:creationId xmlns:p14="http://schemas.microsoft.com/office/powerpoint/2010/main" val="36270803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3188"/>
                                        </p:tgtEl>
                                        <p:attrNameLst>
                                          <p:attrName>style.visibility</p:attrName>
                                        </p:attrNameLst>
                                      </p:cBhvr>
                                      <p:to>
                                        <p:strVal val="visible"/>
                                      </p:to>
                                    </p:set>
                                    <p:animEffect transition="in" filter="fade">
                                      <p:cBhvr>
                                        <p:cTn id="7" dur="500"/>
                                        <p:tgtEl>
                                          <p:spTgt spid="93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5"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7" name="Freeform: Shape 16">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89857" y="1645920"/>
            <a:ext cx="2642159" cy="4470821"/>
          </a:xfrm>
        </p:spPr>
        <p:txBody>
          <a:bodyPr>
            <a:normAutofit/>
          </a:bodyPr>
          <a:lstStyle/>
          <a:p>
            <a:pPr algn="r"/>
            <a:r>
              <a:rPr lang="en-US" b="1">
                <a:solidFill>
                  <a:schemeClr val="bg2"/>
                </a:solidFill>
              </a:rPr>
              <a:t>Privileges </a:t>
            </a:r>
          </a:p>
        </p:txBody>
      </p:sp>
      <p:sp>
        <p:nvSpPr>
          <p:cNvPr id="3" name="Content Placeholder 2"/>
          <p:cNvSpPr>
            <a:spLocks noGrp="1"/>
          </p:cNvSpPr>
          <p:nvPr>
            <p:ph idx="1"/>
          </p:nvPr>
        </p:nvSpPr>
        <p:spPr>
          <a:xfrm>
            <a:off x="3903081" y="1645920"/>
            <a:ext cx="4702076" cy="4470821"/>
          </a:xfrm>
        </p:spPr>
        <p:txBody>
          <a:bodyPr>
            <a:normAutofit/>
          </a:bodyPr>
          <a:lstStyle/>
          <a:p>
            <a:r>
              <a:rPr lang="en-US" dirty="0"/>
              <a:t>Lead people to God</a:t>
            </a:r>
          </a:p>
          <a:p>
            <a:r>
              <a:rPr lang="en-US" dirty="0"/>
              <a:t>Community Leader</a:t>
            </a:r>
          </a:p>
          <a:p>
            <a:r>
              <a:rPr lang="en-US" dirty="0"/>
              <a:t>Employed by the organization</a:t>
            </a:r>
          </a:p>
          <a:p>
            <a:r>
              <a:rPr lang="en-US" dirty="0"/>
              <a:t>Called by God</a:t>
            </a:r>
          </a:p>
          <a:p>
            <a:r>
              <a:rPr lang="en-US" dirty="0"/>
              <a:t>Share his sufferings </a:t>
            </a:r>
          </a:p>
          <a:p>
            <a:r>
              <a:rPr lang="en-US" dirty="0"/>
              <a:t>Voice of representation to Conference/Church</a:t>
            </a:r>
          </a:p>
          <a:p>
            <a:endParaRPr lang="en-US" dirty="0"/>
          </a:p>
        </p:txBody>
      </p:sp>
    </p:spTree>
    <p:extLst>
      <p:ext uri="{BB962C8B-B14F-4D97-AF65-F5344CB8AC3E}">
        <p14:creationId xmlns:p14="http://schemas.microsoft.com/office/powerpoint/2010/main" val="407906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8"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9"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0"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89857" y="1645920"/>
            <a:ext cx="2642159" cy="4470821"/>
          </a:xfrm>
        </p:spPr>
        <p:txBody>
          <a:bodyPr>
            <a:normAutofit/>
          </a:bodyPr>
          <a:lstStyle/>
          <a:p>
            <a:pPr algn="ctr"/>
            <a:br>
              <a:rPr lang="en-US" sz="2600" b="1" dirty="0">
                <a:solidFill>
                  <a:srgbClr val="FFFFFF"/>
                </a:solidFill>
              </a:rPr>
            </a:br>
            <a:br>
              <a:rPr lang="en-US" sz="2600" b="1" dirty="0">
                <a:solidFill>
                  <a:srgbClr val="FFFFFF"/>
                </a:solidFill>
              </a:rPr>
            </a:br>
            <a:br>
              <a:rPr lang="en-US" sz="2600" b="1" dirty="0">
                <a:solidFill>
                  <a:srgbClr val="FFFFFF"/>
                </a:solidFill>
              </a:rPr>
            </a:br>
            <a:r>
              <a:rPr lang="en-US" sz="2600" b="1" dirty="0">
                <a:solidFill>
                  <a:srgbClr val="FFFFFF"/>
                </a:solidFill>
              </a:rPr>
              <a:t>Responsibilities</a:t>
            </a:r>
          </a:p>
        </p:txBody>
      </p:sp>
      <p:sp>
        <p:nvSpPr>
          <p:cNvPr id="3" name="Content Placeholder 2"/>
          <p:cNvSpPr>
            <a:spLocks noGrp="1"/>
          </p:cNvSpPr>
          <p:nvPr>
            <p:ph idx="1"/>
          </p:nvPr>
        </p:nvSpPr>
        <p:spPr>
          <a:xfrm>
            <a:off x="3903081" y="1645920"/>
            <a:ext cx="4439628" cy="4470821"/>
          </a:xfrm>
        </p:spPr>
        <p:txBody>
          <a:bodyPr>
            <a:normAutofit/>
          </a:bodyPr>
          <a:lstStyle/>
          <a:p>
            <a:pPr>
              <a:buClrTx/>
            </a:pPr>
            <a:r>
              <a:rPr lang="en-US" dirty="0"/>
              <a:t>Spiritual Development</a:t>
            </a:r>
          </a:p>
          <a:p>
            <a:pPr>
              <a:buClrTx/>
            </a:pPr>
            <a:r>
              <a:rPr lang="en-US" dirty="0"/>
              <a:t>Evangelistic Leadership</a:t>
            </a:r>
          </a:p>
          <a:p>
            <a:pPr>
              <a:buClrTx/>
            </a:pPr>
            <a:r>
              <a:rPr lang="en-US" dirty="0"/>
              <a:t>Administrative Leadership</a:t>
            </a:r>
          </a:p>
          <a:p>
            <a:pPr>
              <a:buClrTx/>
            </a:pPr>
            <a:r>
              <a:rPr lang="en-US" dirty="0"/>
              <a:t>Pastoral Care</a:t>
            </a:r>
          </a:p>
          <a:p>
            <a:pPr>
              <a:buClrTx/>
            </a:pPr>
            <a:r>
              <a:rPr lang="en-US" dirty="0"/>
              <a:t>Maintain Professional Ethics</a:t>
            </a:r>
          </a:p>
          <a:p>
            <a:pPr>
              <a:buClrTx/>
            </a:pPr>
            <a:r>
              <a:rPr lang="en-US" dirty="0"/>
              <a:t>Adhere to Organizational Policies</a:t>
            </a:r>
          </a:p>
          <a:p>
            <a:pPr>
              <a:buClrTx/>
            </a:pPr>
            <a:r>
              <a:rPr lang="en-US" dirty="0"/>
              <a:t>Demonstrate Productivity</a:t>
            </a:r>
          </a:p>
        </p:txBody>
      </p:sp>
    </p:spTree>
    <p:extLst>
      <p:ext uri="{BB962C8B-B14F-4D97-AF65-F5344CB8AC3E}">
        <p14:creationId xmlns:p14="http://schemas.microsoft.com/office/powerpoint/2010/main" val="25210317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6698" y="629266"/>
            <a:ext cx="3124882" cy="1622321"/>
          </a:xfrm>
        </p:spPr>
        <p:txBody>
          <a:bodyPr>
            <a:normAutofit/>
          </a:bodyPr>
          <a:lstStyle/>
          <a:p>
            <a:r>
              <a:rPr lang="en-US" sz="2900" b="1">
                <a:solidFill>
                  <a:srgbClr val="EBEBEB"/>
                </a:solidFill>
              </a:rPr>
              <a:t>Responsibilities</a:t>
            </a:r>
          </a:p>
        </p:txBody>
      </p:sp>
      <p:sp>
        <p:nvSpPr>
          <p:cNvPr id="12"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5515"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4" name="Freeform: Shape 13">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095864" y="809550"/>
            <a:ext cx="6858001" cy="52389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7" name="Graphic 6" descr="Scales of Justice">
            <a:extLst>
              <a:ext uri="{FF2B5EF4-FFF2-40B4-BE49-F238E27FC236}">
                <a16:creationId xmlns:a16="http://schemas.microsoft.com/office/drawing/2014/main" id="{EA3D2B28-5D52-4B6B-93C0-3E541A3398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0494" y="1385290"/>
            <a:ext cx="4087416" cy="4087416"/>
          </a:xfrm>
          <a:prstGeom prst="rect">
            <a:avLst/>
          </a:prstGeom>
          <a:effectLst/>
        </p:spPr>
      </p:pic>
      <p:sp>
        <p:nvSpPr>
          <p:cNvPr id="16" name="Rectangle 15">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86698" y="2438400"/>
            <a:ext cx="3124882" cy="3785419"/>
          </a:xfrm>
        </p:spPr>
        <p:txBody>
          <a:bodyPr>
            <a:normAutofit/>
          </a:bodyPr>
          <a:lstStyle/>
          <a:p>
            <a:r>
              <a:rPr lang="en-US" dirty="0">
                <a:solidFill>
                  <a:srgbClr val="EBEBEB"/>
                </a:solidFill>
              </a:rPr>
              <a:t>Time Management</a:t>
            </a:r>
          </a:p>
          <a:p>
            <a:r>
              <a:rPr lang="en-US" dirty="0">
                <a:solidFill>
                  <a:srgbClr val="EBEBEB"/>
                </a:solidFill>
              </a:rPr>
              <a:t>Maintain Church Unity (Name and Practices)</a:t>
            </a:r>
          </a:p>
          <a:p>
            <a:r>
              <a:rPr lang="en-US" dirty="0">
                <a:solidFill>
                  <a:srgbClr val="EBEBEB"/>
                </a:solidFill>
              </a:rPr>
              <a:t>Foster Transparency and Accountability</a:t>
            </a:r>
          </a:p>
        </p:txBody>
      </p:sp>
    </p:spTree>
    <p:extLst>
      <p:ext uri="{BB962C8B-B14F-4D97-AF65-F5344CB8AC3E}">
        <p14:creationId xmlns:p14="http://schemas.microsoft.com/office/powerpoint/2010/main" val="14504572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700" y="2052925"/>
            <a:ext cx="7055380" cy="4195481"/>
          </a:xfrm>
        </p:spPr>
        <p:txBody>
          <a:bodyPr>
            <a:normAutofit fontScale="92500"/>
          </a:bodyPr>
          <a:lstStyle/>
          <a:p>
            <a:pPr>
              <a:buFont typeface="Arial" panose="020B0604020202020204" pitchFamily="34" charset="0"/>
              <a:buChar char="•"/>
            </a:pPr>
            <a:r>
              <a:rPr lang="en-US" sz="2600" dirty="0"/>
              <a:t>To him who much is given much is required.</a:t>
            </a:r>
          </a:p>
          <a:p>
            <a:pPr>
              <a:buFont typeface="Arial" panose="020B0604020202020204" pitchFamily="34" charset="0"/>
              <a:buChar char="•"/>
            </a:pPr>
            <a:r>
              <a:rPr lang="en-US" sz="2600" dirty="0"/>
              <a:t>New levels, new devils</a:t>
            </a:r>
          </a:p>
          <a:p>
            <a:pPr>
              <a:buFont typeface="Arial" panose="020B0604020202020204" pitchFamily="34" charset="0"/>
              <a:buChar char="•"/>
            </a:pPr>
            <a:r>
              <a:rPr lang="en-US" sz="2600" dirty="0"/>
              <a:t>Leaders don't get to chose their own crisis</a:t>
            </a:r>
          </a:p>
          <a:p>
            <a:pPr>
              <a:buFont typeface="Arial" panose="020B0604020202020204" pitchFamily="34" charset="0"/>
              <a:buChar char="•"/>
            </a:pPr>
            <a:r>
              <a:rPr lang="en-US" sz="2600" dirty="0"/>
              <a:t>You are never wrong to do the right things</a:t>
            </a:r>
          </a:p>
          <a:p>
            <a:pPr>
              <a:buFont typeface="Arial" panose="020B0604020202020204" pitchFamily="34" charset="0"/>
              <a:buChar char="•"/>
            </a:pPr>
            <a:r>
              <a:rPr lang="en-US" sz="2600" dirty="0"/>
              <a:t>The journey is as important as the destination</a:t>
            </a:r>
          </a:p>
          <a:p>
            <a:pPr>
              <a:buFont typeface="Arial" panose="020B0604020202020204" pitchFamily="34" charset="0"/>
              <a:buChar char="•"/>
            </a:pPr>
            <a:r>
              <a:rPr lang="en-US" sz="2600" dirty="0"/>
              <a:t>Becoming a leader, doesn't make you someone else, it shows who you are</a:t>
            </a:r>
          </a:p>
          <a:p>
            <a:endParaRPr lang="en-US" dirty="0"/>
          </a:p>
        </p:txBody>
      </p:sp>
      <p:sp>
        <p:nvSpPr>
          <p:cNvPr id="6" name="Title 5">
            <a:extLst>
              <a:ext uri="{FF2B5EF4-FFF2-40B4-BE49-F238E27FC236}">
                <a16:creationId xmlns:a16="http://schemas.microsoft.com/office/drawing/2014/main" id="{BDE4255A-2C01-B24F-B7B5-FF5BA7E699F8}"/>
              </a:ext>
            </a:extLst>
          </p:cNvPr>
          <p:cNvSpPr>
            <a:spLocks noGrp="1"/>
          </p:cNvSpPr>
          <p:nvPr>
            <p:ph type="title"/>
          </p:nvPr>
        </p:nvSpPr>
        <p:spPr/>
        <p:txBody>
          <a:bodyPr/>
          <a:lstStyle/>
          <a:p>
            <a:r>
              <a:rPr lang="en-US" dirty="0"/>
              <a:t>Professional Journey</a:t>
            </a:r>
          </a:p>
        </p:txBody>
      </p:sp>
    </p:spTree>
    <p:extLst>
      <p:ext uri="{BB962C8B-B14F-4D97-AF65-F5344CB8AC3E}">
        <p14:creationId xmlns:p14="http://schemas.microsoft.com/office/powerpoint/2010/main" val="344982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Scale>
                                      <p:cBhvr>
                                        <p:cTn id="21"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2" end="2"/>
                                            </p:txEl>
                                          </p:spTgt>
                                        </p:tgtEl>
                                        <p:attrNameLst>
                                          <p:attrName>ppt_x</p:attrName>
                                          <p:attrName>ppt_y</p:attrName>
                                        </p:attrNameLst>
                                      </p:cBhvr>
                                    </p:animMotion>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Scale>
                                      <p:cBhvr>
                                        <p:cTn id="28"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3" end="3"/>
                                            </p:txEl>
                                          </p:spTgt>
                                        </p:tgtEl>
                                        <p:attrNameLst>
                                          <p:attrName>ppt_x</p:attrName>
                                          <p:attrName>ppt_y</p:attrName>
                                        </p:attrNameLst>
                                      </p:cBhvr>
                                    </p:animMotion>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Scale>
                                      <p:cBhvr>
                                        <p:cTn id="35"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xEl>
                                              <p:pRg st="4" end="4"/>
                                            </p:txEl>
                                          </p:spTgt>
                                        </p:tgtEl>
                                        <p:attrNameLst>
                                          <p:attrName>ppt_x</p:attrName>
                                          <p:attrName>ppt_y</p:attrName>
                                        </p:attrNameLst>
                                      </p:cBhvr>
                                    </p:animMotion>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Scale>
                                      <p:cBhvr>
                                        <p:cTn id="42"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
                                            <p:txEl>
                                              <p:pRg st="5" end="5"/>
                                            </p:txEl>
                                          </p:spTgt>
                                        </p:tgtEl>
                                        <p:attrNameLst>
                                          <p:attrName>ppt_x</p:attrName>
                                          <p:attrName>ppt_y</p:attrName>
                                        </p:attrNameLst>
                                      </p:cBhvr>
                                    </p:animMotion>
                                    <p:animEffect transition="in" filter="fade">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4"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25"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6"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89857" y="1645920"/>
            <a:ext cx="2642159" cy="4470821"/>
          </a:xfrm>
        </p:spPr>
        <p:txBody>
          <a:bodyPr>
            <a:normAutofit/>
          </a:bodyPr>
          <a:lstStyle/>
          <a:p>
            <a:pPr algn="ctr"/>
            <a:r>
              <a:rPr lang="en-US" b="1" dirty="0">
                <a:solidFill>
                  <a:srgbClr val="FFFFFF"/>
                </a:solidFill>
              </a:rPr>
              <a:t>Elements of success</a:t>
            </a:r>
          </a:p>
        </p:txBody>
      </p:sp>
      <p:sp>
        <p:nvSpPr>
          <p:cNvPr id="3" name="Content Placeholder 2"/>
          <p:cNvSpPr>
            <a:spLocks noGrp="1"/>
          </p:cNvSpPr>
          <p:nvPr>
            <p:ph idx="1"/>
          </p:nvPr>
        </p:nvSpPr>
        <p:spPr>
          <a:xfrm>
            <a:off x="3903081" y="1645920"/>
            <a:ext cx="4439628" cy="4470821"/>
          </a:xfrm>
        </p:spPr>
        <p:txBody>
          <a:bodyPr>
            <a:normAutofit/>
          </a:bodyPr>
          <a:lstStyle/>
          <a:p>
            <a:pPr marL="0" indent="0">
              <a:buNone/>
            </a:pPr>
            <a:r>
              <a:rPr lang="en-US" dirty="0"/>
              <a:t>In order for a man to become </a:t>
            </a:r>
            <a:r>
              <a:rPr lang="en-US" b="1" u="sng" dirty="0"/>
              <a:t>a successful minister</a:t>
            </a:r>
            <a:r>
              <a:rPr lang="en-US" dirty="0"/>
              <a:t>, something more than book knowledge is essential. The laborer for souls needs </a:t>
            </a:r>
            <a:r>
              <a:rPr lang="en-US" b="1" dirty="0"/>
              <a:t>integrity, intelligence, industry, energy, and tact. </a:t>
            </a:r>
          </a:p>
          <a:p>
            <a:pPr marL="0" indent="0">
              <a:buNone/>
            </a:pPr>
            <a:r>
              <a:rPr lang="en-US" dirty="0"/>
              <a:t>All these are highly essential for the success of a minister of Christ. </a:t>
            </a:r>
            <a:r>
              <a:rPr lang="en-US" u="sng" dirty="0"/>
              <a:t>No man with these qualifications can be inferior</a:t>
            </a:r>
            <a:r>
              <a:rPr lang="en-US" dirty="0"/>
              <a:t>, but will have commanding influence. </a:t>
            </a:r>
            <a:r>
              <a:rPr lang="en-US" dirty="0" err="1"/>
              <a:t>PaM</a:t>
            </a:r>
            <a:r>
              <a:rPr lang="en-US" dirty="0"/>
              <a:t> 53.2</a:t>
            </a:r>
          </a:p>
        </p:txBody>
      </p:sp>
    </p:spTree>
    <p:extLst>
      <p:ext uri="{BB962C8B-B14F-4D97-AF65-F5344CB8AC3E}">
        <p14:creationId xmlns:p14="http://schemas.microsoft.com/office/powerpoint/2010/main" val="3401908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21">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8F9D68C-188E-114C-B023-4B28E511DDAB}"/>
              </a:ext>
            </a:extLst>
          </p:cNvPr>
          <p:cNvSpPr>
            <a:spLocks noGrp="1"/>
          </p:cNvSpPr>
          <p:nvPr>
            <p:ph type="ctrTitle"/>
          </p:nvPr>
        </p:nvSpPr>
        <p:spPr>
          <a:xfrm>
            <a:off x="3654009" y="1447800"/>
            <a:ext cx="3916743" cy="3329581"/>
          </a:xfrm>
        </p:spPr>
        <p:txBody>
          <a:bodyPr>
            <a:normAutofit/>
          </a:bodyPr>
          <a:lstStyle/>
          <a:p>
            <a:pPr>
              <a:lnSpc>
                <a:spcPct val="90000"/>
              </a:lnSpc>
            </a:pPr>
            <a:r>
              <a:rPr lang="en-US" altLang="en-US" sz="3400" b="1">
                <a:solidFill>
                  <a:srgbClr val="EBEBEB"/>
                </a:solidFill>
                <a:latin typeface="CG Times" pitchFamily="18" charset="0"/>
              </a:rPr>
              <a:t>Acts 24:16</a:t>
            </a:r>
            <a:br>
              <a:rPr lang="en-US" altLang="en-US" sz="3400" b="1">
                <a:solidFill>
                  <a:srgbClr val="EBEBEB"/>
                </a:solidFill>
                <a:latin typeface="CG Times" pitchFamily="18" charset="0"/>
              </a:rPr>
            </a:br>
            <a:r>
              <a:rPr lang="en-US" altLang="en-US" sz="3400" b="1" i="1">
                <a:solidFill>
                  <a:srgbClr val="EBEBEB"/>
                </a:solidFill>
                <a:latin typeface="CG Times" pitchFamily="18" charset="0"/>
              </a:rPr>
              <a:t>So I strive always to keep my conscience clear before God and man.</a:t>
            </a:r>
            <a:endParaRPr lang="en-US" sz="3400">
              <a:solidFill>
                <a:srgbClr val="EBEBEB"/>
              </a:solidFill>
            </a:endParaRPr>
          </a:p>
        </p:txBody>
      </p:sp>
      <p:sp>
        <p:nvSpPr>
          <p:cNvPr id="38"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101769"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9" name="Freeform: Shape 25">
            <a:extLst>
              <a:ext uri="{FF2B5EF4-FFF2-40B4-BE49-F238E27FC236}">
                <a16:creationId xmlns:a16="http://schemas.microsoft.com/office/drawing/2014/main" id="{09811DF6-66E4-43D5-B564-315179653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61473"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Rectangle 27">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8" name="Graphic 7" descr="Love Letter">
            <a:extLst>
              <a:ext uri="{FF2B5EF4-FFF2-40B4-BE49-F238E27FC236}">
                <a16:creationId xmlns:a16="http://schemas.microsoft.com/office/drawing/2014/main" id="{7803BB98-0D2C-4CD0-9B49-EAF69A6FFC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430" y="2441986"/>
            <a:ext cx="2202627" cy="2202627"/>
          </a:xfrm>
          <a:prstGeom prst="rect">
            <a:avLst/>
          </a:prstGeom>
          <a:effectLst/>
        </p:spPr>
      </p:pic>
    </p:spTree>
    <p:extLst>
      <p:ext uri="{BB962C8B-B14F-4D97-AF65-F5344CB8AC3E}">
        <p14:creationId xmlns:p14="http://schemas.microsoft.com/office/powerpoint/2010/main" val="2886546701"/>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2" name="Picture 11">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4" name="Oval 13">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8" name="Picture 17">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0" name="Rectangle 19">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34FA10D-5116-47B4-A70E-7764352513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2">
              <a:lumMod val="90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4" name="Freeform 36">
            <a:extLst>
              <a:ext uri="{FF2B5EF4-FFF2-40B4-BE49-F238E27FC236}">
                <a16:creationId xmlns:a16="http://schemas.microsoft.com/office/drawing/2014/main" id="{B2718AAE-52B9-4DD9-9D83-A9C975C9D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2265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alpha val="20000"/>
            </a:schemeClr>
          </a:solidFill>
          <a:ln>
            <a:noFill/>
          </a:ln>
        </p:spPr>
        <p:txBody>
          <a:bodyPr rtlCol="0" anchor="ctr"/>
          <a:lstStyle/>
          <a:p>
            <a:pPr algn="ctr"/>
            <a:endParaRPr lang="en-US"/>
          </a:p>
        </p:txBody>
      </p:sp>
      <p:sp useBgFill="1">
        <p:nvSpPr>
          <p:cNvPr id="26" name="Freeform: Shape 25">
            <a:extLst>
              <a:ext uri="{FF2B5EF4-FFF2-40B4-BE49-F238E27FC236}">
                <a16:creationId xmlns:a16="http://schemas.microsoft.com/office/drawing/2014/main" id="{49FF39B1-9689-44AE-A803-7B90A059DC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82363" cy="6858001"/>
          </a:xfrm>
          <a:custGeom>
            <a:avLst/>
            <a:gdLst>
              <a:gd name="connsiteX0" fmla="*/ 7031769 w 8376484"/>
              <a:gd name="connsiteY0" fmla="*/ 0 h 6858001"/>
              <a:gd name="connsiteX1" fmla="*/ 8375307 w 8376484"/>
              <a:gd name="connsiteY1" fmla="*/ 0 h 6858001"/>
              <a:gd name="connsiteX2" fmla="*/ 8350262 w 8376484"/>
              <a:gd name="connsiteY2" fmla="*/ 155677 h 6858001"/>
              <a:gd name="connsiteX3" fmla="*/ 8326393 w 8376484"/>
              <a:gd name="connsiteY3" fmla="*/ 310668 h 6858001"/>
              <a:gd name="connsiteX4" fmla="*/ 8303029 w 8376484"/>
              <a:gd name="connsiteY4" fmla="*/ 466344 h 6858001"/>
              <a:gd name="connsiteX5" fmla="*/ 8283026 w 8376484"/>
              <a:gd name="connsiteY5" fmla="*/ 622707 h 6858001"/>
              <a:gd name="connsiteX6" fmla="*/ 8262855 w 8376484"/>
              <a:gd name="connsiteY6" fmla="*/ 778383 h 6858001"/>
              <a:gd name="connsiteX7" fmla="*/ 8244029 w 8376484"/>
              <a:gd name="connsiteY7" fmla="*/ 934746 h 6858001"/>
              <a:gd name="connsiteX8" fmla="*/ 8227893 w 8376484"/>
              <a:gd name="connsiteY8" fmla="*/ 1089051 h 6858001"/>
              <a:gd name="connsiteX9" fmla="*/ 8212597 w 8376484"/>
              <a:gd name="connsiteY9" fmla="*/ 1245413 h 6858001"/>
              <a:gd name="connsiteX10" fmla="*/ 8198645 w 8376484"/>
              <a:gd name="connsiteY10" fmla="*/ 1401090 h 6858001"/>
              <a:gd name="connsiteX11" fmla="*/ 8186543 w 8376484"/>
              <a:gd name="connsiteY11" fmla="*/ 1554023 h 6858001"/>
              <a:gd name="connsiteX12" fmla="*/ 8174440 w 8376484"/>
              <a:gd name="connsiteY12" fmla="*/ 1709014 h 6858001"/>
              <a:gd name="connsiteX13" fmla="*/ 8164355 w 8376484"/>
              <a:gd name="connsiteY13" fmla="*/ 1861947 h 6858001"/>
              <a:gd name="connsiteX14" fmla="*/ 8156455 w 8376484"/>
              <a:gd name="connsiteY14" fmla="*/ 2014881 h 6858001"/>
              <a:gd name="connsiteX15" fmla="*/ 8148218 w 8376484"/>
              <a:gd name="connsiteY15" fmla="*/ 2167128 h 6858001"/>
              <a:gd name="connsiteX16" fmla="*/ 8141327 w 8376484"/>
              <a:gd name="connsiteY16" fmla="*/ 2318004 h 6858001"/>
              <a:gd name="connsiteX17" fmla="*/ 8136452 w 8376484"/>
              <a:gd name="connsiteY17" fmla="*/ 2467509 h 6858001"/>
              <a:gd name="connsiteX18" fmla="*/ 8132250 w 8376484"/>
              <a:gd name="connsiteY18" fmla="*/ 2617013 h 6858001"/>
              <a:gd name="connsiteX19" fmla="*/ 8128216 w 8376484"/>
              <a:gd name="connsiteY19" fmla="*/ 2765146 h 6858001"/>
              <a:gd name="connsiteX20" fmla="*/ 8126367 w 8376484"/>
              <a:gd name="connsiteY20" fmla="*/ 2911221 h 6858001"/>
              <a:gd name="connsiteX21" fmla="*/ 8124350 w 8376484"/>
              <a:gd name="connsiteY21" fmla="*/ 3057297 h 6858001"/>
              <a:gd name="connsiteX22" fmla="*/ 8123341 w 8376484"/>
              <a:gd name="connsiteY22" fmla="*/ 3201315 h 6858001"/>
              <a:gd name="connsiteX23" fmla="*/ 8124350 w 8376484"/>
              <a:gd name="connsiteY23" fmla="*/ 3343961 h 6858001"/>
              <a:gd name="connsiteX24" fmla="*/ 8124350 w 8376484"/>
              <a:gd name="connsiteY24" fmla="*/ 3485236 h 6858001"/>
              <a:gd name="connsiteX25" fmla="*/ 8126367 w 8376484"/>
              <a:gd name="connsiteY25" fmla="*/ 3625139 h 6858001"/>
              <a:gd name="connsiteX26" fmla="*/ 8129392 w 8376484"/>
              <a:gd name="connsiteY26" fmla="*/ 3762299 h 6858001"/>
              <a:gd name="connsiteX27" fmla="*/ 8132250 w 8376484"/>
              <a:gd name="connsiteY27" fmla="*/ 3898087 h 6858001"/>
              <a:gd name="connsiteX28" fmla="*/ 8135444 w 8376484"/>
              <a:gd name="connsiteY28" fmla="*/ 4031133 h 6858001"/>
              <a:gd name="connsiteX29" fmla="*/ 8140318 w 8376484"/>
              <a:gd name="connsiteY29" fmla="*/ 4163492 h 6858001"/>
              <a:gd name="connsiteX30" fmla="*/ 8145529 w 8376484"/>
              <a:gd name="connsiteY30" fmla="*/ 4293793 h 6858001"/>
              <a:gd name="connsiteX31" fmla="*/ 8150235 w 8376484"/>
              <a:gd name="connsiteY31" fmla="*/ 4421352 h 6858001"/>
              <a:gd name="connsiteX32" fmla="*/ 8163515 w 8376484"/>
              <a:gd name="connsiteY32" fmla="*/ 4670298 h 6858001"/>
              <a:gd name="connsiteX33" fmla="*/ 8177634 w 8376484"/>
              <a:gd name="connsiteY33" fmla="*/ 4908956 h 6858001"/>
              <a:gd name="connsiteX34" fmla="*/ 8192426 w 8376484"/>
              <a:gd name="connsiteY34" fmla="*/ 5138013 h 6858001"/>
              <a:gd name="connsiteX35" fmla="*/ 8208731 w 8376484"/>
              <a:gd name="connsiteY35" fmla="*/ 5354726 h 6858001"/>
              <a:gd name="connsiteX36" fmla="*/ 8225708 w 8376484"/>
              <a:gd name="connsiteY36" fmla="*/ 5561838 h 6858001"/>
              <a:gd name="connsiteX37" fmla="*/ 8244029 w 8376484"/>
              <a:gd name="connsiteY37" fmla="*/ 5753862 h 6858001"/>
              <a:gd name="connsiteX38" fmla="*/ 8262015 w 8376484"/>
              <a:gd name="connsiteY38" fmla="*/ 5934227 h 6858001"/>
              <a:gd name="connsiteX39" fmla="*/ 8280000 w 8376484"/>
              <a:gd name="connsiteY39" fmla="*/ 6100191 h 6858001"/>
              <a:gd name="connsiteX40" fmla="*/ 8296977 w 8376484"/>
              <a:gd name="connsiteY40" fmla="*/ 6252438 h 6858001"/>
              <a:gd name="connsiteX41" fmla="*/ 8313114 w 8376484"/>
              <a:gd name="connsiteY41" fmla="*/ 6387541 h 6858001"/>
              <a:gd name="connsiteX42" fmla="*/ 8328410 w 8376484"/>
              <a:gd name="connsiteY42" fmla="*/ 6509613 h 6858001"/>
              <a:gd name="connsiteX43" fmla="*/ 8341185 w 8376484"/>
              <a:gd name="connsiteY43" fmla="*/ 6612483 h 6858001"/>
              <a:gd name="connsiteX44" fmla="*/ 8353287 w 8376484"/>
              <a:gd name="connsiteY44" fmla="*/ 6698894 h 6858001"/>
              <a:gd name="connsiteX45" fmla="*/ 8370601 w 8376484"/>
              <a:gd name="connsiteY45" fmla="*/ 6817538 h 6858001"/>
              <a:gd name="connsiteX46" fmla="*/ 8376484 w 8376484"/>
              <a:gd name="connsiteY46" fmla="*/ 6858000 h 6858001"/>
              <a:gd name="connsiteX47" fmla="*/ 7471130 w 8376484"/>
              <a:gd name="connsiteY47" fmla="*/ 6858000 h 6858001"/>
              <a:gd name="connsiteX48" fmla="*/ 7471130 w 8376484"/>
              <a:gd name="connsiteY48" fmla="*/ 6858001 h 6858001"/>
              <a:gd name="connsiteX49" fmla="*/ 1380566 w 8376484"/>
              <a:gd name="connsiteY49" fmla="*/ 6858001 h 6858001"/>
              <a:gd name="connsiteX50" fmla="*/ 1380566 w 8376484"/>
              <a:gd name="connsiteY50" fmla="*/ 6858000 h 6858001"/>
              <a:gd name="connsiteX51" fmla="*/ 0 w 8376484"/>
              <a:gd name="connsiteY51" fmla="*/ 6858000 h 6858001"/>
              <a:gd name="connsiteX52" fmla="*/ 0 w 8376484"/>
              <a:gd name="connsiteY52" fmla="*/ 0 h 6858001"/>
              <a:gd name="connsiteX53" fmla="*/ 1917290 w 8376484"/>
              <a:gd name="connsiteY53" fmla="*/ 0 h 6858001"/>
              <a:gd name="connsiteX54" fmla="*/ 1917290 w 8376484"/>
              <a:gd name="connsiteY54" fmla="*/ 1 h 6858001"/>
              <a:gd name="connsiteX55" fmla="*/ 7031769 w 8376484"/>
              <a:gd name="connsiteY5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376484" h="6858001">
                <a:moveTo>
                  <a:pt x="7031769" y="0"/>
                </a:moveTo>
                <a:lnTo>
                  <a:pt x="8375307" y="0"/>
                </a:lnTo>
                <a:lnTo>
                  <a:pt x="8350262" y="155677"/>
                </a:lnTo>
                <a:lnTo>
                  <a:pt x="8326393" y="310668"/>
                </a:lnTo>
                <a:lnTo>
                  <a:pt x="8303029" y="466344"/>
                </a:lnTo>
                <a:lnTo>
                  <a:pt x="8283026" y="622707"/>
                </a:lnTo>
                <a:lnTo>
                  <a:pt x="8262855" y="778383"/>
                </a:lnTo>
                <a:lnTo>
                  <a:pt x="8244029" y="934746"/>
                </a:lnTo>
                <a:lnTo>
                  <a:pt x="8227893" y="1089051"/>
                </a:lnTo>
                <a:lnTo>
                  <a:pt x="8212597" y="1245413"/>
                </a:lnTo>
                <a:lnTo>
                  <a:pt x="8198645" y="1401090"/>
                </a:lnTo>
                <a:lnTo>
                  <a:pt x="8186543" y="1554023"/>
                </a:lnTo>
                <a:lnTo>
                  <a:pt x="8174440" y="1709014"/>
                </a:lnTo>
                <a:lnTo>
                  <a:pt x="8164355" y="1861947"/>
                </a:lnTo>
                <a:lnTo>
                  <a:pt x="8156455" y="2014881"/>
                </a:lnTo>
                <a:lnTo>
                  <a:pt x="8148218" y="2167128"/>
                </a:lnTo>
                <a:lnTo>
                  <a:pt x="8141327" y="2318004"/>
                </a:lnTo>
                <a:lnTo>
                  <a:pt x="8136452" y="2467509"/>
                </a:lnTo>
                <a:lnTo>
                  <a:pt x="8132250" y="2617013"/>
                </a:lnTo>
                <a:lnTo>
                  <a:pt x="8128216" y="2765146"/>
                </a:lnTo>
                <a:lnTo>
                  <a:pt x="8126367" y="2911221"/>
                </a:lnTo>
                <a:lnTo>
                  <a:pt x="8124350" y="3057297"/>
                </a:lnTo>
                <a:lnTo>
                  <a:pt x="8123341" y="3201315"/>
                </a:lnTo>
                <a:lnTo>
                  <a:pt x="8124350" y="3343961"/>
                </a:lnTo>
                <a:lnTo>
                  <a:pt x="8124350" y="3485236"/>
                </a:lnTo>
                <a:lnTo>
                  <a:pt x="8126367" y="3625139"/>
                </a:lnTo>
                <a:lnTo>
                  <a:pt x="8129392" y="3762299"/>
                </a:lnTo>
                <a:lnTo>
                  <a:pt x="8132250" y="3898087"/>
                </a:lnTo>
                <a:lnTo>
                  <a:pt x="8135444" y="4031133"/>
                </a:lnTo>
                <a:lnTo>
                  <a:pt x="8140318" y="4163492"/>
                </a:lnTo>
                <a:lnTo>
                  <a:pt x="8145529" y="4293793"/>
                </a:lnTo>
                <a:lnTo>
                  <a:pt x="8150235" y="4421352"/>
                </a:lnTo>
                <a:lnTo>
                  <a:pt x="8163515" y="4670298"/>
                </a:lnTo>
                <a:lnTo>
                  <a:pt x="8177634" y="4908956"/>
                </a:lnTo>
                <a:lnTo>
                  <a:pt x="8192426" y="5138013"/>
                </a:lnTo>
                <a:lnTo>
                  <a:pt x="8208731" y="5354726"/>
                </a:lnTo>
                <a:lnTo>
                  <a:pt x="8225708" y="5561838"/>
                </a:lnTo>
                <a:lnTo>
                  <a:pt x="8244029" y="5753862"/>
                </a:lnTo>
                <a:lnTo>
                  <a:pt x="8262015" y="5934227"/>
                </a:lnTo>
                <a:lnTo>
                  <a:pt x="8280000" y="6100191"/>
                </a:lnTo>
                <a:lnTo>
                  <a:pt x="8296977" y="6252438"/>
                </a:lnTo>
                <a:lnTo>
                  <a:pt x="8313114" y="6387541"/>
                </a:lnTo>
                <a:lnTo>
                  <a:pt x="8328410" y="6509613"/>
                </a:lnTo>
                <a:lnTo>
                  <a:pt x="8341185" y="6612483"/>
                </a:lnTo>
                <a:lnTo>
                  <a:pt x="8353287" y="6698894"/>
                </a:lnTo>
                <a:lnTo>
                  <a:pt x="8370601" y="6817538"/>
                </a:lnTo>
                <a:lnTo>
                  <a:pt x="8376484" y="6858000"/>
                </a:lnTo>
                <a:lnTo>
                  <a:pt x="7471130" y="6858000"/>
                </a:lnTo>
                <a:lnTo>
                  <a:pt x="7471130" y="6858001"/>
                </a:lnTo>
                <a:lnTo>
                  <a:pt x="1380566" y="6858001"/>
                </a:lnTo>
                <a:lnTo>
                  <a:pt x="1380566" y="6858000"/>
                </a:lnTo>
                <a:lnTo>
                  <a:pt x="0" y="6858000"/>
                </a:lnTo>
                <a:lnTo>
                  <a:pt x="0" y="0"/>
                </a:lnTo>
                <a:lnTo>
                  <a:pt x="1917290" y="0"/>
                </a:lnTo>
                <a:lnTo>
                  <a:pt x="1917290" y="1"/>
                </a:lnTo>
                <a:lnTo>
                  <a:pt x="7031769" y="1"/>
                </a:lnTo>
                <a:close/>
              </a:path>
            </a:pathLst>
          </a:custGeom>
          <a:ln>
            <a:noFill/>
          </a:ln>
        </p:spPr>
        <p:txBody>
          <a:bodyPr rtlCol="0" anchor="ctr"/>
          <a:lstStyle/>
          <a:p>
            <a:pPr algn="ctr"/>
            <a:endParaRPr lang="en-US"/>
          </a:p>
        </p:txBody>
      </p:sp>
      <p:sp>
        <p:nvSpPr>
          <p:cNvPr id="28" name="Rectangle 27">
            <a:extLst>
              <a:ext uri="{FF2B5EF4-FFF2-40B4-BE49-F238E27FC236}">
                <a16:creationId xmlns:a16="http://schemas.microsoft.com/office/drawing/2014/main" id="{6C74A888-48BE-4604-BB14-E6C5E9D0F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E1CACDC5-86B0-EA4E-82C7-AD6923E69AE4}"/>
              </a:ext>
            </a:extLst>
          </p:cNvPr>
          <p:cNvSpPr>
            <a:spLocks noGrp="1"/>
          </p:cNvSpPr>
          <p:nvPr>
            <p:ph type="title"/>
          </p:nvPr>
        </p:nvSpPr>
        <p:spPr>
          <a:xfrm>
            <a:off x="187287" y="938953"/>
            <a:ext cx="5522743" cy="4980094"/>
          </a:xfrm>
        </p:spPr>
        <p:txBody>
          <a:bodyPr vert="horz" lIns="91440" tIns="45720" rIns="91440" bIns="45720" rtlCol="0" anchor="ctr">
            <a:normAutofit/>
          </a:bodyPr>
          <a:lstStyle/>
          <a:p>
            <a:pPr algn="ctr" defTabSz="457200"/>
            <a:r>
              <a:rPr lang="en-US" sz="6700" b="0" i="0" kern="1200" dirty="0">
                <a:solidFill>
                  <a:schemeClr val="tx2"/>
                </a:solidFill>
                <a:latin typeface="+mj-lt"/>
                <a:ea typeface="+mj-ea"/>
                <a:cs typeface="+mj-cs"/>
              </a:rPr>
              <a:t>Comments or Questions!</a:t>
            </a:r>
          </a:p>
        </p:txBody>
      </p:sp>
      <p:sp>
        <p:nvSpPr>
          <p:cNvPr id="5" name="Text Placeholder 4">
            <a:extLst>
              <a:ext uri="{FF2B5EF4-FFF2-40B4-BE49-F238E27FC236}">
                <a16:creationId xmlns:a16="http://schemas.microsoft.com/office/drawing/2014/main" id="{2F3FAD35-9781-3E43-9B38-95076681F251}"/>
              </a:ext>
            </a:extLst>
          </p:cNvPr>
          <p:cNvSpPr>
            <a:spLocks noGrp="1"/>
          </p:cNvSpPr>
          <p:nvPr>
            <p:ph type="body" idx="1"/>
          </p:nvPr>
        </p:nvSpPr>
        <p:spPr>
          <a:xfrm>
            <a:off x="6442261" y="1317171"/>
            <a:ext cx="2154731" cy="4223658"/>
          </a:xfrm>
        </p:spPr>
        <p:txBody>
          <a:bodyPr vert="horz" lIns="91440" tIns="45720" rIns="91440" bIns="45720" rtlCol="0" anchor="ctr">
            <a:normAutofit/>
          </a:bodyPr>
          <a:lstStyle/>
          <a:p>
            <a:pPr defTabSz="457200"/>
            <a:r>
              <a:rPr lang="en-US" b="0" i="0" kern="1200" cap="all">
                <a:solidFill>
                  <a:schemeClr val="bg2"/>
                </a:solidFill>
                <a:latin typeface="+mj-lt"/>
                <a:ea typeface="+mj-ea"/>
                <a:cs typeface="+mj-cs"/>
              </a:rPr>
              <a:t>Mercy!</a:t>
            </a:r>
          </a:p>
        </p:txBody>
      </p:sp>
    </p:spTree>
    <p:extLst>
      <p:ext uri="{BB962C8B-B14F-4D97-AF65-F5344CB8AC3E}">
        <p14:creationId xmlns:p14="http://schemas.microsoft.com/office/powerpoint/2010/main" val="3830543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1766" rIns="0" bIns="0" rtlCol="0" anchor="t">
            <a:spAutoFit/>
          </a:bodyPr>
          <a:lstStyle/>
          <a:p>
            <a:pPr marL="11206">
              <a:spcBef>
                <a:spcPts val="93"/>
              </a:spcBef>
            </a:pPr>
            <a:r>
              <a:rPr sz="3530" spc="296" dirty="0"/>
              <a:t>Nonprofits</a:t>
            </a:r>
            <a:r>
              <a:rPr lang="en-US" sz="3530" spc="296" dirty="0"/>
              <a:t> Ethical Collapses</a:t>
            </a:r>
            <a:endParaRPr sz="3530" dirty="0"/>
          </a:p>
        </p:txBody>
      </p:sp>
      <p:sp>
        <p:nvSpPr>
          <p:cNvPr id="3" name="object 3"/>
          <p:cNvSpPr txBox="1">
            <a:spLocks noGrp="1"/>
          </p:cNvSpPr>
          <p:nvPr>
            <p:ph sz="half" idx="1"/>
          </p:nvPr>
        </p:nvSpPr>
        <p:spPr>
          <a:xfrm>
            <a:off x="429702" y="1967906"/>
            <a:ext cx="4142298" cy="4437376"/>
          </a:xfrm>
          <a:prstGeom prst="rect">
            <a:avLst/>
          </a:prstGeom>
        </p:spPr>
        <p:txBody>
          <a:bodyPr vert="horz" wrap="square" lIns="0" tIns="40901" rIns="0" bIns="0" rtlCol="0">
            <a:spAutoFit/>
          </a:bodyPr>
          <a:lstStyle/>
          <a:p>
            <a:pPr marL="314902" marR="474594" indent="-303696">
              <a:spcBef>
                <a:spcPts val="322"/>
              </a:spcBef>
              <a:buClr>
                <a:srgbClr val="5B7E5E"/>
              </a:buClr>
              <a:buSzPct val="90000"/>
              <a:buFont typeface="Wingdings"/>
              <a:buChar char="■"/>
              <a:tabLst>
                <a:tab pos="314902" algn="l"/>
                <a:tab pos="315462" algn="l"/>
              </a:tabLst>
            </a:pPr>
            <a:r>
              <a:rPr sz="2400" spc="-13" dirty="0">
                <a:latin typeface="Arial" panose="020B0604020202020204" pitchFamily="34" charset="0"/>
                <a:cs typeface="Arial" panose="020B0604020202020204" pitchFamily="34" charset="0"/>
              </a:rPr>
              <a:t>Arizona </a:t>
            </a:r>
            <a:r>
              <a:rPr sz="2400" dirty="0">
                <a:latin typeface="Arial" panose="020B0604020202020204" pitchFamily="34" charset="0"/>
                <a:cs typeface="Arial" panose="020B0604020202020204" pitchFamily="34" charset="0"/>
              </a:rPr>
              <a:t>Baptist  </a:t>
            </a:r>
            <a:r>
              <a:rPr sz="2400" spc="-4" dirty="0">
                <a:latin typeface="Arial" panose="020B0604020202020204" pitchFamily="34" charset="0"/>
                <a:cs typeface="Arial" panose="020B0604020202020204" pitchFamily="34" charset="0"/>
              </a:rPr>
              <a:t>Foundation</a:t>
            </a:r>
            <a:r>
              <a:rPr sz="2400" spc="-75" dirty="0">
                <a:latin typeface="Arial" panose="020B0604020202020204" pitchFamily="34" charset="0"/>
                <a:cs typeface="Arial" panose="020B0604020202020204" pitchFamily="34" charset="0"/>
              </a:rPr>
              <a:t> </a:t>
            </a:r>
            <a:endParaRPr lang="en-US" sz="2400" spc="-75" dirty="0">
              <a:latin typeface="Arial" panose="020B0604020202020204" pitchFamily="34" charset="0"/>
              <a:cs typeface="Arial" panose="020B0604020202020204" pitchFamily="34" charset="0"/>
            </a:endParaRPr>
          </a:p>
          <a:p>
            <a:pPr marL="314902" marR="474594" indent="-303696">
              <a:spcBef>
                <a:spcPts val="322"/>
              </a:spcBef>
              <a:buClr>
                <a:srgbClr val="5B7E5E"/>
              </a:buClr>
              <a:buSzPct val="90000"/>
              <a:buFont typeface="Wingdings"/>
              <a:buChar char="■"/>
              <a:tabLst>
                <a:tab pos="314902" algn="l"/>
                <a:tab pos="315462" algn="l"/>
              </a:tabLst>
            </a:pPr>
            <a:r>
              <a:rPr sz="2400" spc="-4" dirty="0">
                <a:latin typeface="Arial" panose="020B0604020202020204" pitchFamily="34" charset="0"/>
                <a:cs typeface="Arial" panose="020B0604020202020204" pitchFamily="34" charset="0"/>
              </a:rPr>
              <a:t>Red </a:t>
            </a:r>
            <a:r>
              <a:rPr sz="2400" spc="-13" dirty="0">
                <a:latin typeface="Arial" panose="020B0604020202020204" pitchFamily="34" charset="0"/>
                <a:cs typeface="Arial" panose="020B0604020202020204" pitchFamily="34" charset="0"/>
              </a:rPr>
              <a:t>Cross </a:t>
            </a:r>
            <a:r>
              <a:rPr sz="2400" dirty="0">
                <a:latin typeface="Arial" panose="020B0604020202020204" pitchFamily="34" charset="0"/>
                <a:cs typeface="Arial" panose="020B0604020202020204" pitchFamily="34" charset="0"/>
              </a:rPr>
              <a:t>use </a:t>
            </a:r>
            <a:r>
              <a:rPr sz="2400" spc="-22" dirty="0">
                <a:latin typeface="Arial" panose="020B0604020202020204" pitchFamily="34" charset="0"/>
                <a:cs typeface="Arial" panose="020B0604020202020204" pitchFamily="34" charset="0"/>
              </a:rPr>
              <a:t>of</a:t>
            </a:r>
            <a:r>
              <a:rPr sz="2400" spc="53" dirty="0">
                <a:latin typeface="Arial" panose="020B0604020202020204" pitchFamily="34" charset="0"/>
                <a:cs typeface="Arial" panose="020B0604020202020204" pitchFamily="34" charset="0"/>
              </a:rPr>
              <a:t> </a:t>
            </a:r>
            <a:r>
              <a:rPr sz="2400" spc="-13" dirty="0">
                <a:latin typeface="Arial" panose="020B0604020202020204" pitchFamily="34" charset="0"/>
                <a:cs typeface="Arial" panose="020B0604020202020204" pitchFamily="34" charset="0"/>
              </a:rPr>
              <a:t>funds</a:t>
            </a:r>
          </a:p>
          <a:p>
            <a:pPr marL="314902" marR="4483" indent="-303696">
              <a:spcBef>
                <a:spcPts val="662"/>
              </a:spcBef>
              <a:buClr>
                <a:srgbClr val="5B7E5E"/>
              </a:buClr>
              <a:buSzPct val="90000"/>
              <a:buFont typeface="Wingdings"/>
              <a:buChar char="■"/>
              <a:tabLst>
                <a:tab pos="315462" algn="l"/>
              </a:tabLst>
            </a:pPr>
            <a:r>
              <a:rPr sz="2400" spc="-9" dirty="0">
                <a:latin typeface="Arial" panose="020B0604020202020204" pitchFamily="34" charset="0"/>
                <a:cs typeface="Arial" panose="020B0604020202020204" pitchFamily="34" charset="0"/>
              </a:rPr>
              <a:t>5</a:t>
            </a:r>
            <a:r>
              <a:rPr lang="en-US" sz="2400" spc="-9" dirty="0">
                <a:latin typeface="Arial" panose="020B0604020202020204" pitchFamily="34" charset="0"/>
                <a:cs typeface="Arial" panose="020B0604020202020204" pitchFamily="34" charset="0"/>
              </a:rPr>
              <a:t> </a:t>
            </a:r>
            <a:r>
              <a:rPr sz="2400" spc="-13" dirty="0">
                <a:latin typeface="Arial" panose="020B0604020202020204" pitchFamily="34" charset="0"/>
                <a:cs typeface="Arial" panose="020B0604020202020204" pitchFamily="34" charset="0"/>
              </a:rPr>
              <a:t>college </a:t>
            </a:r>
            <a:r>
              <a:rPr sz="2400" spc="-9" dirty="0">
                <a:latin typeface="Arial" panose="020B0604020202020204" pitchFamily="34" charset="0"/>
                <a:cs typeface="Arial" panose="020B0604020202020204" pitchFamily="34" charset="0"/>
              </a:rPr>
              <a:t>and</a:t>
            </a:r>
            <a:r>
              <a:rPr lang="en-US" sz="2400" spc="-9" dirty="0">
                <a:latin typeface="Arial" panose="020B0604020202020204" pitchFamily="34" charset="0"/>
                <a:cs typeface="Arial" panose="020B0604020202020204" pitchFamily="34" charset="0"/>
              </a:rPr>
              <a:t> </a:t>
            </a:r>
            <a:r>
              <a:rPr sz="2400" spc="-79" dirty="0">
                <a:latin typeface="Arial" panose="020B0604020202020204" pitchFamily="34" charset="0"/>
                <a:cs typeface="Arial" panose="020B0604020202020204" pitchFamily="34" charset="0"/>
              </a:rPr>
              <a:t>university  </a:t>
            </a:r>
            <a:r>
              <a:rPr sz="2400" spc="-9" dirty="0">
                <a:latin typeface="Arial" panose="020B0604020202020204" pitchFamily="34" charset="0"/>
                <a:cs typeface="Arial" panose="020B0604020202020204" pitchFamily="34" charset="0"/>
              </a:rPr>
              <a:t>presidents </a:t>
            </a:r>
            <a:r>
              <a:rPr sz="2400" spc="-26" dirty="0">
                <a:latin typeface="Arial" panose="020B0604020202020204" pitchFamily="34" charset="0"/>
                <a:cs typeface="Arial" panose="020B0604020202020204" pitchFamily="34" charset="0"/>
              </a:rPr>
              <a:t>for </a:t>
            </a:r>
            <a:r>
              <a:rPr sz="2400" spc="-9" dirty="0">
                <a:latin typeface="Arial" panose="020B0604020202020204" pitchFamily="34" charset="0"/>
                <a:cs typeface="Arial" panose="020B0604020202020204" pitchFamily="34" charset="0"/>
              </a:rPr>
              <a:t>misuse </a:t>
            </a:r>
            <a:r>
              <a:rPr sz="2400" spc="-18" dirty="0">
                <a:latin typeface="Arial" panose="020B0604020202020204" pitchFamily="34" charset="0"/>
                <a:cs typeface="Arial" panose="020B0604020202020204" pitchFamily="34" charset="0"/>
              </a:rPr>
              <a:t>of  </a:t>
            </a:r>
            <a:r>
              <a:rPr sz="2400" spc="-13" dirty="0">
                <a:latin typeface="Arial" panose="020B0604020202020204" pitchFamily="34" charset="0"/>
                <a:cs typeface="Arial" panose="020B0604020202020204" pitchFamily="34" charset="0"/>
              </a:rPr>
              <a:t>funds</a:t>
            </a:r>
          </a:p>
          <a:p>
            <a:pPr marL="314902" marR="26335" indent="-303696">
              <a:spcBef>
                <a:spcPts val="635"/>
              </a:spcBef>
              <a:buClr>
                <a:srgbClr val="5B7E5E"/>
              </a:buClr>
              <a:buSzPct val="90000"/>
              <a:buFont typeface="Wingdings"/>
              <a:buChar char="■"/>
              <a:tabLst>
                <a:tab pos="314902" algn="l"/>
                <a:tab pos="315462" algn="l"/>
              </a:tabLst>
            </a:pPr>
            <a:r>
              <a:rPr sz="2400" spc="-4" dirty="0">
                <a:latin typeface="Arial" panose="020B0604020202020204" pitchFamily="34" charset="0"/>
                <a:cs typeface="Arial" panose="020B0604020202020204" pitchFamily="34" charset="0"/>
              </a:rPr>
              <a:t>Four </a:t>
            </a:r>
            <a:r>
              <a:rPr sz="2400" spc="-9" dirty="0">
                <a:latin typeface="Arial" panose="020B0604020202020204" pitchFamily="34" charset="0"/>
                <a:cs typeface="Arial" panose="020B0604020202020204" pitchFamily="34" charset="0"/>
              </a:rPr>
              <a:t>Ivy League </a:t>
            </a:r>
            <a:r>
              <a:rPr sz="2400" spc="-13" dirty="0">
                <a:latin typeface="Arial" panose="020B0604020202020204" pitchFamily="34" charset="0"/>
                <a:cs typeface="Arial" panose="020B0604020202020204" pitchFamily="34" charset="0"/>
              </a:rPr>
              <a:t>schools  </a:t>
            </a:r>
            <a:r>
              <a:rPr sz="2400" spc="-26" dirty="0">
                <a:latin typeface="Arial" panose="020B0604020202020204" pitchFamily="34" charset="0"/>
                <a:cs typeface="Arial" panose="020B0604020202020204" pitchFamily="34" charset="0"/>
              </a:rPr>
              <a:t>for </a:t>
            </a:r>
            <a:r>
              <a:rPr sz="2400" spc="-9" dirty="0">
                <a:latin typeface="Arial" panose="020B0604020202020204" pitchFamily="34" charset="0"/>
                <a:cs typeface="Arial" panose="020B0604020202020204" pitchFamily="34" charset="0"/>
              </a:rPr>
              <a:t>research</a:t>
            </a:r>
            <a:r>
              <a:rPr sz="2400" spc="53" dirty="0">
                <a:latin typeface="Arial" panose="020B0604020202020204" pitchFamily="34" charset="0"/>
                <a:cs typeface="Arial" panose="020B0604020202020204" pitchFamily="34" charset="0"/>
              </a:rPr>
              <a:t> </a:t>
            </a:r>
            <a:r>
              <a:rPr sz="2400" spc="-13" dirty="0">
                <a:latin typeface="Arial" panose="020B0604020202020204" pitchFamily="34" charset="0"/>
                <a:cs typeface="Arial" panose="020B0604020202020204" pitchFamily="34" charset="0"/>
              </a:rPr>
              <a:t>misconduct</a:t>
            </a:r>
          </a:p>
          <a:p>
            <a:pPr marL="314902" marR="345160" indent="-303696">
              <a:spcBef>
                <a:spcPts val="635"/>
              </a:spcBef>
              <a:buClr>
                <a:srgbClr val="5B7E5E"/>
              </a:buClr>
              <a:buSzPct val="90000"/>
              <a:buFont typeface="Wingdings"/>
              <a:buChar char="■"/>
              <a:tabLst>
                <a:tab pos="314902" algn="l"/>
                <a:tab pos="315462" algn="l"/>
              </a:tabLst>
            </a:pPr>
            <a:r>
              <a:rPr sz="2400" spc="-4" dirty="0">
                <a:latin typeface="Arial" panose="020B0604020202020204" pitchFamily="34" charset="0"/>
                <a:cs typeface="Arial" panose="020B0604020202020204" pitchFamily="34" charset="0"/>
              </a:rPr>
              <a:t>New Era</a:t>
            </a:r>
            <a:r>
              <a:rPr sz="2400" spc="-62"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Philanthropy  </a:t>
            </a:r>
            <a:r>
              <a:rPr sz="2400" spc="-18" dirty="0">
                <a:latin typeface="Arial" panose="020B0604020202020204" pitchFamily="34" charset="0"/>
                <a:cs typeface="Arial" panose="020B0604020202020204" pitchFamily="34" charset="0"/>
              </a:rPr>
              <a:t>(Ponzi</a:t>
            </a:r>
            <a:r>
              <a:rPr sz="2400" spc="44" dirty="0">
                <a:latin typeface="Arial" panose="020B0604020202020204" pitchFamily="34" charset="0"/>
                <a:cs typeface="Arial" panose="020B0604020202020204" pitchFamily="34" charset="0"/>
              </a:rPr>
              <a:t> </a:t>
            </a:r>
            <a:r>
              <a:rPr sz="2400" spc="-13" dirty="0">
                <a:latin typeface="Arial" panose="020B0604020202020204" pitchFamily="34" charset="0"/>
                <a:cs typeface="Arial" panose="020B0604020202020204" pitchFamily="34" charset="0"/>
              </a:rPr>
              <a:t>scheme)</a:t>
            </a:r>
          </a:p>
          <a:p>
            <a:pPr marL="314902" indent="-303696">
              <a:spcBef>
                <a:spcPts val="397"/>
              </a:spcBef>
              <a:buClr>
                <a:srgbClr val="5B7E5E"/>
              </a:buClr>
              <a:buSzPct val="90000"/>
              <a:buFont typeface="Wingdings"/>
              <a:buChar char="■"/>
              <a:tabLst>
                <a:tab pos="314902" algn="l"/>
                <a:tab pos="315462" algn="l"/>
              </a:tabLst>
            </a:pPr>
            <a:r>
              <a:rPr lang="en-US" sz="2400" spc="-13" dirty="0">
                <a:latin typeface="Arial" panose="020B0604020202020204" pitchFamily="34" charset="0"/>
                <a:cs typeface="Arial" panose="020B0604020202020204" pitchFamily="34" charset="0"/>
              </a:rPr>
              <a:t>College Admissions Scandal </a:t>
            </a:r>
            <a:endParaRPr sz="2400" spc="-13" dirty="0">
              <a:latin typeface="Arial" panose="020B0604020202020204" pitchFamily="34" charset="0"/>
              <a:cs typeface="Arial" panose="020B0604020202020204" pitchFamily="34" charset="0"/>
            </a:endParaRPr>
          </a:p>
        </p:txBody>
      </p:sp>
      <p:sp>
        <p:nvSpPr>
          <p:cNvPr id="4" name="object 4"/>
          <p:cNvSpPr txBox="1">
            <a:spLocks noGrp="1"/>
          </p:cNvSpPr>
          <p:nvPr>
            <p:ph sz="half" idx="2"/>
          </p:nvPr>
        </p:nvSpPr>
        <p:spPr>
          <a:xfrm>
            <a:off x="4840971" y="1967906"/>
            <a:ext cx="3789321" cy="4049185"/>
          </a:xfrm>
          <a:prstGeom prst="rect">
            <a:avLst/>
          </a:prstGeom>
        </p:spPr>
        <p:txBody>
          <a:bodyPr vert="horz" wrap="square" lIns="0" tIns="47625" rIns="0" bIns="0" rtlCol="0">
            <a:spAutoFit/>
          </a:bodyPr>
          <a:lstStyle/>
          <a:p>
            <a:pPr marL="314902" marR="632045" indent="-303696">
              <a:spcBef>
                <a:spcPts val="767"/>
              </a:spcBef>
              <a:buClr>
                <a:srgbClr val="5B7E5E"/>
              </a:buClr>
              <a:buSzPct val="89583"/>
              <a:buFont typeface="Wingdings"/>
              <a:buChar char="■"/>
              <a:tabLst>
                <a:tab pos="314902" algn="l"/>
                <a:tab pos="315462" algn="l"/>
              </a:tabLst>
            </a:pPr>
            <a:r>
              <a:rPr sz="2400" spc="9" dirty="0">
                <a:latin typeface="Arial" panose="020B0604020202020204" pitchFamily="34" charset="0"/>
                <a:cs typeface="Arial" panose="020B0604020202020204" pitchFamily="34" charset="0"/>
              </a:rPr>
              <a:t>Sports </a:t>
            </a:r>
            <a:r>
              <a:rPr sz="2400" spc="-9" dirty="0">
                <a:latin typeface="Arial" panose="020B0604020202020204" pitchFamily="34" charset="0"/>
                <a:cs typeface="Arial" panose="020B0604020202020204" pitchFamily="34" charset="0"/>
              </a:rPr>
              <a:t>issues </a:t>
            </a:r>
            <a:r>
              <a:rPr sz="2400" spc="-229" dirty="0">
                <a:latin typeface="Arial" panose="020B0604020202020204" pitchFamily="34" charset="0"/>
                <a:cs typeface="Arial" panose="020B0604020202020204" pitchFamily="34" charset="0"/>
              </a:rPr>
              <a:t>at  </a:t>
            </a:r>
            <a:r>
              <a:rPr sz="2400" dirty="0">
                <a:latin typeface="Arial" panose="020B0604020202020204" pitchFamily="34" charset="0"/>
                <a:cs typeface="Arial" panose="020B0604020202020204" pitchFamily="34" charset="0"/>
              </a:rPr>
              <a:t>colleges </a:t>
            </a:r>
            <a:r>
              <a:rPr sz="2400" spc="-4" dirty="0">
                <a:latin typeface="Arial" panose="020B0604020202020204" pitchFamily="34" charset="0"/>
                <a:cs typeface="Arial" panose="020B0604020202020204" pitchFamily="34" charset="0"/>
              </a:rPr>
              <a:t>and  universities</a:t>
            </a:r>
          </a:p>
          <a:p>
            <a:pPr marL="314902" marR="35300" indent="-303696">
              <a:spcBef>
                <a:spcPts val="767"/>
              </a:spcBef>
              <a:buClr>
                <a:srgbClr val="5B7E5E"/>
              </a:buClr>
              <a:buSzPct val="89583"/>
              <a:buFont typeface="Wingdings"/>
              <a:buChar char="■"/>
              <a:tabLst>
                <a:tab pos="314902" algn="l"/>
                <a:tab pos="315462" algn="l"/>
              </a:tabLst>
            </a:pPr>
            <a:r>
              <a:rPr sz="2400" spc="-9" dirty="0">
                <a:latin typeface="Arial" panose="020B0604020202020204" pitchFamily="34" charset="0"/>
                <a:cs typeface="Arial" panose="020B0604020202020204" pitchFamily="34" charset="0"/>
              </a:rPr>
              <a:t>The </a:t>
            </a:r>
            <a:r>
              <a:rPr sz="2400" spc="4" dirty="0">
                <a:latin typeface="Arial" panose="020B0604020202020204" pitchFamily="34" charset="0"/>
                <a:cs typeface="Arial" panose="020B0604020202020204" pitchFamily="34" charset="0"/>
              </a:rPr>
              <a:t>Catholic </a:t>
            </a:r>
            <a:r>
              <a:rPr sz="2400" spc="-88" dirty="0">
                <a:latin typeface="Arial" panose="020B0604020202020204" pitchFamily="34" charset="0"/>
                <a:cs typeface="Arial" panose="020B0604020202020204" pitchFamily="34" charset="0"/>
              </a:rPr>
              <a:t>Church  </a:t>
            </a:r>
            <a:r>
              <a:rPr sz="2400" spc="-4" dirty="0">
                <a:latin typeface="Arial" panose="020B0604020202020204" pitchFamily="34" charset="0"/>
                <a:cs typeface="Arial" panose="020B0604020202020204" pitchFamily="34" charset="0"/>
              </a:rPr>
              <a:t>and </a:t>
            </a:r>
            <a:r>
              <a:rPr sz="2400" spc="-9" dirty="0">
                <a:latin typeface="Arial" panose="020B0604020202020204" pitchFamily="34" charset="0"/>
                <a:cs typeface="Arial" panose="020B0604020202020204" pitchFamily="34" charset="0"/>
              </a:rPr>
              <a:t>abuse</a:t>
            </a:r>
            <a:r>
              <a:rPr sz="2400" spc="-4" dirty="0">
                <a:latin typeface="Arial" panose="020B0604020202020204" pitchFamily="34" charset="0"/>
                <a:cs typeface="Arial" panose="020B0604020202020204" pitchFamily="34" charset="0"/>
              </a:rPr>
              <a:t> </a:t>
            </a:r>
            <a:r>
              <a:rPr sz="2400" spc="-9" dirty="0">
                <a:latin typeface="Arial" panose="020B0604020202020204" pitchFamily="34" charset="0"/>
                <a:cs typeface="Arial" panose="020B0604020202020204" pitchFamily="34" charset="0"/>
              </a:rPr>
              <a:t>issues</a:t>
            </a:r>
          </a:p>
          <a:p>
            <a:pPr marL="314902" marR="4483" indent="-303696">
              <a:spcBef>
                <a:spcPts val="768"/>
              </a:spcBef>
              <a:buClr>
                <a:srgbClr val="5B7E5E"/>
              </a:buClr>
              <a:buSzPct val="89583"/>
              <a:buFont typeface="Wingdings"/>
              <a:buChar char="■"/>
              <a:tabLst>
                <a:tab pos="314902" algn="l"/>
                <a:tab pos="315462" algn="l"/>
              </a:tabLst>
            </a:pPr>
            <a:r>
              <a:rPr sz="2400" dirty="0">
                <a:latin typeface="Arial" panose="020B0604020202020204" pitchFamily="34" charset="0"/>
                <a:cs typeface="Arial" panose="020B0604020202020204" pitchFamily="34" charset="0"/>
              </a:rPr>
              <a:t>ACORN </a:t>
            </a:r>
            <a:r>
              <a:rPr sz="2400" spc="-4" dirty="0">
                <a:latin typeface="Arial" panose="020B0604020202020204" pitchFamily="34" charset="0"/>
                <a:cs typeface="Arial" panose="020B0604020202020204" pitchFamily="34" charset="0"/>
              </a:rPr>
              <a:t>and </a:t>
            </a:r>
            <a:r>
              <a:rPr sz="2400" spc="-71" dirty="0">
                <a:latin typeface="Arial" panose="020B0604020202020204" pitchFamily="34" charset="0"/>
                <a:cs typeface="Arial" panose="020B0604020202020204" pitchFamily="34" charset="0"/>
              </a:rPr>
              <a:t>advising  </a:t>
            </a:r>
            <a:r>
              <a:rPr sz="2400" spc="4" dirty="0">
                <a:latin typeface="Arial" panose="020B0604020202020204" pitchFamily="34" charset="0"/>
                <a:cs typeface="Arial" panose="020B0604020202020204" pitchFamily="34" charset="0"/>
              </a:rPr>
              <a:t>clients </a:t>
            </a:r>
            <a:r>
              <a:rPr sz="2400" spc="-4" dirty="0">
                <a:latin typeface="Arial" panose="020B0604020202020204" pitchFamily="34" charset="0"/>
                <a:cs typeface="Arial" panose="020B0604020202020204" pitchFamily="34" charset="0"/>
              </a:rPr>
              <a:t>on breaking  </a:t>
            </a:r>
            <a:r>
              <a:rPr sz="2400" spc="18" dirty="0">
                <a:latin typeface="Arial" panose="020B0604020202020204" pitchFamily="34" charset="0"/>
                <a:cs typeface="Arial" panose="020B0604020202020204" pitchFamily="34" charset="0"/>
              </a:rPr>
              <a:t>the</a:t>
            </a:r>
            <a:r>
              <a:rPr sz="2400" spc="-79"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law</a:t>
            </a:r>
          </a:p>
          <a:p>
            <a:pPr marL="314902" marR="211802" indent="-303696">
              <a:spcBef>
                <a:spcPts val="768"/>
              </a:spcBef>
              <a:buClr>
                <a:srgbClr val="5B7E5E"/>
              </a:buClr>
              <a:buSzPct val="89583"/>
              <a:buFont typeface="Wingdings"/>
              <a:buChar char="■"/>
              <a:tabLst>
                <a:tab pos="314902" algn="l"/>
                <a:tab pos="315462" algn="l"/>
                <a:tab pos="1976823" algn="l"/>
              </a:tabLst>
            </a:pPr>
            <a:r>
              <a:rPr lang="en-US" sz="2400" spc="4" dirty="0">
                <a:latin typeface="Arial" panose="020B0604020202020204" pitchFamily="34" charset="0"/>
                <a:cs typeface="Arial" panose="020B0604020202020204" pitchFamily="34" charset="0"/>
              </a:rPr>
              <a:t>Mis-happening in Adventist Stewardship </a:t>
            </a:r>
          </a:p>
        </p:txBody>
      </p:sp>
    </p:spTree>
    <p:extLst>
      <p:ext uri="{BB962C8B-B14F-4D97-AF65-F5344CB8AC3E}">
        <p14:creationId xmlns:p14="http://schemas.microsoft.com/office/powerpoint/2010/main" val="835160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9143771"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3753695"/>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5" name="Freeform: Shape 24">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9144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646966" y="424930"/>
            <a:ext cx="7695743" cy="2117664"/>
          </a:xfrm>
          <a:prstGeom prst="rect">
            <a:avLst/>
          </a:prstGeom>
        </p:spPr>
        <p:txBody>
          <a:bodyPr vert="horz" lIns="91440" tIns="45720" rIns="91440" bIns="45720" rtlCol="0" anchor="b">
            <a:normAutofit fontScale="90000"/>
          </a:bodyPr>
          <a:lstStyle/>
          <a:p>
            <a:pPr marL="11206" algn="ctr" defTabSz="457200"/>
            <a:r>
              <a:rPr lang="en-US" sz="7000" b="0" i="0" kern="1200" spc="137" dirty="0">
                <a:solidFill>
                  <a:schemeClr val="tx2"/>
                </a:solidFill>
                <a:latin typeface="+mj-lt"/>
                <a:ea typeface="+mj-ea"/>
                <a:cs typeface="+mj-cs"/>
              </a:rPr>
              <a:t>What </a:t>
            </a:r>
            <a:r>
              <a:rPr lang="en-US" sz="7000" b="0" i="0" kern="1200" spc="296" dirty="0">
                <a:solidFill>
                  <a:schemeClr val="tx2"/>
                </a:solidFill>
                <a:latin typeface="+mj-lt"/>
                <a:ea typeface="+mj-ea"/>
                <a:cs typeface="+mj-cs"/>
              </a:rPr>
              <a:t>can </a:t>
            </a:r>
            <a:r>
              <a:rPr lang="en-US" sz="7000" b="0" i="0" kern="1200" spc="485" dirty="0">
                <a:solidFill>
                  <a:schemeClr val="tx2"/>
                </a:solidFill>
                <a:latin typeface="+mj-lt"/>
                <a:ea typeface="+mj-ea"/>
                <a:cs typeface="+mj-cs"/>
              </a:rPr>
              <a:t>we</a:t>
            </a:r>
            <a:r>
              <a:rPr lang="en-US" sz="7000" b="0" i="0" kern="1200" spc="124" dirty="0">
                <a:solidFill>
                  <a:schemeClr val="tx2"/>
                </a:solidFill>
                <a:latin typeface="+mj-lt"/>
                <a:ea typeface="+mj-ea"/>
                <a:cs typeface="+mj-cs"/>
              </a:rPr>
              <a:t> </a:t>
            </a:r>
            <a:r>
              <a:rPr lang="en-US" sz="7000" b="0" i="0" kern="1200" spc="194" dirty="0">
                <a:solidFill>
                  <a:schemeClr val="tx2"/>
                </a:solidFill>
                <a:latin typeface="+mj-lt"/>
                <a:ea typeface="+mj-ea"/>
                <a:cs typeface="+mj-cs"/>
              </a:rPr>
              <a:t>learn?</a:t>
            </a:r>
            <a:endParaRPr lang="en-US" sz="7000" b="0" i="0" kern="1200" dirty="0">
              <a:solidFill>
                <a:schemeClr val="tx2"/>
              </a:solidFill>
              <a:latin typeface="+mj-lt"/>
              <a:ea typeface="+mj-ea"/>
              <a:cs typeface="+mj-cs"/>
            </a:endParaRPr>
          </a:p>
        </p:txBody>
      </p:sp>
      <p:sp>
        <p:nvSpPr>
          <p:cNvPr id="3" name="object 3"/>
          <p:cNvSpPr txBox="1"/>
          <p:nvPr/>
        </p:nvSpPr>
        <p:spPr>
          <a:xfrm>
            <a:off x="912770" y="4730739"/>
            <a:ext cx="7318229" cy="1873439"/>
          </a:xfrm>
          <a:prstGeom prst="rect">
            <a:avLst/>
          </a:prstGeom>
        </p:spPr>
        <p:txBody>
          <a:bodyPr vert="horz" wrap="square" lIns="0" tIns="77321" rIns="0" bIns="0" rtlCol="0">
            <a:spAutoFit/>
          </a:bodyPr>
          <a:lstStyle/>
          <a:p>
            <a:pPr marL="582707" marR="175942" indent="-571500">
              <a:lnSpc>
                <a:spcPts val="4191"/>
              </a:lnSpc>
              <a:spcBef>
                <a:spcPts val="609"/>
              </a:spcBef>
              <a:buFont typeface="Arial" panose="020B0604020202020204" pitchFamily="34" charset="0"/>
              <a:buChar char="•"/>
              <a:tabLst>
                <a:tab pos="632045" algn="l"/>
              </a:tabLst>
            </a:pPr>
            <a:r>
              <a:rPr sz="3883" spc="-9" dirty="0">
                <a:solidFill>
                  <a:schemeClr val="bg1"/>
                </a:solidFill>
                <a:latin typeface="Lucida Grande"/>
                <a:cs typeface="Lucida Grande"/>
              </a:rPr>
              <a:t>These </a:t>
            </a:r>
            <a:r>
              <a:rPr sz="3883" dirty="0">
                <a:solidFill>
                  <a:schemeClr val="bg1"/>
                </a:solidFill>
                <a:latin typeface="Lucida Grande"/>
                <a:cs typeface="Lucida Grande"/>
              </a:rPr>
              <a:t>were </a:t>
            </a:r>
            <a:r>
              <a:rPr sz="3883" spc="-4" dirty="0">
                <a:solidFill>
                  <a:schemeClr val="bg1"/>
                </a:solidFill>
                <a:latin typeface="Lucida Grande"/>
                <a:cs typeface="Lucida Grande"/>
              </a:rPr>
              <a:t>not</a:t>
            </a:r>
            <a:r>
              <a:rPr sz="3883" spc="-84" dirty="0">
                <a:solidFill>
                  <a:schemeClr val="bg1"/>
                </a:solidFill>
                <a:latin typeface="Lucida Grande"/>
                <a:cs typeface="Lucida Grande"/>
              </a:rPr>
              <a:t> </a:t>
            </a:r>
            <a:r>
              <a:rPr sz="3883" spc="-9" dirty="0">
                <a:solidFill>
                  <a:schemeClr val="bg1"/>
                </a:solidFill>
                <a:latin typeface="Lucida Grande"/>
                <a:cs typeface="Lucida Grande"/>
              </a:rPr>
              <a:t>close  calls</a:t>
            </a:r>
            <a:endParaRPr sz="3883" dirty="0">
              <a:solidFill>
                <a:schemeClr val="bg1"/>
              </a:solidFill>
              <a:latin typeface="Lucida Grande"/>
              <a:cs typeface="Lucida Grande"/>
            </a:endParaRPr>
          </a:p>
          <a:p>
            <a:pPr marL="582707" marR="4483" indent="-571500">
              <a:lnSpc>
                <a:spcPts val="4191"/>
              </a:lnSpc>
              <a:spcBef>
                <a:spcPts val="1403"/>
              </a:spcBef>
              <a:buFont typeface="Arial" panose="020B0604020202020204" pitchFamily="34" charset="0"/>
              <a:buChar char="•"/>
              <a:tabLst>
                <a:tab pos="633726" algn="l"/>
              </a:tabLst>
            </a:pPr>
            <a:r>
              <a:rPr sz="3883" spc="4" dirty="0">
                <a:solidFill>
                  <a:schemeClr val="bg1"/>
                </a:solidFill>
                <a:latin typeface="Lucida Grande"/>
                <a:cs typeface="Lucida Grande"/>
              </a:rPr>
              <a:t>We’ve been </a:t>
            </a:r>
            <a:r>
              <a:rPr sz="3883" spc="-9" dirty="0">
                <a:solidFill>
                  <a:schemeClr val="bg1"/>
                </a:solidFill>
                <a:latin typeface="Lucida Grande"/>
                <a:cs typeface="Lucida Grande"/>
              </a:rPr>
              <a:t>down</a:t>
            </a:r>
            <a:r>
              <a:rPr sz="3883" spc="-176" dirty="0">
                <a:solidFill>
                  <a:schemeClr val="bg1"/>
                </a:solidFill>
                <a:latin typeface="Lucida Grande"/>
                <a:cs typeface="Lucida Grande"/>
              </a:rPr>
              <a:t> </a:t>
            </a:r>
            <a:r>
              <a:rPr sz="3883" spc="4" dirty="0">
                <a:solidFill>
                  <a:schemeClr val="bg1"/>
                </a:solidFill>
                <a:latin typeface="Lucida Grande"/>
                <a:cs typeface="Lucida Grande"/>
              </a:rPr>
              <a:t>this</a:t>
            </a:r>
            <a:r>
              <a:rPr lang="en-US" sz="3883" spc="4" dirty="0">
                <a:solidFill>
                  <a:schemeClr val="bg1"/>
                </a:solidFill>
                <a:latin typeface="Lucida Grande"/>
                <a:cs typeface="Lucida Grande"/>
              </a:rPr>
              <a:t> </a:t>
            </a:r>
            <a:r>
              <a:rPr sz="3883" spc="-9" dirty="0">
                <a:solidFill>
                  <a:schemeClr val="bg1"/>
                </a:solidFill>
                <a:latin typeface="Lucida Grande"/>
                <a:cs typeface="Lucida Grande"/>
              </a:rPr>
              <a:t>road</a:t>
            </a:r>
            <a:r>
              <a:rPr sz="3883" spc="-13" dirty="0">
                <a:solidFill>
                  <a:schemeClr val="bg1"/>
                </a:solidFill>
                <a:latin typeface="Lucida Grande"/>
                <a:cs typeface="Lucida Grande"/>
              </a:rPr>
              <a:t> </a:t>
            </a:r>
            <a:r>
              <a:rPr sz="3883" spc="-4" dirty="0">
                <a:solidFill>
                  <a:schemeClr val="bg1"/>
                </a:solidFill>
                <a:latin typeface="Lucida Grande"/>
                <a:cs typeface="Lucida Grande"/>
              </a:rPr>
              <a:t>before</a:t>
            </a:r>
            <a:endParaRPr sz="3883" dirty="0">
              <a:solidFill>
                <a:schemeClr val="bg1"/>
              </a:solidFill>
              <a:latin typeface="Lucida Grande"/>
              <a:cs typeface="Lucida Grande"/>
            </a:endParaRPr>
          </a:p>
        </p:txBody>
      </p:sp>
    </p:spTree>
    <p:extLst>
      <p:ext uri="{BB962C8B-B14F-4D97-AF65-F5344CB8AC3E}">
        <p14:creationId xmlns:p14="http://schemas.microsoft.com/office/powerpoint/2010/main" val="200268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anim calcmode="lin" valueType="num">
                                      <p:cBhvr>
                                        <p:cTn id="8" dur="400" fill="hold"/>
                                        <p:tgtEl>
                                          <p:spTgt spid="3"/>
                                        </p:tgtEl>
                                        <p:attrNameLst>
                                          <p:attrName>ppt_x</p:attrName>
                                        </p:attrNameLst>
                                      </p:cBhvr>
                                      <p:tavLst>
                                        <p:tav tm="0">
                                          <p:val>
                                            <p:strVal val="#ppt_x"/>
                                          </p:val>
                                        </p:tav>
                                        <p:tav tm="100000">
                                          <p:val>
                                            <p:strVal val="#ppt_x"/>
                                          </p:val>
                                        </p:tav>
                                      </p:tavLst>
                                    </p:anim>
                                    <p:anim calcmode="lin" valueType="num">
                                      <p:cBhvr>
                                        <p:cTn id="9" dur="400" fill="hold"/>
                                        <p:tgtEl>
                                          <p:spTgt spid="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4" name="Freeform: Shape 13">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object 3"/>
          <p:cNvSpPr txBox="1">
            <a:spLocks noGrp="1"/>
          </p:cNvSpPr>
          <p:nvPr>
            <p:ph type="title"/>
          </p:nvPr>
        </p:nvSpPr>
        <p:spPr>
          <a:xfrm>
            <a:off x="209320" y="1645921"/>
            <a:ext cx="3274157" cy="1934561"/>
          </a:xfrm>
          <a:prstGeom prst="rect">
            <a:avLst/>
          </a:prstGeom>
        </p:spPr>
        <p:txBody>
          <a:bodyPr vert="horz" lIns="0" tIns="11206" rIns="0" bIns="0" rtlCol="0">
            <a:normAutofit/>
          </a:bodyPr>
          <a:lstStyle/>
          <a:p>
            <a:pPr marL="11206">
              <a:spcBef>
                <a:spcPts val="88"/>
              </a:spcBef>
            </a:pPr>
            <a:r>
              <a:rPr lang="en-US" spc="243" dirty="0">
                <a:solidFill>
                  <a:srgbClr val="FFFFFF"/>
                </a:solidFill>
              </a:rPr>
              <a:t>Pressure </a:t>
            </a:r>
            <a:r>
              <a:rPr lang="en-US" spc="278" dirty="0">
                <a:solidFill>
                  <a:srgbClr val="FFFFFF"/>
                </a:solidFill>
              </a:rPr>
              <a:t>to </a:t>
            </a:r>
            <a:r>
              <a:rPr lang="en-US" spc="243" dirty="0">
                <a:solidFill>
                  <a:srgbClr val="FFFFFF"/>
                </a:solidFill>
              </a:rPr>
              <a:t>maintain</a:t>
            </a:r>
            <a:r>
              <a:rPr lang="en-US" spc="-31" dirty="0">
                <a:solidFill>
                  <a:srgbClr val="FFFFFF"/>
                </a:solidFill>
              </a:rPr>
              <a:t>…!</a:t>
            </a:r>
            <a:endParaRPr lang="en-US" spc="309" dirty="0">
              <a:solidFill>
                <a:srgbClr val="FFFFFF"/>
              </a:solidFill>
            </a:endParaRPr>
          </a:p>
        </p:txBody>
      </p:sp>
      <p:sp>
        <p:nvSpPr>
          <p:cNvPr id="5" name="object 5"/>
          <p:cNvSpPr txBox="1"/>
          <p:nvPr/>
        </p:nvSpPr>
        <p:spPr>
          <a:xfrm>
            <a:off x="3903081" y="1645920"/>
            <a:ext cx="4439628" cy="4135887"/>
          </a:xfrm>
          <a:prstGeom prst="rect">
            <a:avLst/>
          </a:prstGeom>
        </p:spPr>
        <p:txBody>
          <a:bodyPr vert="horz" lIns="0" tIns="54348" rIns="0" bIns="0" rtlCol="0">
            <a:normAutofit/>
          </a:bodyPr>
          <a:lstStyle/>
          <a:p>
            <a:pPr marL="549118" indent="-537911">
              <a:spcBef>
                <a:spcPts val="427"/>
              </a:spcBef>
              <a:buSzPct val="89062"/>
              <a:buFont typeface="Wingdings"/>
              <a:buChar char="■"/>
              <a:tabLst>
                <a:tab pos="548557" algn="l"/>
                <a:tab pos="549118" algn="l"/>
              </a:tabLst>
            </a:pPr>
            <a:r>
              <a:rPr lang="en-US" sz="3200" spc="4" dirty="0">
                <a:latin typeface="Lucida Grande"/>
                <a:cs typeface="Lucida Grande"/>
              </a:rPr>
              <a:t>Deadlines</a:t>
            </a:r>
            <a:endParaRPr lang="en-US" sz="3200" dirty="0">
              <a:latin typeface="Lucida Grande"/>
              <a:cs typeface="Lucida Grande"/>
            </a:endParaRPr>
          </a:p>
          <a:p>
            <a:pPr marL="549118" indent="-537911">
              <a:spcBef>
                <a:spcPts val="339"/>
              </a:spcBef>
              <a:buSzPct val="89062"/>
              <a:buFont typeface="Wingdings"/>
              <a:buChar char="■"/>
              <a:tabLst>
                <a:tab pos="548557" algn="l"/>
                <a:tab pos="549118" algn="l"/>
              </a:tabLst>
            </a:pPr>
            <a:r>
              <a:rPr lang="en-US" sz="3200" dirty="0">
                <a:latin typeface="Lucida Grande"/>
                <a:cs typeface="Lucida Grande"/>
              </a:rPr>
              <a:t>Revenue</a:t>
            </a:r>
          </a:p>
          <a:p>
            <a:pPr marL="549118" indent="-537911">
              <a:spcBef>
                <a:spcPts val="335"/>
              </a:spcBef>
              <a:buSzPct val="89062"/>
              <a:buFont typeface="Wingdings"/>
              <a:buChar char="■"/>
              <a:tabLst>
                <a:tab pos="548557" algn="l"/>
                <a:tab pos="549118" algn="l"/>
              </a:tabLst>
            </a:pPr>
            <a:r>
              <a:rPr lang="en-US" sz="3200" spc="4" dirty="0">
                <a:latin typeface="Lucida Grande"/>
                <a:cs typeface="Lucida Grande"/>
              </a:rPr>
              <a:t>Budgets</a:t>
            </a:r>
            <a:endParaRPr lang="en-US" sz="3200" dirty="0">
              <a:latin typeface="Lucida Grande"/>
              <a:cs typeface="Lucida Grande"/>
            </a:endParaRPr>
          </a:p>
          <a:p>
            <a:pPr marL="549118" indent="-537911">
              <a:spcBef>
                <a:spcPts val="340"/>
              </a:spcBef>
              <a:buSzPct val="89062"/>
              <a:buFont typeface="Wingdings"/>
              <a:buChar char="■"/>
              <a:tabLst>
                <a:tab pos="548557" algn="l"/>
                <a:tab pos="549118" algn="l"/>
              </a:tabLst>
            </a:pPr>
            <a:r>
              <a:rPr lang="en-US" sz="3200" dirty="0">
                <a:latin typeface="Lucida Grande"/>
                <a:cs typeface="Lucida Grande"/>
              </a:rPr>
              <a:t>Personal</a:t>
            </a:r>
            <a:r>
              <a:rPr lang="en-US" sz="3200" spc="-53" dirty="0">
                <a:latin typeface="Lucida Grande"/>
                <a:cs typeface="Lucida Grande"/>
              </a:rPr>
              <a:t> </a:t>
            </a:r>
            <a:r>
              <a:rPr lang="en-US" sz="3200" dirty="0">
                <a:latin typeface="Lucida Grande"/>
                <a:cs typeface="Lucida Grande"/>
              </a:rPr>
              <a:t>goals</a:t>
            </a:r>
          </a:p>
          <a:p>
            <a:pPr marL="549118" indent="-537911">
              <a:spcBef>
                <a:spcPts val="340"/>
              </a:spcBef>
              <a:buSzPct val="89062"/>
              <a:buFont typeface="Wingdings"/>
              <a:buChar char="■"/>
              <a:tabLst>
                <a:tab pos="548557" algn="l"/>
                <a:tab pos="549118" algn="l"/>
              </a:tabLst>
            </a:pPr>
            <a:r>
              <a:rPr lang="en-US" sz="3200" spc="4" dirty="0">
                <a:latin typeface="Lucida Grande"/>
                <a:cs typeface="Lucida Grande"/>
              </a:rPr>
              <a:t>Sunk</a:t>
            </a:r>
            <a:r>
              <a:rPr lang="en-US" sz="3200" spc="-53" dirty="0">
                <a:latin typeface="Lucida Grande"/>
                <a:cs typeface="Lucida Grande"/>
              </a:rPr>
              <a:t> </a:t>
            </a:r>
            <a:r>
              <a:rPr lang="en-US" sz="3200" spc="4" dirty="0">
                <a:latin typeface="Lucida Grande"/>
                <a:cs typeface="Lucida Grande"/>
              </a:rPr>
              <a:t>costs</a:t>
            </a:r>
            <a:endParaRPr lang="en-US" sz="3200" dirty="0">
              <a:latin typeface="Lucida Grande"/>
              <a:cs typeface="Lucida Grande"/>
            </a:endParaRPr>
          </a:p>
          <a:p>
            <a:pPr marL="549118" indent="-537911">
              <a:spcBef>
                <a:spcPts val="340"/>
              </a:spcBef>
              <a:buSzPct val="89062"/>
              <a:buFont typeface="Wingdings"/>
              <a:buChar char="■"/>
              <a:tabLst>
                <a:tab pos="548557" algn="l"/>
                <a:tab pos="549118" algn="l"/>
              </a:tabLst>
            </a:pPr>
            <a:r>
              <a:rPr lang="en-US" sz="3200" spc="-4" dirty="0">
                <a:latin typeface="Lucida Grande"/>
                <a:cs typeface="Lucida Grande"/>
              </a:rPr>
              <a:t>Rankings or ratings</a:t>
            </a:r>
          </a:p>
          <a:p>
            <a:pPr marL="549118" indent="-537911">
              <a:spcBef>
                <a:spcPts val="340"/>
              </a:spcBef>
              <a:buSzPct val="89062"/>
              <a:buFont typeface="Wingdings"/>
              <a:buChar char="■"/>
              <a:tabLst>
                <a:tab pos="548557" algn="l"/>
                <a:tab pos="549118" algn="l"/>
              </a:tabLst>
            </a:pPr>
            <a:r>
              <a:rPr lang="en-US" sz="3200" spc="-4" dirty="0">
                <a:latin typeface="Lucida Grande"/>
                <a:cs typeface="Lucida Grande"/>
              </a:rPr>
              <a:t>Numbers</a:t>
            </a:r>
            <a:endParaRPr lang="en-US" sz="3200" dirty="0">
              <a:latin typeface="Lucida Grande"/>
              <a:cs typeface="Lucida Grande"/>
            </a:endParaRPr>
          </a:p>
        </p:txBody>
      </p:sp>
    </p:spTree>
    <p:extLst>
      <p:ext uri="{BB962C8B-B14F-4D97-AF65-F5344CB8AC3E}">
        <p14:creationId xmlns:p14="http://schemas.microsoft.com/office/powerpoint/2010/main" val="113115497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1291"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40918"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4" name="Content Placeholder 3">
            <a:extLst>
              <a:ext uri="{FF2B5EF4-FFF2-40B4-BE49-F238E27FC236}">
                <a16:creationId xmlns:a16="http://schemas.microsoft.com/office/drawing/2014/main" id="{B9232CF1-62FB-B84D-A8A7-9D306A5D6ECC}"/>
              </a:ext>
            </a:extLst>
          </p:cNvPr>
          <p:cNvSpPr>
            <a:spLocks noGrp="1"/>
          </p:cNvSpPr>
          <p:nvPr>
            <p:ph idx="1"/>
          </p:nvPr>
        </p:nvSpPr>
        <p:spPr>
          <a:xfrm>
            <a:off x="489859" y="1645920"/>
            <a:ext cx="4751060" cy="4470821"/>
          </a:xfrm>
        </p:spPr>
        <p:txBody>
          <a:bodyPr>
            <a:normAutofit fontScale="85000" lnSpcReduction="20000"/>
          </a:bodyPr>
          <a:lstStyle/>
          <a:p>
            <a:pPr marL="11206" marR="4483" indent="0" algn="r">
              <a:spcBef>
                <a:spcPts val="913"/>
              </a:spcBef>
              <a:buClr>
                <a:srgbClr val="5B7E5E"/>
              </a:buClr>
              <a:buSzPct val="87500"/>
              <a:buNone/>
              <a:tabLst>
                <a:tab pos="315462" algn="l"/>
              </a:tabLst>
            </a:pPr>
            <a:r>
              <a:rPr lang="en-US" sz="3600" spc="13" dirty="0">
                <a:latin typeface="Lucida Grande"/>
                <a:cs typeface="Lucida Grande"/>
              </a:rPr>
              <a:t>“</a:t>
            </a:r>
            <a:r>
              <a:rPr lang="en-US" sz="3600" i="1" spc="13" dirty="0">
                <a:latin typeface="Arial"/>
                <a:cs typeface="Arial"/>
              </a:rPr>
              <a:t>The </a:t>
            </a:r>
            <a:r>
              <a:rPr lang="en-US" sz="3600" i="1" spc="159" dirty="0">
                <a:latin typeface="Arial"/>
                <a:cs typeface="Arial"/>
              </a:rPr>
              <a:t>only </a:t>
            </a:r>
            <a:r>
              <a:rPr lang="en-US" sz="3600" i="1" spc="141" dirty="0">
                <a:latin typeface="Arial"/>
                <a:cs typeface="Arial"/>
              </a:rPr>
              <a:t>sustainable  </a:t>
            </a:r>
            <a:r>
              <a:rPr lang="en-US" sz="3600" i="1" spc="163" dirty="0">
                <a:latin typeface="Arial"/>
                <a:cs typeface="Arial"/>
              </a:rPr>
              <a:t>competitive </a:t>
            </a:r>
            <a:r>
              <a:rPr lang="en-US" sz="3600" i="1" spc="180" dirty="0">
                <a:latin typeface="Arial"/>
                <a:cs typeface="Arial"/>
              </a:rPr>
              <a:t>advantage </a:t>
            </a:r>
            <a:r>
              <a:rPr lang="en-US" sz="3600" i="1" spc="185" dirty="0">
                <a:latin typeface="Arial"/>
                <a:cs typeface="Arial"/>
              </a:rPr>
              <a:t>a  </a:t>
            </a:r>
            <a:r>
              <a:rPr lang="en-US" sz="3600" i="1" spc="128" dirty="0">
                <a:latin typeface="Arial"/>
                <a:cs typeface="Arial"/>
              </a:rPr>
              <a:t>company </a:t>
            </a:r>
            <a:r>
              <a:rPr lang="en-US" sz="3600" i="1" spc="79" dirty="0">
                <a:latin typeface="Arial"/>
                <a:cs typeface="Arial"/>
              </a:rPr>
              <a:t>has </a:t>
            </a:r>
            <a:r>
              <a:rPr lang="en-US" sz="3600" i="1" spc="66" dirty="0">
                <a:latin typeface="Arial"/>
                <a:cs typeface="Arial"/>
              </a:rPr>
              <a:t>is </a:t>
            </a:r>
            <a:r>
              <a:rPr lang="en-US" sz="3600" i="1" spc="163" dirty="0">
                <a:latin typeface="Arial"/>
                <a:cs typeface="Arial"/>
              </a:rPr>
              <a:t>its </a:t>
            </a:r>
            <a:r>
              <a:rPr lang="en-US" sz="3600" i="1" spc="159" dirty="0">
                <a:latin typeface="Arial"/>
                <a:cs typeface="Arial"/>
              </a:rPr>
              <a:t>reputation.”</a:t>
            </a:r>
            <a:r>
              <a:rPr lang="en-US" sz="3600" i="1" dirty="0">
                <a:latin typeface="Arial"/>
                <a:cs typeface="Arial"/>
              </a:rPr>
              <a:t> </a:t>
            </a:r>
          </a:p>
          <a:p>
            <a:pPr marL="11206" marR="4483" indent="0" algn="r">
              <a:spcBef>
                <a:spcPts val="913"/>
              </a:spcBef>
              <a:buClr>
                <a:srgbClr val="5B7E5E"/>
              </a:buClr>
              <a:buSzPct val="87500"/>
              <a:buNone/>
              <a:tabLst>
                <a:tab pos="315462" algn="l"/>
              </a:tabLst>
            </a:pPr>
            <a:endParaRPr lang="en-US" sz="2100" i="1" spc="-13" dirty="0">
              <a:latin typeface="Arial"/>
              <a:cs typeface="Arial"/>
            </a:endParaRPr>
          </a:p>
          <a:p>
            <a:pPr marL="11206" marR="4483" indent="0" algn="r">
              <a:spcBef>
                <a:spcPts val="913"/>
              </a:spcBef>
              <a:buClr>
                <a:srgbClr val="5B7E5E"/>
              </a:buClr>
              <a:buSzPct val="87500"/>
              <a:buNone/>
              <a:tabLst>
                <a:tab pos="315462" algn="l"/>
              </a:tabLst>
            </a:pPr>
            <a:endParaRPr lang="en-US" sz="1200" i="1" spc="-13" dirty="0">
              <a:latin typeface="Arial"/>
              <a:cs typeface="Arial"/>
            </a:endParaRPr>
          </a:p>
          <a:p>
            <a:pPr marL="11206" marR="4483" indent="0" algn="r">
              <a:spcBef>
                <a:spcPts val="913"/>
              </a:spcBef>
              <a:buClr>
                <a:srgbClr val="5B7E5E"/>
              </a:buClr>
              <a:buSzPct val="87500"/>
              <a:buNone/>
              <a:tabLst>
                <a:tab pos="315462" algn="l"/>
              </a:tabLst>
            </a:pPr>
            <a:endParaRPr lang="en-US" sz="1200" i="1" spc="-13" dirty="0">
              <a:latin typeface="Arial"/>
              <a:cs typeface="Arial"/>
            </a:endParaRPr>
          </a:p>
          <a:p>
            <a:pPr marL="11206" marR="4483" indent="0" algn="r">
              <a:spcBef>
                <a:spcPts val="913"/>
              </a:spcBef>
              <a:buClr>
                <a:srgbClr val="5B7E5E"/>
              </a:buClr>
              <a:buSzPct val="87500"/>
              <a:buNone/>
              <a:tabLst>
                <a:tab pos="315462" algn="l"/>
              </a:tabLst>
            </a:pPr>
            <a:endParaRPr lang="en-US" sz="1200" i="1" spc="-13" dirty="0">
              <a:latin typeface="Arial"/>
              <a:cs typeface="Arial"/>
            </a:endParaRPr>
          </a:p>
          <a:p>
            <a:pPr marL="11206" marR="4483" indent="0" algn="r">
              <a:spcBef>
                <a:spcPts val="913"/>
              </a:spcBef>
              <a:buClr>
                <a:srgbClr val="5B7E5E"/>
              </a:buClr>
              <a:buSzPct val="87500"/>
              <a:buNone/>
              <a:tabLst>
                <a:tab pos="315462" algn="l"/>
              </a:tabLst>
            </a:pPr>
            <a:endParaRPr lang="en-US" sz="1200" i="1" spc="-13" dirty="0">
              <a:latin typeface="Arial"/>
              <a:cs typeface="Arial"/>
            </a:endParaRPr>
          </a:p>
          <a:p>
            <a:pPr marL="11206" marR="4483" indent="0" algn="r">
              <a:spcBef>
                <a:spcPts val="913"/>
              </a:spcBef>
              <a:buClr>
                <a:srgbClr val="5B7E5E"/>
              </a:buClr>
              <a:buSzPct val="87500"/>
              <a:buNone/>
              <a:tabLst>
                <a:tab pos="315462" algn="l"/>
              </a:tabLst>
            </a:pPr>
            <a:endParaRPr lang="en-US" sz="1200" i="1" spc="-13" dirty="0">
              <a:latin typeface="Arial"/>
              <a:cs typeface="Arial"/>
            </a:endParaRPr>
          </a:p>
          <a:p>
            <a:pPr marL="11206" marR="4483" indent="0" algn="r">
              <a:spcBef>
                <a:spcPts val="913"/>
              </a:spcBef>
              <a:buClr>
                <a:srgbClr val="5B7E5E"/>
              </a:buClr>
              <a:buSzPct val="87500"/>
              <a:buNone/>
              <a:tabLst>
                <a:tab pos="315462" algn="l"/>
              </a:tabLst>
            </a:pPr>
            <a:endParaRPr lang="en-US" sz="1200" i="1" spc="-13" dirty="0">
              <a:latin typeface="Arial"/>
              <a:cs typeface="Arial"/>
            </a:endParaRPr>
          </a:p>
          <a:p>
            <a:pPr marL="11206" marR="4483" indent="0" algn="r">
              <a:spcBef>
                <a:spcPts val="913"/>
              </a:spcBef>
              <a:buClr>
                <a:srgbClr val="5B7E5E"/>
              </a:buClr>
              <a:buSzPct val="87500"/>
              <a:buNone/>
              <a:tabLst>
                <a:tab pos="315462" algn="l"/>
              </a:tabLst>
            </a:pPr>
            <a:endParaRPr lang="en-US" sz="1200" i="1" spc="-13" dirty="0">
              <a:latin typeface="Arial"/>
              <a:cs typeface="Arial"/>
            </a:endParaRPr>
          </a:p>
          <a:p>
            <a:pPr marL="11206" marR="4483" indent="0" algn="r">
              <a:spcBef>
                <a:spcPts val="913"/>
              </a:spcBef>
              <a:buClr>
                <a:srgbClr val="5B7E5E"/>
              </a:buClr>
              <a:buSzPct val="87500"/>
              <a:buNone/>
              <a:tabLst>
                <a:tab pos="315462" algn="l"/>
              </a:tabLst>
            </a:pPr>
            <a:endParaRPr lang="en-US" sz="1200" i="1" spc="-13" dirty="0">
              <a:latin typeface="Arial"/>
              <a:cs typeface="Arial"/>
            </a:endParaRPr>
          </a:p>
          <a:p>
            <a:pPr marL="11206" marR="4483" indent="0" algn="r">
              <a:spcBef>
                <a:spcPts val="913"/>
              </a:spcBef>
              <a:buClr>
                <a:srgbClr val="5B7E5E"/>
              </a:buClr>
              <a:buSzPct val="87500"/>
              <a:buNone/>
              <a:tabLst>
                <a:tab pos="315462" algn="l"/>
              </a:tabLst>
            </a:pPr>
            <a:endParaRPr lang="en-US" sz="1200" i="1" spc="-13" dirty="0">
              <a:latin typeface="Arial"/>
              <a:cs typeface="Arial"/>
            </a:endParaRPr>
          </a:p>
          <a:p>
            <a:pPr marL="11206" marR="4483" indent="0" algn="r">
              <a:spcBef>
                <a:spcPts val="913"/>
              </a:spcBef>
              <a:buClr>
                <a:srgbClr val="5B7E5E"/>
              </a:buClr>
              <a:buSzPct val="87500"/>
              <a:buNone/>
              <a:tabLst>
                <a:tab pos="315462" algn="l"/>
              </a:tabLst>
            </a:pPr>
            <a:r>
              <a:rPr lang="en-US" sz="1200" spc="-13" dirty="0">
                <a:latin typeface="Lucida Grande"/>
                <a:cs typeface="Lucida Grande"/>
              </a:rPr>
              <a:t>Madison </a:t>
            </a:r>
            <a:r>
              <a:rPr lang="en-US" sz="1200" spc="-4" dirty="0">
                <a:latin typeface="Lucida Grande"/>
                <a:cs typeface="Lucida Grande"/>
              </a:rPr>
              <a:t>Avenue PR</a:t>
            </a:r>
            <a:r>
              <a:rPr lang="en-US" sz="1200" spc="75" dirty="0">
                <a:latin typeface="Lucida Grande"/>
                <a:cs typeface="Lucida Grande"/>
              </a:rPr>
              <a:t> </a:t>
            </a:r>
            <a:r>
              <a:rPr lang="en-US" sz="1200" spc="-9" dirty="0">
                <a:latin typeface="Lucida Grande"/>
                <a:cs typeface="Lucida Grande"/>
              </a:rPr>
              <a:t>executive</a:t>
            </a:r>
            <a:endParaRPr lang="en-US" dirty="0">
              <a:latin typeface="Lucida Grande"/>
              <a:cs typeface="Lucida Grande"/>
            </a:endParaRPr>
          </a:p>
          <a:p>
            <a:endParaRPr lang="en-US" dirty="0"/>
          </a:p>
        </p:txBody>
      </p:sp>
      <p:sp>
        <p:nvSpPr>
          <p:cNvPr id="20" name="Freeform: Shape 14">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400816"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5820419" y="1645920"/>
            <a:ext cx="3046179" cy="4470821"/>
          </a:xfrm>
          <a:prstGeom prst="rect">
            <a:avLst/>
          </a:prstGeom>
        </p:spPr>
        <p:txBody>
          <a:bodyPr vert="horz" lIns="0" tIns="11206" rIns="0" bIns="0" rtlCol="0">
            <a:normAutofit/>
          </a:bodyPr>
          <a:lstStyle/>
          <a:p>
            <a:pPr marL="419683" marR="4483">
              <a:spcBef>
                <a:spcPts val="88"/>
              </a:spcBef>
            </a:pPr>
            <a:r>
              <a:rPr lang="en-US" sz="3600" spc="234" dirty="0">
                <a:solidFill>
                  <a:srgbClr val="FFFFFF"/>
                </a:solidFill>
              </a:rPr>
              <a:t>Keep </a:t>
            </a:r>
            <a:r>
              <a:rPr lang="en-US" sz="3600" spc="331" dirty="0">
                <a:solidFill>
                  <a:srgbClr val="FFFFFF"/>
                </a:solidFill>
              </a:rPr>
              <a:t>focused </a:t>
            </a:r>
            <a:r>
              <a:rPr lang="en-US" sz="3600" spc="340" dirty="0">
                <a:solidFill>
                  <a:srgbClr val="FFFFFF"/>
                </a:solidFill>
              </a:rPr>
              <a:t>on the</a:t>
            </a:r>
            <a:r>
              <a:rPr lang="en-US" sz="3600" dirty="0">
                <a:solidFill>
                  <a:srgbClr val="FFFFFF"/>
                </a:solidFill>
              </a:rPr>
              <a:t> </a:t>
            </a:r>
            <a:r>
              <a:rPr lang="en-US" sz="3600" spc="224" dirty="0">
                <a:solidFill>
                  <a:srgbClr val="FFFFFF"/>
                </a:solidFill>
              </a:rPr>
              <a:t>long-term</a:t>
            </a:r>
            <a:endParaRPr lang="en-US" sz="3600" spc="278" dirty="0">
              <a:solidFill>
                <a:srgbClr val="FFFFFF"/>
              </a:solidFill>
            </a:endParaRPr>
          </a:p>
        </p:txBody>
      </p:sp>
    </p:spTree>
    <p:extLst>
      <p:ext uri="{BB962C8B-B14F-4D97-AF65-F5344CB8AC3E}">
        <p14:creationId xmlns:p14="http://schemas.microsoft.com/office/powerpoint/2010/main" val="3005604184"/>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2">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46FEB6-4D7B-044B-A2ED-EDEF7FCC54DA}"/>
              </a:ext>
            </a:extLst>
          </p:cNvPr>
          <p:cNvSpPr>
            <a:spLocks noGrp="1"/>
          </p:cNvSpPr>
          <p:nvPr>
            <p:ph type="ctrTitle"/>
          </p:nvPr>
        </p:nvSpPr>
        <p:spPr>
          <a:xfrm>
            <a:off x="3654009" y="1447800"/>
            <a:ext cx="3916743" cy="3329581"/>
          </a:xfrm>
        </p:spPr>
        <p:txBody>
          <a:bodyPr>
            <a:normAutofit/>
          </a:bodyPr>
          <a:lstStyle/>
          <a:p>
            <a:pPr>
              <a:lnSpc>
                <a:spcPct val="90000"/>
              </a:lnSpc>
            </a:pPr>
            <a:r>
              <a:rPr lang="en-US" sz="4500">
                <a:solidFill>
                  <a:srgbClr val="EBEBEB"/>
                </a:solidFill>
              </a:rPr>
              <a:t>Elements of Moral Responsibility</a:t>
            </a:r>
          </a:p>
        </p:txBody>
      </p:sp>
      <p:sp>
        <p:nvSpPr>
          <p:cNvPr id="4" name="Subtitle 3">
            <a:extLst>
              <a:ext uri="{FF2B5EF4-FFF2-40B4-BE49-F238E27FC236}">
                <a16:creationId xmlns:a16="http://schemas.microsoft.com/office/drawing/2014/main" id="{296D9E14-AE52-7F49-A31F-E1DCD359F1FD}"/>
              </a:ext>
            </a:extLst>
          </p:cNvPr>
          <p:cNvSpPr>
            <a:spLocks noGrp="1"/>
          </p:cNvSpPr>
          <p:nvPr>
            <p:ph type="subTitle" idx="1"/>
          </p:nvPr>
        </p:nvSpPr>
        <p:spPr>
          <a:xfrm>
            <a:off x="3654009" y="4777380"/>
            <a:ext cx="3916744" cy="861420"/>
          </a:xfrm>
        </p:spPr>
        <p:txBody>
          <a:bodyPr>
            <a:normAutofit/>
          </a:bodyPr>
          <a:lstStyle/>
          <a:p>
            <a:endParaRPr lang="en-US">
              <a:solidFill>
                <a:schemeClr val="tx2">
                  <a:lumMod val="40000"/>
                  <a:lumOff val="60000"/>
                </a:schemeClr>
              </a:solidFill>
            </a:endParaRPr>
          </a:p>
        </p:txBody>
      </p:sp>
      <p:sp>
        <p:nvSpPr>
          <p:cNvPr id="22"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101769"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3" name="Freeform: Shape 16">
            <a:extLst>
              <a:ext uri="{FF2B5EF4-FFF2-40B4-BE49-F238E27FC236}">
                <a16:creationId xmlns:a16="http://schemas.microsoft.com/office/drawing/2014/main" id="{09811DF6-66E4-43D5-B564-315179653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61473"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18">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8" name="Graphic 7" descr="Venn Diagram">
            <a:extLst>
              <a:ext uri="{FF2B5EF4-FFF2-40B4-BE49-F238E27FC236}">
                <a16:creationId xmlns:a16="http://schemas.microsoft.com/office/drawing/2014/main" id="{E5A1CB6C-7055-4538-8520-40B68EF91C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5430" y="2441986"/>
            <a:ext cx="2202627" cy="2202627"/>
          </a:xfrm>
          <a:prstGeom prst="rect">
            <a:avLst/>
          </a:prstGeom>
          <a:effectLst/>
        </p:spPr>
      </p:pic>
    </p:spTree>
    <p:extLst>
      <p:ext uri="{BB962C8B-B14F-4D97-AF65-F5344CB8AC3E}">
        <p14:creationId xmlns:p14="http://schemas.microsoft.com/office/powerpoint/2010/main" val="2489560399"/>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9143771"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3753695"/>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9144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440368-2BE0-1E44-81F9-3355D0167EFD}"/>
              </a:ext>
            </a:extLst>
          </p:cNvPr>
          <p:cNvSpPr>
            <a:spLocks noGrp="1"/>
          </p:cNvSpPr>
          <p:nvPr>
            <p:ph type="title"/>
          </p:nvPr>
        </p:nvSpPr>
        <p:spPr>
          <a:xfrm>
            <a:off x="724128" y="623571"/>
            <a:ext cx="7695743" cy="3523885"/>
          </a:xfrm>
        </p:spPr>
        <p:txBody>
          <a:bodyPr vert="horz" lIns="91440" tIns="45720" rIns="91440" bIns="45720" rtlCol="0" anchor="b">
            <a:normAutofit/>
          </a:bodyPr>
          <a:lstStyle/>
          <a:p>
            <a:pPr algn="ctr" defTabSz="457200"/>
            <a:r>
              <a:rPr lang="en-US" sz="7000" b="0" i="0" kern="1200" dirty="0">
                <a:solidFill>
                  <a:schemeClr val="tx2"/>
                </a:solidFill>
                <a:latin typeface="+mj-lt"/>
                <a:ea typeface="+mj-ea"/>
                <a:cs typeface="+mj-cs"/>
              </a:rPr>
              <a:t>Trust </a:t>
            </a:r>
          </a:p>
        </p:txBody>
      </p:sp>
    </p:spTree>
    <p:extLst>
      <p:ext uri="{BB962C8B-B14F-4D97-AF65-F5344CB8AC3E}">
        <p14:creationId xmlns:p14="http://schemas.microsoft.com/office/powerpoint/2010/main" val="8626308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618</TotalTime>
  <Words>1154</Words>
  <Application>Microsoft Macintosh PowerPoint</Application>
  <PresentationFormat>On-screen Show (4:3)</PresentationFormat>
  <Paragraphs>179</Paragraphs>
  <Slides>39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Arial</vt:lpstr>
      <vt:lpstr>Calibri</vt:lpstr>
      <vt:lpstr>Century Gothic</vt:lpstr>
      <vt:lpstr>CG Times</vt:lpstr>
      <vt:lpstr>Lucida Grande</vt:lpstr>
      <vt:lpstr>palatino linotype</vt:lpstr>
      <vt:lpstr>Times New Roman</vt:lpstr>
      <vt:lpstr>Wingdings</vt:lpstr>
      <vt:lpstr>Wingdings 3</vt:lpstr>
      <vt:lpstr>Ion</vt:lpstr>
      <vt:lpstr>Standing Morally Responsible                    NAD Franco-Haitian           Pastors Retreat </vt:lpstr>
      <vt:lpstr>Society Today</vt:lpstr>
      <vt:lpstr>Society Today</vt:lpstr>
      <vt:lpstr>Nonprofits Ethical Collapses</vt:lpstr>
      <vt:lpstr>What can we learn?</vt:lpstr>
      <vt:lpstr>Pressure to maintain…!</vt:lpstr>
      <vt:lpstr>Keep focused on the long-term</vt:lpstr>
      <vt:lpstr>Elements of Moral Responsibility</vt:lpstr>
      <vt:lpstr>Trust </vt:lpstr>
      <vt:lpstr>The heart and soul of leadership success is trust. </vt:lpstr>
      <vt:lpstr>Behaviors that damage Trust </vt:lpstr>
      <vt:lpstr>Behaviors that build trust</vt:lpstr>
      <vt:lpstr>“It is not hard to make decisions when you know what your values are.”</vt:lpstr>
      <vt:lpstr>Integrity</vt:lpstr>
      <vt:lpstr>Mark 12:13,14 (NIV)</vt:lpstr>
      <vt:lpstr>Mark 12:14 (NIV)</vt:lpstr>
      <vt:lpstr>How did they define Integrity?</vt:lpstr>
      <vt:lpstr>Mark 12:15-17 (NIV)   </vt:lpstr>
      <vt:lpstr>Personal and Professional integrity must be  CONNECTED! </vt:lpstr>
      <vt:lpstr>Honesty</vt:lpstr>
      <vt:lpstr>Steps to Demonstrate Honesty</vt:lpstr>
      <vt:lpstr>“Management is doing things right; leadership is doing the right things.”  </vt:lpstr>
      <vt:lpstr>Ethics</vt:lpstr>
      <vt:lpstr>A Cheating Culture</vt:lpstr>
      <vt:lpstr>What is a Cheating Culture?</vt:lpstr>
      <vt:lpstr>Transformations Leading to more Cheating</vt:lpstr>
      <vt:lpstr>A Cure for Cheating Culture</vt:lpstr>
      <vt:lpstr>Moral and ethical suicide occurs when: </vt:lpstr>
      <vt:lpstr>Moral Consistency  To what extent do you think the following individuals are morally inconsistent?</vt:lpstr>
      <vt:lpstr>Basic Goals for Ethical Decisions</vt:lpstr>
      <vt:lpstr>Professionalism</vt:lpstr>
      <vt:lpstr>PowerPoint Presentation</vt:lpstr>
      <vt:lpstr>Privileges </vt:lpstr>
      <vt:lpstr>   Responsibilities</vt:lpstr>
      <vt:lpstr>Responsibilities</vt:lpstr>
      <vt:lpstr>Professional Journey</vt:lpstr>
      <vt:lpstr>Elements of success</vt:lpstr>
      <vt:lpstr>Acts 24:16 So I strive always to keep my conscience clear before God and man.</vt:lpstr>
      <vt:lpstr>Comments or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Standing Morally Responsible                    NAD Franco-Haitian           Pastors Convention </dc:title>
  <dc:creator>Elias Zabala Sr</dc:creator>
  <cp:lastModifiedBy>Elias Zabala Sr</cp:lastModifiedBy>
  <cp:revision>3</cp:revision>
  <dcterms:created xsi:type="dcterms:W3CDTF">2019-09-09T14:25:33Z</dcterms:created>
  <dcterms:modified xsi:type="dcterms:W3CDTF">2019-09-10T02:47:04Z</dcterms:modified>
</cp:coreProperties>
</file>