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4"/>
  </p:notesMasterIdLst>
  <p:sldIdLst>
    <p:sldId id="256" r:id="rId2"/>
    <p:sldId id="257" r:id="rId3"/>
    <p:sldId id="267" r:id="rId4"/>
    <p:sldId id="263" r:id="rId5"/>
    <p:sldId id="258" r:id="rId6"/>
    <p:sldId id="259" r:id="rId7"/>
    <p:sldId id="260" r:id="rId8"/>
    <p:sldId id="261" r:id="rId9"/>
    <p:sldId id="262" r:id="rId10"/>
    <p:sldId id="264" r:id="rId11"/>
    <p:sldId id="266"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p:restoredTop sz="94663"/>
  </p:normalViewPr>
  <p:slideViewPr>
    <p:cSldViewPr snapToGrid="0" snapToObjects="1">
      <p:cViewPr varScale="1">
        <p:scale>
          <a:sx n="117" d="100"/>
          <a:sy n="117" d="100"/>
        </p:scale>
        <p:origin x="135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jpg"/></Relationships>
</file>

<file path=ppt/diagrams/_rels/drawing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6F8FAD-186D-3C43-99AD-C435DCCDEA82}" type="doc">
      <dgm:prSet loTypeId="urn:microsoft.com/office/officeart/2005/8/layout/StepDownProcess" loCatId="" qsTypeId="urn:microsoft.com/office/officeart/2005/8/quickstyle/simple5" qsCatId="simple" csTypeId="urn:microsoft.com/office/officeart/2005/8/colors/accent1_2" csCatId="accent1" phldr="1"/>
      <dgm:spPr/>
      <dgm:t>
        <a:bodyPr/>
        <a:lstStyle/>
        <a:p>
          <a:endParaRPr lang="en-US"/>
        </a:p>
      </dgm:t>
    </dgm:pt>
    <dgm:pt modelId="{6F011AB7-3595-C745-818A-A11A198DC7CA}">
      <dgm:prSet phldrT="[Text]"/>
      <dgm:spPr/>
      <dgm:t>
        <a:bodyPr/>
        <a:lstStyle/>
        <a:p>
          <a:r>
            <a:rPr lang="en-US" dirty="0"/>
            <a:t>Union</a:t>
          </a:r>
        </a:p>
      </dgm:t>
    </dgm:pt>
    <dgm:pt modelId="{7828E19B-0065-734D-88E8-64C2130E2A06}" type="parTrans" cxnId="{F61DAA38-DC3B-BA46-BDEC-A0793D808CCE}">
      <dgm:prSet/>
      <dgm:spPr/>
      <dgm:t>
        <a:bodyPr/>
        <a:lstStyle/>
        <a:p>
          <a:endParaRPr lang="en-US"/>
        </a:p>
      </dgm:t>
    </dgm:pt>
    <dgm:pt modelId="{FFA87328-A0B2-3B4A-AAD9-97193468F8AE}" type="sibTrans" cxnId="{F61DAA38-DC3B-BA46-BDEC-A0793D808CCE}">
      <dgm:prSet/>
      <dgm:spPr/>
      <dgm:t>
        <a:bodyPr/>
        <a:lstStyle/>
        <a:p>
          <a:endParaRPr lang="en-US"/>
        </a:p>
      </dgm:t>
    </dgm:pt>
    <dgm:pt modelId="{FC389412-78AA-D84D-B667-8E0027D4421E}">
      <dgm:prSet phldrT="[Text]"/>
      <dgm:spPr/>
      <dgm:t>
        <a:bodyPr/>
        <a:lstStyle/>
        <a:p>
          <a:r>
            <a:rPr lang="en-US" dirty="0"/>
            <a:t>Foster Growth</a:t>
          </a:r>
        </a:p>
      </dgm:t>
    </dgm:pt>
    <dgm:pt modelId="{A3CF94B2-FA8B-5348-A853-C5AAA8C4DEA6}" type="parTrans" cxnId="{C898D12A-574D-634B-9C6F-EC9866353D42}">
      <dgm:prSet/>
      <dgm:spPr/>
      <dgm:t>
        <a:bodyPr/>
        <a:lstStyle/>
        <a:p>
          <a:endParaRPr lang="en-US"/>
        </a:p>
      </dgm:t>
    </dgm:pt>
    <dgm:pt modelId="{A7E3059B-6DCF-F74E-82A1-9255C3F8DE62}" type="sibTrans" cxnId="{C898D12A-574D-634B-9C6F-EC9866353D42}">
      <dgm:prSet/>
      <dgm:spPr/>
      <dgm:t>
        <a:bodyPr/>
        <a:lstStyle/>
        <a:p>
          <a:endParaRPr lang="en-US"/>
        </a:p>
      </dgm:t>
    </dgm:pt>
    <dgm:pt modelId="{F5F34190-D227-7048-8FE3-35C6307ECDF4}">
      <dgm:prSet phldrT="[Text]"/>
      <dgm:spPr/>
      <dgm:t>
        <a:bodyPr/>
        <a:lstStyle/>
        <a:p>
          <a:r>
            <a:rPr lang="en-US" dirty="0"/>
            <a:t>Local</a:t>
          </a:r>
          <a:r>
            <a:rPr lang="en-US" baseline="0" dirty="0"/>
            <a:t> </a:t>
          </a:r>
          <a:r>
            <a:rPr lang="en-US" dirty="0"/>
            <a:t>Church</a:t>
          </a:r>
        </a:p>
      </dgm:t>
    </dgm:pt>
    <dgm:pt modelId="{11E06790-9584-E94F-B56C-2A045C333E40}" type="parTrans" cxnId="{03DD48EA-69A7-884E-9C7E-7BECCCCFAED0}">
      <dgm:prSet/>
      <dgm:spPr/>
      <dgm:t>
        <a:bodyPr/>
        <a:lstStyle/>
        <a:p>
          <a:endParaRPr lang="en-US"/>
        </a:p>
      </dgm:t>
    </dgm:pt>
    <dgm:pt modelId="{8F9E32D0-6506-BE4C-AE79-B184BF324433}" type="sibTrans" cxnId="{03DD48EA-69A7-884E-9C7E-7BECCCCFAED0}">
      <dgm:prSet/>
      <dgm:spPr/>
      <dgm:t>
        <a:bodyPr/>
        <a:lstStyle/>
        <a:p>
          <a:endParaRPr lang="en-US"/>
        </a:p>
      </dgm:t>
    </dgm:pt>
    <dgm:pt modelId="{F4E07A75-7FB8-474D-B892-A048695FB3AA}">
      <dgm:prSet phldrT="[Text]"/>
      <dgm:spPr/>
      <dgm:t>
        <a:bodyPr/>
        <a:lstStyle/>
        <a:p>
          <a:r>
            <a:rPr lang="en-US" dirty="0"/>
            <a:t>Engage Community</a:t>
          </a:r>
        </a:p>
      </dgm:t>
    </dgm:pt>
    <dgm:pt modelId="{B5170F57-0A12-914E-96CD-FB6A728F961B}" type="parTrans" cxnId="{4648934E-9023-A346-83F2-3C1D9F9C9743}">
      <dgm:prSet/>
      <dgm:spPr/>
      <dgm:t>
        <a:bodyPr/>
        <a:lstStyle/>
        <a:p>
          <a:endParaRPr lang="en-US"/>
        </a:p>
      </dgm:t>
    </dgm:pt>
    <dgm:pt modelId="{612C65BB-9275-FD45-936C-9977ACA78C21}" type="sibTrans" cxnId="{4648934E-9023-A346-83F2-3C1D9F9C9743}">
      <dgm:prSet/>
      <dgm:spPr/>
      <dgm:t>
        <a:bodyPr/>
        <a:lstStyle/>
        <a:p>
          <a:endParaRPr lang="en-US"/>
        </a:p>
      </dgm:t>
    </dgm:pt>
    <dgm:pt modelId="{29E2F16A-2346-A744-938A-BAE0A3232D11}">
      <dgm:prSet phldrT="[Text]"/>
      <dgm:spPr/>
      <dgm:t>
        <a:bodyPr/>
        <a:lstStyle/>
        <a:p>
          <a:r>
            <a:rPr lang="en-US" dirty="0"/>
            <a:t>Members</a:t>
          </a:r>
        </a:p>
      </dgm:t>
    </dgm:pt>
    <dgm:pt modelId="{71A0766E-7A41-554D-B9A9-53A825B800E7}" type="parTrans" cxnId="{85BB24E4-27C5-D64E-8BD3-FD3BFF96E5D7}">
      <dgm:prSet/>
      <dgm:spPr/>
      <dgm:t>
        <a:bodyPr/>
        <a:lstStyle/>
        <a:p>
          <a:endParaRPr lang="en-US"/>
        </a:p>
      </dgm:t>
    </dgm:pt>
    <dgm:pt modelId="{806A78BF-3DC6-F843-9100-CF9F2B8ADB7C}" type="sibTrans" cxnId="{85BB24E4-27C5-D64E-8BD3-FD3BFF96E5D7}">
      <dgm:prSet/>
      <dgm:spPr/>
      <dgm:t>
        <a:bodyPr/>
        <a:lstStyle/>
        <a:p>
          <a:endParaRPr lang="en-US"/>
        </a:p>
      </dgm:t>
    </dgm:pt>
    <dgm:pt modelId="{E245E26D-4FED-9B49-B08B-9C030A13FE79}">
      <dgm:prSet phldrT="[Text]" custT="1"/>
      <dgm:spPr/>
      <dgm:t>
        <a:bodyPr/>
        <a:lstStyle/>
        <a:p>
          <a:r>
            <a:rPr lang="en-US" sz="1400" dirty="0"/>
            <a:t>Prayer</a:t>
          </a:r>
        </a:p>
      </dgm:t>
    </dgm:pt>
    <dgm:pt modelId="{DDE1A442-042F-B546-AF12-695F3E23C1AC}" type="parTrans" cxnId="{364B13A2-AB2D-F640-B3EC-96AD6FDE3EC8}">
      <dgm:prSet/>
      <dgm:spPr/>
      <dgm:t>
        <a:bodyPr/>
        <a:lstStyle/>
        <a:p>
          <a:endParaRPr lang="en-US"/>
        </a:p>
      </dgm:t>
    </dgm:pt>
    <dgm:pt modelId="{90852BFF-8020-4B40-8C3C-C2E7203AC39A}" type="sibTrans" cxnId="{364B13A2-AB2D-F640-B3EC-96AD6FDE3EC8}">
      <dgm:prSet/>
      <dgm:spPr/>
      <dgm:t>
        <a:bodyPr/>
        <a:lstStyle/>
        <a:p>
          <a:endParaRPr lang="en-US"/>
        </a:p>
      </dgm:t>
    </dgm:pt>
    <dgm:pt modelId="{CB4D79EC-AD73-4742-8EDE-EDBDB2D8A8F2}">
      <dgm:prSet phldrT="[Text]"/>
      <dgm:spPr/>
      <dgm:t>
        <a:bodyPr/>
        <a:lstStyle/>
        <a:p>
          <a:r>
            <a:rPr lang="en-US" dirty="0"/>
            <a:t>Manage Resources</a:t>
          </a:r>
        </a:p>
      </dgm:t>
    </dgm:pt>
    <dgm:pt modelId="{FC13CA9B-02CC-4B40-A30A-C4E5AF679670}" type="parTrans" cxnId="{59F43253-E369-014C-ACDD-9DF2FD370F70}">
      <dgm:prSet/>
      <dgm:spPr/>
      <dgm:t>
        <a:bodyPr/>
        <a:lstStyle/>
        <a:p>
          <a:endParaRPr lang="en-US"/>
        </a:p>
      </dgm:t>
    </dgm:pt>
    <dgm:pt modelId="{91476AC7-CA6B-464D-B1D3-0D5BD77A7AA8}" type="sibTrans" cxnId="{59F43253-E369-014C-ACDD-9DF2FD370F70}">
      <dgm:prSet/>
      <dgm:spPr/>
      <dgm:t>
        <a:bodyPr/>
        <a:lstStyle/>
        <a:p>
          <a:endParaRPr lang="en-US"/>
        </a:p>
      </dgm:t>
    </dgm:pt>
    <dgm:pt modelId="{39FAA600-A195-C74B-8186-06923065D8C6}">
      <dgm:prSet phldrT="[Text]"/>
      <dgm:spPr/>
      <dgm:t>
        <a:bodyPr/>
        <a:lstStyle/>
        <a:p>
          <a:r>
            <a:rPr lang="en-US" dirty="0"/>
            <a:t>Action Plan</a:t>
          </a:r>
        </a:p>
      </dgm:t>
    </dgm:pt>
    <dgm:pt modelId="{605672F1-97AC-C74E-93FD-C40BC81156A6}" type="parTrans" cxnId="{0AB49933-6E1B-BF4B-8A93-62FC3EFB317C}">
      <dgm:prSet/>
      <dgm:spPr/>
      <dgm:t>
        <a:bodyPr/>
        <a:lstStyle/>
        <a:p>
          <a:endParaRPr lang="en-US"/>
        </a:p>
      </dgm:t>
    </dgm:pt>
    <dgm:pt modelId="{DCFB04BA-F197-0440-A026-DA3292F5E12D}" type="sibTrans" cxnId="{0AB49933-6E1B-BF4B-8A93-62FC3EFB317C}">
      <dgm:prSet/>
      <dgm:spPr/>
      <dgm:t>
        <a:bodyPr/>
        <a:lstStyle/>
        <a:p>
          <a:endParaRPr lang="en-US"/>
        </a:p>
      </dgm:t>
    </dgm:pt>
    <dgm:pt modelId="{CC27C6CD-76FF-3343-9FBB-BCEED6921F6B}">
      <dgm:prSet phldrT="[Text]"/>
      <dgm:spPr/>
      <dgm:t>
        <a:bodyPr/>
        <a:lstStyle/>
        <a:p>
          <a:r>
            <a:rPr lang="en-US" dirty="0"/>
            <a:t>Mobilize Members</a:t>
          </a:r>
        </a:p>
      </dgm:t>
    </dgm:pt>
    <dgm:pt modelId="{69255C9F-241A-6D49-B3A9-A30F830E3C1E}" type="parTrans" cxnId="{117FDCF9-8BB5-354B-AD58-B7ADF0FE7EC6}">
      <dgm:prSet/>
      <dgm:spPr/>
      <dgm:t>
        <a:bodyPr/>
        <a:lstStyle/>
        <a:p>
          <a:endParaRPr lang="en-US"/>
        </a:p>
      </dgm:t>
    </dgm:pt>
    <dgm:pt modelId="{734A660C-F9C4-F145-B22A-28DF00874D4D}" type="sibTrans" cxnId="{117FDCF9-8BB5-354B-AD58-B7ADF0FE7EC6}">
      <dgm:prSet/>
      <dgm:spPr/>
      <dgm:t>
        <a:bodyPr/>
        <a:lstStyle/>
        <a:p>
          <a:endParaRPr lang="en-US"/>
        </a:p>
      </dgm:t>
    </dgm:pt>
    <dgm:pt modelId="{AC84FF82-26CC-914D-A008-82A1587741CF}">
      <dgm:prSet phldrT="[Text]" custT="1"/>
      <dgm:spPr/>
      <dgm:t>
        <a:bodyPr/>
        <a:lstStyle/>
        <a:p>
          <a:r>
            <a:rPr lang="en-US" sz="1400" dirty="0"/>
            <a:t>Total Involvement</a:t>
          </a:r>
        </a:p>
      </dgm:t>
    </dgm:pt>
    <dgm:pt modelId="{C45FCA82-8E7D-6142-910C-6892F1823638}" type="parTrans" cxnId="{10AB7DCC-56B5-0847-BB09-708E6CD05820}">
      <dgm:prSet/>
      <dgm:spPr/>
      <dgm:t>
        <a:bodyPr/>
        <a:lstStyle/>
        <a:p>
          <a:endParaRPr lang="en-US"/>
        </a:p>
      </dgm:t>
    </dgm:pt>
    <dgm:pt modelId="{5C15B95B-0763-3F48-822B-F34788C4C190}" type="sibTrans" cxnId="{10AB7DCC-56B5-0847-BB09-708E6CD05820}">
      <dgm:prSet/>
      <dgm:spPr/>
      <dgm:t>
        <a:bodyPr/>
        <a:lstStyle/>
        <a:p>
          <a:endParaRPr lang="en-US"/>
        </a:p>
      </dgm:t>
    </dgm:pt>
    <dgm:pt modelId="{6051AB9D-FBFC-5D4D-B87A-BFD935752D68}">
      <dgm:prSet phldrT="[Text]" custT="1"/>
      <dgm:spPr/>
      <dgm:t>
        <a:bodyPr/>
        <a:lstStyle/>
        <a:p>
          <a:r>
            <a:rPr lang="en-US" sz="1400" dirty="0"/>
            <a:t>Faithful</a:t>
          </a:r>
          <a:r>
            <a:rPr lang="en-US" sz="1400" baseline="0" dirty="0"/>
            <a:t> Stewardship</a:t>
          </a:r>
          <a:endParaRPr lang="en-US" sz="1400" dirty="0"/>
        </a:p>
      </dgm:t>
    </dgm:pt>
    <dgm:pt modelId="{A39F271D-3FA4-8B4E-ACFC-B71CC0CC2519}" type="parTrans" cxnId="{9035C225-C844-7D41-B5AD-E7A577B1256B}">
      <dgm:prSet/>
      <dgm:spPr/>
      <dgm:t>
        <a:bodyPr/>
        <a:lstStyle/>
        <a:p>
          <a:endParaRPr lang="en-US"/>
        </a:p>
      </dgm:t>
    </dgm:pt>
    <dgm:pt modelId="{3B224ED8-B3A6-4140-96B8-A577D679B084}" type="sibTrans" cxnId="{9035C225-C844-7D41-B5AD-E7A577B1256B}">
      <dgm:prSet/>
      <dgm:spPr/>
      <dgm:t>
        <a:bodyPr/>
        <a:lstStyle/>
        <a:p>
          <a:endParaRPr lang="en-US"/>
        </a:p>
      </dgm:t>
    </dgm:pt>
    <dgm:pt modelId="{A329AFA8-494D-414C-B9A6-A52EE3B64274}">
      <dgm:prSet phldrT="[Text]"/>
      <dgm:spPr/>
      <dgm:t>
        <a:bodyPr/>
        <a:lstStyle/>
        <a:p>
          <a:r>
            <a:rPr lang="en-US" dirty="0"/>
            <a:t>Pastors and Teachers </a:t>
          </a:r>
        </a:p>
      </dgm:t>
    </dgm:pt>
    <dgm:pt modelId="{56F7D024-6B6F-9048-BE3A-28DA61EE3044}" type="parTrans" cxnId="{0F3D66E0-1D4A-0448-B683-401D5E7A336E}">
      <dgm:prSet/>
      <dgm:spPr/>
      <dgm:t>
        <a:bodyPr/>
        <a:lstStyle/>
        <a:p>
          <a:endParaRPr lang="en-US"/>
        </a:p>
      </dgm:t>
    </dgm:pt>
    <dgm:pt modelId="{A0454B72-6282-AE48-AD90-C65F653E2670}" type="sibTrans" cxnId="{0F3D66E0-1D4A-0448-B683-401D5E7A336E}">
      <dgm:prSet/>
      <dgm:spPr/>
      <dgm:t>
        <a:bodyPr/>
        <a:lstStyle/>
        <a:p>
          <a:endParaRPr lang="en-US"/>
        </a:p>
      </dgm:t>
    </dgm:pt>
    <dgm:pt modelId="{894E4823-DBD6-BF40-A5A6-A5EF53D1A95B}">
      <dgm:prSet phldrT="[Text]"/>
      <dgm:spPr/>
      <dgm:t>
        <a:bodyPr/>
        <a:lstStyle/>
        <a:p>
          <a:r>
            <a:rPr lang="en-US" dirty="0"/>
            <a:t>Conference</a:t>
          </a:r>
        </a:p>
      </dgm:t>
    </dgm:pt>
    <dgm:pt modelId="{A24DB7D8-82A7-BE4B-88BA-C1B407F83B65}" type="parTrans" cxnId="{DEE780F0-9CDA-4F4E-B6C8-5C14DC9434AA}">
      <dgm:prSet/>
      <dgm:spPr/>
      <dgm:t>
        <a:bodyPr/>
        <a:lstStyle/>
        <a:p>
          <a:endParaRPr lang="en-US"/>
        </a:p>
      </dgm:t>
    </dgm:pt>
    <dgm:pt modelId="{012573B2-4CD5-4347-B37C-B27B5983BF06}" type="sibTrans" cxnId="{DEE780F0-9CDA-4F4E-B6C8-5C14DC9434AA}">
      <dgm:prSet/>
      <dgm:spPr/>
      <dgm:t>
        <a:bodyPr/>
        <a:lstStyle/>
        <a:p>
          <a:endParaRPr lang="en-US"/>
        </a:p>
      </dgm:t>
    </dgm:pt>
    <dgm:pt modelId="{5991EA9A-2E2B-F343-9B4C-574FF16E50D2}">
      <dgm:prSet phldrT="[Text]"/>
      <dgm:spPr/>
      <dgm:t>
        <a:bodyPr/>
        <a:lstStyle/>
        <a:p>
          <a:r>
            <a:rPr lang="en-US"/>
            <a:t>Facilitate Mission</a:t>
          </a:r>
          <a:endParaRPr lang="en-US" dirty="0"/>
        </a:p>
      </dgm:t>
    </dgm:pt>
    <dgm:pt modelId="{31151C82-C7C2-8F4F-AA3B-3D64CF6D94BE}" type="parTrans" cxnId="{2B3C09B2-9A45-3648-A123-0DE05A857987}">
      <dgm:prSet/>
      <dgm:spPr/>
      <dgm:t>
        <a:bodyPr/>
        <a:lstStyle/>
        <a:p>
          <a:endParaRPr lang="en-US"/>
        </a:p>
      </dgm:t>
    </dgm:pt>
    <dgm:pt modelId="{C64067FD-BFB2-F249-977A-FA8DD8FFD683}" type="sibTrans" cxnId="{2B3C09B2-9A45-3648-A123-0DE05A857987}">
      <dgm:prSet/>
      <dgm:spPr/>
      <dgm:t>
        <a:bodyPr/>
        <a:lstStyle/>
        <a:p>
          <a:endParaRPr lang="en-US"/>
        </a:p>
      </dgm:t>
    </dgm:pt>
    <dgm:pt modelId="{5B6486B9-1DB6-E14A-B24E-2A3A98F78054}">
      <dgm:prSet phldrT="[Text]"/>
      <dgm:spPr/>
      <dgm:t>
        <a:bodyPr/>
        <a:lstStyle/>
        <a:p>
          <a:r>
            <a:rPr lang="en-US" dirty="0"/>
            <a:t>Conferences Liaison</a:t>
          </a:r>
        </a:p>
      </dgm:t>
    </dgm:pt>
    <dgm:pt modelId="{01F30A11-857B-AC40-AE74-A70DFC7B4453}" type="parTrans" cxnId="{F60D6B25-DF04-3441-A008-11723CE88190}">
      <dgm:prSet/>
      <dgm:spPr/>
      <dgm:t>
        <a:bodyPr/>
        <a:lstStyle/>
        <a:p>
          <a:endParaRPr lang="en-US"/>
        </a:p>
      </dgm:t>
    </dgm:pt>
    <dgm:pt modelId="{986EB35A-3104-FA40-8EFE-8BA2CD0DD911}" type="sibTrans" cxnId="{F60D6B25-DF04-3441-A008-11723CE88190}">
      <dgm:prSet/>
      <dgm:spPr/>
      <dgm:t>
        <a:bodyPr/>
        <a:lstStyle/>
        <a:p>
          <a:endParaRPr lang="en-US"/>
        </a:p>
      </dgm:t>
    </dgm:pt>
    <dgm:pt modelId="{54C544A0-EE38-D94D-8F74-46423C546E3D}">
      <dgm:prSet phldrT="[Text]"/>
      <dgm:spPr/>
      <dgm:t>
        <a:bodyPr/>
        <a:lstStyle/>
        <a:p>
          <a:r>
            <a:rPr lang="en-US" dirty="0"/>
            <a:t>Support</a:t>
          </a:r>
          <a:r>
            <a:rPr lang="en-US" baseline="0" dirty="0"/>
            <a:t> Institutions</a:t>
          </a:r>
          <a:endParaRPr lang="en-US" dirty="0"/>
        </a:p>
      </dgm:t>
    </dgm:pt>
    <dgm:pt modelId="{6F45E6C3-B694-F841-9DBE-77F1B74F8555}" type="parTrans" cxnId="{B10BD6B9-A2AD-2145-BA45-85219EB0E848}">
      <dgm:prSet/>
      <dgm:spPr/>
      <dgm:t>
        <a:bodyPr/>
        <a:lstStyle/>
        <a:p>
          <a:endParaRPr lang="en-US"/>
        </a:p>
      </dgm:t>
    </dgm:pt>
    <dgm:pt modelId="{576858BB-6EA4-EE44-9CA0-D7E89DD9EB85}" type="sibTrans" cxnId="{B10BD6B9-A2AD-2145-BA45-85219EB0E848}">
      <dgm:prSet/>
      <dgm:spPr/>
      <dgm:t>
        <a:bodyPr/>
        <a:lstStyle/>
        <a:p>
          <a:endParaRPr lang="en-US"/>
        </a:p>
      </dgm:t>
    </dgm:pt>
    <dgm:pt modelId="{7BD56C19-2679-4D44-8811-A13301BE6685}" type="pres">
      <dgm:prSet presAssocID="{FE6F8FAD-186D-3C43-99AD-C435DCCDEA82}" presName="rootnode" presStyleCnt="0">
        <dgm:presLayoutVars>
          <dgm:chMax/>
          <dgm:chPref/>
          <dgm:dir/>
          <dgm:animLvl val="lvl"/>
        </dgm:presLayoutVars>
      </dgm:prSet>
      <dgm:spPr/>
    </dgm:pt>
    <dgm:pt modelId="{B171257B-26E3-9940-A737-AA3DC87A24E0}" type="pres">
      <dgm:prSet presAssocID="{6F011AB7-3595-C745-818A-A11A198DC7CA}" presName="composite" presStyleCnt="0"/>
      <dgm:spPr/>
    </dgm:pt>
    <dgm:pt modelId="{1A9462FB-8FC8-8742-A965-4837C51D4734}" type="pres">
      <dgm:prSet presAssocID="{6F011AB7-3595-C745-818A-A11A198DC7CA}" presName="bentUpArrow1" presStyleLbl="alignImgPlace1" presStyleIdx="0" presStyleCnt="3"/>
      <dgm:spPr>
        <a:blipFill rotWithShape="0">
          <a:blip xmlns:r="http://schemas.openxmlformats.org/officeDocument/2006/relationships" r:embed="rId1"/>
          <a:stretch>
            <a:fillRect l="-6000" r="-3000"/>
          </a:stretch>
        </a:blipFill>
      </dgm:spPr>
    </dgm:pt>
    <dgm:pt modelId="{B060F3E2-701C-DF4C-A1CD-7350AF9E1148}" type="pres">
      <dgm:prSet presAssocID="{6F011AB7-3595-C745-818A-A11A198DC7CA}" presName="ParentText" presStyleLbl="node1" presStyleIdx="0" presStyleCnt="4">
        <dgm:presLayoutVars>
          <dgm:chMax val="1"/>
          <dgm:chPref val="1"/>
          <dgm:bulletEnabled val="1"/>
        </dgm:presLayoutVars>
      </dgm:prSet>
      <dgm:spPr/>
    </dgm:pt>
    <dgm:pt modelId="{FFD8E0D4-CE0E-8B42-B86B-59F22548FC10}" type="pres">
      <dgm:prSet presAssocID="{6F011AB7-3595-C745-818A-A11A198DC7CA}" presName="ChildText" presStyleLbl="revTx" presStyleIdx="0" presStyleCnt="4" custScaleX="185729" custLinFactNeighborX="40914" custLinFactNeighborY="-4476">
        <dgm:presLayoutVars>
          <dgm:chMax val="0"/>
          <dgm:chPref val="0"/>
          <dgm:bulletEnabled val="1"/>
        </dgm:presLayoutVars>
      </dgm:prSet>
      <dgm:spPr/>
    </dgm:pt>
    <dgm:pt modelId="{C6EE14C9-1DB2-7E4F-89AE-ECB1082C028D}" type="pres">
      <dgm:prSet presAssocID="{FFA87328-A0B2-3B4A-AAD9-97193468F8AE}" presName="sibTrans" presStyleCnt="0"/>
      <dgm:spPr/>
    </dgm:pt>
    <dgm:pt modelId="{15102692-B724-8D42-8F1C-69DAE6E1DC93}" type="pres">
      <dgm:prSet presAssocID="{894E4823-DBD6-BF40-A5A6-A5EF53D1A95B}" presName="composite" presStyleCnt="0"/>
      <dgm:spPr/>
    </dgm:pt>
    <dgm:pt modelId="{3E6FF930-E44C-6A48-9066-0E172D472AA6}" type="pres">
      <dgm:prSet presAssocID="{894E4823-DBD6-BF40-A5A6-A5EF53D1A95B}" presName="bentUpArrow1" presStyleLbl="alignImgPlace1" presStyleIdx="1" presStyleCnt="3"/>
      <dgm:spPr>
        <a:blipFill rotWithShape="0">
          <a:blip xmlns:r="http://schemas.openxmlformats.org/officeDocument/2006/relationships" r:embed="rId2"/>
          <a:stretch>
            <a:fillRect/>
          </a:stretch>
        </a:blipFill>
        <a:effectLst>
          <a:glow>
            <a:schemeClr val="accent1"/>
          </a:glow>
          <a:outerShdw dir="5400000" sx="99000" sy="99000" algn="ctr" rotWithShape="0">
            <a:srgbClr val="000000">
              <a:alpha val="48000"/>
            </a:srgbClr>
          </a:outerShdw>
          <a:reflection endPos="0" dir="5400000" sy="-100000" algn="bl" rotWithShape="0"/>
        </a:effectLst>
      </dgm:spPr>
    </dgm:pt>
    <dgm:pt modelId="{77B2B116-B78E-0644-B1EF-3BA006BF64F9}" type="pres">
      <dgm:prSet presAssocID="{894E4823-DBD6-BF40-A5A6-A5EF53D1A95B}" presName="ParentText" presStyleLbl="node1" presStyleIdx="1" presStyleCnt="4">
        <dgm:presLayoutVars>
          <dgm:chMax val="1"/>
          <dgm:chPref val="1"/>
          <dgm:bulletEnabled val="1"/>
        </dgm:presLayoutVars>
      </dgm:prSet>
      <dgm:spPr/>
    </dgm:pt>
    <dgm:pt modelId="{66C472E1-DFCB-DB41-B432-F1B02A2DA3A9}" type="pres">
      <dgm:prSet presAssocID="{894E4823-DBD6-BF40-A5A6-A5EF53D1A95B}" presName="ChildText" presStyleLbl="revTx" presStyleIdx="1" presStyleCnt="4" custScaleX="177262" custLinFactNeighborX="36414" custLinFactNeighborY="3121">
        <dgm:presLayoutVars>
          <dgm:chMax val="0"/>
          <dgm:chPref val="0"/>
          <dgm:bulletEnabled val="1"/>
        </dgm:presLayoutVars>
      </dgm:prSet>
      <dgm:spPr/>
    </dgm:pt>
    <dgm:pt modelId="{A65A38B3-AAF5-DE46-844D-391FDFBE0148}" type="pres">
      <dgm:prSet presAssocID="{012573B2-4CD5-4347-B37C-B27B5983BF06}" presName="sibTrans" presStyleCnt="0"/>
      <dgm:spPr/>
    </dgm:pt>
    <dgm:pt modelId="{83B2B209-5FEF-544B-8A49-6AE539D12220}" type="pres">
      <dgm:prSet presAssocID="{F5F34190-D227-7048-8FE3-35C6307ECDF4}" presName="composite" presStyleCnt="0"/>
      <dgm:spPr/>
    </dgm:pt>
    <dgm:pt modelId="{FCA6B599-BCFF-1543-AC3D-FD26366E306C}" type="pres">
      <dgm:prSet presAssocID="{F5F34190-D227-7048-8FE3-35C6307ECDF4}" presName="bentUpArrow1" presStyleLbl="alignImgPlace1" presStyleIdx="2" presStyleCnt="3"/>
      <dgm:spPr>
        <a:blipFill rotWithShape="0">
          <a:blip xmlns:r="http://schemas.openxmlformats.org/officeDocument/2006/relationships" r:embed="rId1"/>
          <a:stretch>
            <a:fillRect l="-6000" r="-3000"/>
          </a:stretch>
        </a:blipFill>
      </dgm:spPr>
    </dgm:pt>
    <dgm:pt modelId="{58824E09-A4A6-CF41-94F7-81B680416C70}" type="pres">
      <dgm:prSet presAssocID="{F5F34190-D227-7048-8FE3-35C6307ECDF4}" presName="ParentText" presStyleLbl="node1" presStyleIdx="2" presStyleCnt="4">
        <dgm:presLayoutVars>
          <dgm:chMax val="1"/>
          <dgm:chPref val="1"/>
          <dgm:bulletEnabled val="1"/>
        </dgm:presLayoutVars>
      </dgm:prSet>
      <dgm:spPr/>
    </dgm:pt>
    <dgm:pt modelId="{4DC2838A-62EE-B741-AC8C-DD8EA46936FB}" type="pres">
      <dgm:prSet presAssocID="{F5F34190-D227-7048-8FE3-35C6307ECDF4}" presName="ChildText" presStyleLbl="revTx" presStyleIdx="2" presStyleCnt="4" custScaleX="173453" custLinFactNeighborX="34963" custLinFactNeighborY="0">
        <dgm:presLayoutVars>
          <dgm:chMax val="0"/>
          <dgm:chPref val="0"/>
          <dgm:bulletEnabled val="1"/>
        </dgm:presLayoutVars>
      </dgm:prSet>
      <dgm:spPr/>
    </dgm:pt>
    <dgm:pt modelId="{567C5A1F-FD31-D146-9B92-4CA661F4F832}" type="pres">
      <dgm:prSet presAssocID="{8F9E32D0-6506-BE4C-AE79-B184BF324433}" presName="sibTrans" presStyleCnt="0"/>
      <dgm:spPr/>
    </dgm:pt>
    <dgm:pt modelId="{2E9C9CDF-6AF3-8346-BD90-331C9CAD0E6C}" type="pres">
      <dgm:prSet presAssocID="{29E2F16A-2346-A744-938A-BAE0A3232D11}" presName="composite" presStyleCnt="0"/>
      <dgm:spPr/>
    </dgm:pt>
    <dgm:pt modelId="{A900B229-25F4-D94B-AD3A-E5F07A4B78C6}" type="pres">
      <dgm:prSet presAssocID="{29E2F16A-2346-A744-938A-BAE0A3232D11}" presName="ParentText" presStyleLbl="node1" presStyleIdx="3" presStyleCnt="4">
        <dgm:presLayoutVars>
          <dgm:chMax val="1"/>
          <dgm:chPref val="1"/>
          <dgm:bulletEnabled val="1"/>
        </dgm:presLayoutVars>
      </dgm:prSet>
      <dgm:spPr/>
    </dgm:pt>
    <dgm:pt modelId="{CEA35AA6-0682-1345-B975-A0662A826655}" type="pres">
      <dgm:prSet presAssocID="{29E2F16A-2346-A744-938A-BAE0A3232D11}" presName="FinalChildText" presStyleLbl="revTx" presStyleIdx="3" presStyleCnt="4" custScaleX="173056" custLinFactNeighborX="36690" custLinFactNeighborY="7894">
        <dgm:presLayoutVars>
          <dgm:chMax val="0"/>
          <dgm:chPref val="0"/>
          <dgm:bulletEnabled val="1"/>
        </dgm:presLayoutVars>
      </dgm:prSet>
      <dgm:spPr/>
    </dgm:pt>
  </dgm:ptLst>
  <dgm:cxnLst>
    <dgm:cxn modelId="{B1F98905-00B3-BC49-8613-75D2570C4B9A}" type="presOf" srcId="{F4E07A75-7FB8-474D-B892-A048695FB3AA}" destId="{4DC2838A-62EE-B741-AC8C-DD8EA46936FB}" srcOrd="0" destOrd="0" presId="urn:microsoft.com/office/officeart/2005/8/layout/StepDownProcess"/>
    <dgm:cxn modelId="{0D163F06-3127-704B-85FC-F36490221A50}" type="presOf" srcId="{894E4823-DBD6-BF40-A5A6-A5EF53D1A95B}" destId="{77B2B116-B78E-0644-B1EF-3BA006BF64F9}" srcOrd="0" destOrd="0" presId="urn:microsoft.com/office/officeart/2005/8/layout/StepDownProcess"/>
    <dgm:cxn modelId="{ADC9E80C-D1A1-E148-8EBE-FC883D6B452C}" type="presOf" srcId="{29E2F16A-2346-A744-938A-BAE0A3232D11}" destId="{A900B229-25F4-D94B-AD3A-E5F07A4B78C6}" srcOrd="0" destOrd="0" presId="urn:microsoft.com/office/officeart/2005/8/layout/StepDownProcess"/>
    <dgm:cxn modelId="{C4B55D16-D182-0B4A-BAB4-6A61B2ED6389}" type="presOf" srcId="{AC84FF82-26CC-914D-A008-82A1587741CF}" destId="{CEA35AA6-0682-1345-B975-A0662A826655}" srcOrd="0" destOrd="1" presId="urn:microsoft.com/office/officeart/2005/8/layout/StepDownProcess"/>
    <dgm:cxn modelId="{F60D6B25-DF04-3441-A008-11723CE88190}" srcId="{6F011AB7-3595-C745-818A-A11A198DC7CA}" destId="{5B6486B9-1DB6-E14A-B24E-2A3A98F78054}" srcOrd="2" destOrd="0" parTransId="{01F30A11-857B-AC40-AE74-A70DFC7B4453}" sibTransId="{986EB35A-3104-FA40-8EFE-8BA2CD0DD911}"/>
    <dgm:cxn modelId="{9035C225-C844-7D41-B5AD-E7A577B1256B}" srcId="{29E2F16A-2346-A744-938A-BAE0A3232D11}" destId="{6051AB9D-FBFC-5D4D-B87A-BFD935752D68}" srcOrd="2" destOrd="0" parTransId="{A39F271D-3FA4-8B4E-ACFC-B71CC0CC2519}" sibTransId="{3B224ED8-B3A6-4140-96B8-A577D679B084}"/>
    <dgm:cxn modelId="{C898D12A-574D-634B-9C6F-EC9866353D42}" srcId="{894E4823-DBD6-BF40-A5A6-A5EF53D1A95B}" destId="{FC389412-78AA-D84D-B667-8E0027D4421E}" srcOrd="0" destOrd="0" parTransId="{A3CF94B2-FA8B-5348-A853-C5AAA8C4DEA6}" sibTransId="{A7E3059B-6DCF-F74E-82A1-9255C3F8DE62}"/>
    <dgm:cxn modelId="{CD4E2631-DBE0-0B40-A021-DF964024374F}" type="presOf" srcId="{6051AB9D-FBFC-5D4D-B87A-BFD935752D68}" destId="{CEA35AA6-0682-1345-B975-A0662A826655}" srcOrd="0" destOrd="2" presId="urn:microsoft.com/office/officeart/2005/8/layout/StepDownProcess"/>
    <dgm:cxn modelId="{0AB49933-6E1B-BF4B-8A93-62FC3EFB317C}" srcId="{F5F34190-D227-7048-8FE3-35C6307ECDF4}" destId="{39FAA600-A195-C74B-8186-06923065D8C6}" srcOrd="1" destOrd="0" parTransId="{605672F1-97AC-C74E-93FD-C40BC81156A6}" sibTransId="{DCFB04BA-F197-0440-A026-DA3292F5E12D}"/>
    <dgm:cxn modelId="{F61DAA38-DC3B-BA46-BDEC-A0793D808CCE}" srcId="{FE6F8FAD-186D-3C43-99AD-C435DCCDEA82}" destId="{6F011AB7-3595-C745-818A-A11A198DC7CA}" srcOrd="0" destOrd="0" parTransId="{7828E19B-0065-734D-88E8-64C2130E2A06}" sibTransId="{FFA87328-A0B2-3B4A-AAD9-97193468F8AE}"/>
    <dgm:cxn modelId="{4648934E-9023-A346-83F2-3C1D9F9C9743}" srcId="{F5F34190-D227-7048-8FE3-35C6307ECDF4}" destId="{F4E07A75-7FB8-474D-B892-A048695FB3AA}" srcOrd="0" destOrd="0" parTransId="{B5170F57-0A12-914E-96CD-FB6A728F961B}" sibTransId="{612C65BB-9275-FD45-936C-9977ACA78C21}"/>
    <dgm:cxn modelId="{9055E550-59BA-7545-BC39-AE4F96016593}" type="presOf" srcId="{54C544A0-EE38-D94D-8F74-46423C546E3D}" destId="{FFD8E0D4-CE0E-8B42-B86B-59F22548FC10}" srcOrd="0" destOrd="1" presId="urn:microsoft.com/office/officeart/2005/8/layout/StepDownProcess"/>
    <dgm:cxn modelId="{59F43253-E369-014C-ACDD-9DF2FD370F70}" srcId="{894E4823-DBD6-BF40-A5A6-A5EF53D1A95B}" destId="{CB4D79EC-AD73-4742-8EDE-EDBDB2D8A8F2}" srcOrd="1" destOrd="0" parTransId="{FC13CA9B-02CC-4B40-A30A-C4E5AF679670}" sibTransId="{91476AC7-CA6B-464D-B1D3-0D5BD77A7AA8}"/>
    <dgm:cxn modelId="{2BC3B98F-62A5-144A-A5D8-D714B8D06600}" type="presOf" srcId="{FC389412-78AA-D84D-B667-8E0027D4421E}" destId="{66C472E1-DFCB-DB41-B432-F1B02A2DA3A9}" srcOrd="0" destOrd="0" presId="urn:microsoft.com/office/officeart/2005/8/layout/StepDownProcess"/>
    <dgm:cxn modelId="{F49DB797-7AD2-F745-9860-13038E9054FE}" type="presOf" srcId="{6F011AB7-3595-C745-818A-A11A198DC7CA}" destId="{B060F3E2-701C-DF4C-A1CD-7350AF9E1148}" srcOrd="0" destOrd="0" presId="urn:microsoft.com/office/officeart/2005/8/layout/StepDownProcess"/>
    <dgm:cxn modelId="{62B490A1-B56A-9347-8D8A-DD745EC380F4}" type="presOf" srcId="{E245E26D-4FED-9B49-B08B-9C030A13FE79}" destId="{CEA35AA6-0682-1345-B975-A0662A826655}" srcOrd="0" destOrd="0" presId="urn:microsoft.com/office/officeart/2005/8/layout/StepDownProcess"/>
    <dgm:cxn modelId="{364B13A2-AB2D-F640-B3EC-96AD6FDE3EC8}" srcId="{29E2F16A-2346-A744-938A-BAE0A3232D11}" destId="{E245E26D-4FED-9B49-B08B-9C030A13FE79}" srcOrd="0" destOrd="0" parTransId="{DDE1A442-042F-B546-AF12-695F3E23C1AC}" sibTransId="{90852BFF-8020-4B40-8C3C-C2E7203AC39A}"/>
    <dgm:cxn modelId="{ED64DCA9-7306-794E-9D21-FF79C4855196}" type="presOf" srcId="{5991EA9A-2E2B-F343-9B4C-574FF16E50D2}" destId="{FFD8E0D4-CE0E-8B42-B86B-59F22548FC10}" srcOrd="0" destOrd="0" presId="urn:microsoft.com/office/officeart/2005/8/layout/StepDownProcess"/>
    <dgm:cxn modelId="{2183A9AA-5994-B84C-90C6-644FB51A5BC3}" type="presOf" srcId="{FE6F8FAD-186D-3C43-99AD-C435DCCDEA82}" destId="{7BD56C19-2679-4D44-8811-A13301BE6685}" srcOrd="0" destOrd="0" presId="urn:microsoft.com/office/officeart/2005/8/layout/StepDownProcess"/>
    <dgm:cxn modelId="{2B3C09B2-9A45-3648-A123-0DE05A857987}" srcId="{6F011AB7-3595-C745-818A-A11A198DC7CA}" destId="{5991EA9A-2E2B-F343-9B4C-574FF16E50D2}" srcOrd="0" destOrd="0" parTransId="{31151C82-C7C2-8F4F-AA3B-3D64CF6D94BE}" sibTransId="{C64067FD-BFB2-F249-977A-FA8DD8FFD683}"/>
    <dgm:cxn modelId="{B4D625B7-BF11-6A49-9619-3BCB980320FE}" type="presOf" srcId="{39FAA600-A195-C74B-8186-06923065D8C6}" destId="{4DC2838A-62EE-B741-AC8C-DD8EA46936FB}" srcOrd="0" destOrd="1" presId="urn:microsoft.com/office/officeart/2005/8/layout/StepDownProcess"/>
    <dgm:cxn modelId="{B10BD6B9-A2AD-2145-BA45-85219EB0E848}" srcId="{6F011AB7-3595-C745-818A-A11A198DC7CA}" destId="{54C544A0-EE38-D94D-8F74-46423C546E3D}" srcOrd="1" destOrd="0" parTransId="{6F45E6C3-B694-F841-9DBE-77F1B74F8555}" sibTransId="{576858BB-6EA4-EE44-9CA0-D7E89DD9EB85}"/>
    <dgm:cxn modelId="{C8720CC8-06A8-8A44-BFA5-947B90A66826}" type="presOf" srcId="{F5F34190-D227-7048-8FE3-35C6307ECDF4}" destId="{58824E09-A4A6-CF41-94F7-81B680416C70}" srcOrd="0" destOrd="0" presId="urn:microsoft.com/office/officeart/2005/8/layout/StepDownProcess"/>
    <dgm:cxn modelId="{10AB7DCC-56B5-0847-BB09-708E6CD05820}" srcId="{29E2F16A-2346-A744-938A-BAE0A3232D11}" destId="{AC84FF82-26CC-914D-A008-82A1587741CF}" srcOrd="1" destOrd="0" parTransId="{C45FCA82-8E7D-6142-910C-6892F1823638}" sibTransId="{5C15B95B-0763-3F48-822B-F34788C4C190}"/>
    <dgm:cxn modelId="{9AAEF0D3-313F-4B47-8CEE-FB4B0BCBD230}" type="presOf" srcId="{CB4D79EC-AD73-4742-8EDE-EDBDB2D8A8F2}" destId="{66C472E1-DFCB-DB41-B432-F1B02A2DA3A9}" srcOrd="0" destOrd="1" presId="urn:microsoft.com/office/officeart/2005/8/layout/StepDownProcess"/>
    <dgm:cxn modelId="{E37CE4D7-B547-EB43-BC9C-5AAD8CCDEFFF}" type="presOf" srcId="{A329AFA8-494D-414C-B9A6-A52EE3B64274}" destId="{66C472E1-DFCB-DB41-B432-F1B02A2DA3A9}" srcOrd="0" destOrd="2" presId="urn:microsoft.com/office/officeart/2005/8/layout/StepDownProcess"/>
    <dgm:cxn modelId="{0F3D66E0-1D4A-0448-B683-401D5E7A336E}" srcId="{894E4823-DBD6-BF40-A5A6-A5EF53D1A95B}" destId="{A329AFA8-494D-414C-B9A6-A52EE3B64274}" srcOrd="2" destOrd="0" parTransId="{56F7D024-6B6F-9048-BE3A-28DA61EE3044}" sibTransId="{A0454B72-6282-AE48-AD90-C65F653E2670}"/>
    <dgm:cxn modelId="{6F0C95E0-F30F-CC41-9EEB-ABB34ED4CE52}" type="presOf" srcId="{5B6486B9-1DB6-E14A-B24E-2A3A98F78054}" destId="{FFD8E0D4-CE0E-8B42-B86B-59F22548FC10}" srcOrd="0" destOrd="2" presId="urn:microsoft.com/office/officeart/2005/8/layout/StepDownProcess"/>
    <dgm:cxn modelId="{85BB24E4-27C5-D64E-8BD3-FD3BFF96E5D7}" srcId="{FE6F8FAD-186D-3C43-99AD-C435DCCDEA82}" destId="{29E2F16A-2346-A744-938A-BAE0A3232D11}" srcOrd="3" destOrd="0" parTransId="{71A0766E-7A41-554D-B9A9-53A825B800E7}" sibTransId="{806A78BF-3DC6-F843-9100-CF9F2B8ADB7C}"/>
    <dgm:cxn modelId="{2549A2E6-C92A-704F-A6F2-783AB5CC0212}" type="presOf" srcId="{CC27C6CD-76FF-3343-9FBB-BCEED6921F6B}" destId="{4DC2838A-62EE-B741-AC8C-DD8EA46936FB}" srcOrd="0" destOrd="2" presId="urn:microsoft.com/office/officeart/2005/8/layout/StepDownProcess"/>
    <dgm:cxn modelId="{03DD48EA-69A7-884E-9C7E-7BECCCCFAED0}" srcId="{FE6F8FAD-186D-3C43-99AD-C435DCCDEA82}" destId="{F5F34190-D227-7048-8FE3-35C6307ECDF4}" srcOrd="2" destOrd="0" parTransId="{11E06790-9584-E94F-B56C-2A045C333E40}" sibTransId="{8F9E32D0-6506-BE4C-AE79-B184BF324433}"/>
    <dgm:cxn modelId="{DEE780F0-9CDA-4F4E-B6C8-5C14DC9434AA}" srcId="{FE6F8FAD-186D-3C43-99AD-C435DCCDEA82}" destId="{894E4823-DBD6-BF40-A5A6-A5EF53D1A95B}" srcOrd="1" destOrd="0" parTransId="{A24DB7D8-82A7-BE4B-88BA-C1B407F83B65}" sibTransId="{012573B2-4CD5-4347-B37C-B27B5983BF06}"/>
    <dgm:cxn modelId="{117FDCF9-8BB5-354B-AD58-B7ADF0FE7EC6}" srcId="{F5F34190-D227-7048-8FE3-35C6307ECDF4}" destId="{CC27C6CD-76FF-3343-9FBB-BCEED6921F6B}" srcOrd="2" destOrd="0" parTransId="{69255C9F-241A-6D49-B3A9-A30F830E3C1E}" sibTransId="{734A660C-F9C4-F145-B22A-28DF00874D4D}"/>
    <dgm:cxn modelId="{65913196-AAAF-444A-834B-EC3FAAFEE837}" type="presParOf" srcId="{7BD56C19-2679-4D44-8811-A13301BE6685}" destId="{B171257B-26E3-9940-A737-AA3DC87A24E0}" srcOrd="0" destOrd="0" presId="urn:microsoft.com/office/officeart/2005/8/layout/StepDownProcess"/>
    <dgm:cxn modelId="{35D43A2C-DDFC-DA41-AD46-0A1F1A01A2D9}" type="presParOf" srcId="{B171257B-26E3-9940-A737-AA3DC87A24E0}" destId="{1A9462FB-8FC8-8742-A965-4837C51D4734}" srcOrd="0" destOrd="0" presId="urn:microsoft.com/office/officeart/2005/8/layout/StepDownProcess"/>
    <dgm:cxn modelId="{85D6351F-3C04-F044-B308-C917E7AC835F}" type="presParOf" srcId="{B171257B-26E3-9940-A737-AA3DC87A24E0}" destId="{B060F3E2-701C-DF4C-A1CD-7350AF9E1148}" srcOrd="1" destOrd="0" presId="urn:microsoft.com/office/officeart/2005/8/layout/StepDownProcess"/>
    <dgm:cxn modelId="{26EBEE3B-1A0D-3448-ADBB-17AA86193789}" type="presParOf" srcId="{B171257B-26E3-9940-A737-AA3DC87A24E0}" destId="{FFD8E0D4-CE0E-8B42-B86B-59F22548FC10}" srcOrd="2" destOrd="0" presId="urn:microsoft.com/office/officeart/2005/8/layout/StepDownProcess"/>
    <dgm:cxn modelId="{39F4AD34-87F2-A045-9FC9-6D0952AC1CB7}" type="presParOf" srcId="{7BD56C19-2679-4D44-8811-A13301BE6685}" destId="{C6EE14C9-1DB2-7E4F-89AE-ECB1082C028D}" srcOrd="1" destOrd="0" presId="urn:microsoft.com/office/officeart/2005/8/layout/StepDownProcess"/>
    <dgm:cxn modelId="{C0A886A8-C927-9F4A-8A8B-43F9E0E39800}" type="presParOf" srcId="{7BD56C19-2679-4D44-8811-A13301BE6685}" destId="{15102692-B724-8D42-8F1C-69DAE6E1DC93}" srcOrd="2" destOrd="0" presId="urn:microsoft.com/office/officeart/2005/8/layout/StepDownProcess"/>
    <dgm:cxn modelId="{EA71FDCC-D566-614C-A6D7-E896F25F9EDD}" type="presParOf" srcId="{15102692-B724-8D42-8F1C-69DAE6E1DC93}" destId="{3E6FF930-E44C-6A48-9066-0E172D472AA6}" srcOrd="0" destOrd="0" presId="urn:microsoft.com/office/officeart/2005/8/layout/StepDownProcess"/>
    <dgm:cxn modelId="{38143327-BDB3-3B45-92DC-E4AE455FB3C6}" type="presParOf" srcId="{15102692-B724-8D42-8F1C-69DAE6E1DC93}" destId="{77B2B116-B78E-0644-B1EF-3BA006BF64F9}" srcOrd="1" destOrd="0" presId="urn:microsoft.com/office/officeart/2005/8/layout/StepDownProcess"/>
    <dgm:cxn modelId="{8086A591-E5C2-F84F-98BB-832A9A1F7B3C}" type="presParOf" srcId="{15102692-B724-8D42-8F1C-69DAE6E1DC93}" destId="{66C472E1-DFCB-DB41-B432-F1B02A2DA3A9}" srcOrd="2" destOrd="0" presId="urn:microsoft.com/office/officeart/2005/8/layout/StepDownProcess"/>
    <dgm:cxn modelId="{9205D0CB-84F0-9D4A-9A21-F7D51FE1B793}" type="presParOf" srcId="{7BD56C19-2679-4D44-8811-A13301BE6685}" destId="{A65A38B3-AAF5-DE46-844D-391FDFBE0148}" srcOrd="3" destOrd="0" presId="urn:microsoft.com/office/officeart/2005/8/layout/StepDownProcess"/>
    <dgm:cxn modelId="{C10BB65A-355A-6245-89AF-99187BFC2F18}" type="presParOf" srcId="{7BD56C19-2679-4D44-8811-A13301BE6685}" destId="{83B2B209-5FEF-544B-8A49-6AE539D12220}" srcOrd="4" destOrd="0" presId="urn:microsoft.com/office/officeart/2005/8/layout/StepDownProcess"/>
    <dgm:cxn modelId="{D20A0795-9BA1-6549-9F6D-D2B19873A54B}" type="presParOf" srcId="{83B2B209-5FEF-544B-8A49-6AE539D12220}" destId="{FCA6B599-BCFF-1543-AC3D-FD26366E306C}" srcOrd="0" destOrd="0" presId="urn:microsoft.com/office/officeart/2005/8/layout/StepDownProcess"/>
    <dgm:cxn modelId="{91F2717E-F8DD-DC4D-BF0A-B709358C4129}" type="presParOf" srcId="{83B2B209-5FEF-544B-8A49-6AE539D12220}" destId="{58824E09-A4A6-CF41-94F7-81B680416C70}" srcOrd="1" destOrd="0" presId="urn:microsoft.com/office/officeart/2005/8/layout/StepDownProcess"/>
    <dgm:cxn modelId="{CD0E055C-A097-154E-9B41-E7B53F6AB8C5}" type="presParOf" srcId="{83B2B209-5FEF-544B-8A49-6AE539D12220}" destId="{4DC2838A-62EE-B741-AC8C-DD8EA46936FB}" srcOrd="2" destOrd="0" presId="urn:microsoft.com/office/officeart/2005/8/layout/StepDownProcess"/>
    <dgm:cxn modelId="{DBBA0B07-DD37-6C40-B840-235F0ADC652B}" type="presParOf" srcId="{7BD56C19-2679-4D44-8811-A13301BE6685}" destId="{567C5A1F-FD31-D146-9B92-4CA661F4F832}" srcOrd="5" destOrd="0" presId="urn:microsoft.com/office/officeart/2005/8/layout/StepDownProcess"/>
    <dgm:cxn modelId="{86AB5EEE-05FD-414A-A455-74BAE2600762}" type="presParOf" srcId="{7BD56C19-2679-4D44-8811-A13301BE6685}" destId="{2E9C9CDF-6AF3-8346-BD90-331C9CAD0E6C}" srcOrd="6" destOrd="0" presId="urn:microsoft.com/office/officeart/2005/8/layout/StepDownProcess"/>
    <dgm:cxn modelId="{5B01C37C-C973-384A-B81E-A077858B0714}" type="presParOf" srcId="{2E9C9CDF-6AF3-8346-BD90-331C9CAD0E6C}" destId="{A900B229-25F4-D94B-AD3A-E5F07A4B78C6}" srcOrd="0" destOrd="0" presId="urn:microsoft.com/office/officeart/2005/8/layout/StepDownProcess"/>
    <dgm:cxn modelId="{D227A003-6ECA-D447-B442-4E34B88D0499}" type="presParOf" srcId="{2E9C9CDF-6AF3-8346-BD90-331C9CAD0E6C}" destId="{CEA35AA6-0682-1345-B975-A0662A826655}"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462FB-8FC8-8742-A965-4837C51D4734}">
      <dsp:nvSpPr>
        <dsp:cNvPr id="0" name=""/>
        <dsp:cNvSpPr/>
      </dsp:nvSpPr>
      <dsp:spPr>
        <a:xfrm rot="5400000">
          <a:off x="638881" y="1044893"/>
          <a:ext cx="917643" cy="1044704"/>
        </a:xfrm>
        <a:prstGeom prst="bentUpArrow">
          <a:avLst>
            <a:gd name="adj1" fmla="val 32840"/>
            <a:gd name="adj2" fmla="val 25000"/>
            <a:gd name="adj3" fmla="val 35780"/>
          </a:avLst>
        </a:prstGeom>
        <a:blipFill rotWithShape="0">
          <a:blip xmlns:r="http://schemas.openxmlformats.org/officeDocument/2006/relationships" r:embed="rId1"/>
          <a:stretch>
            <a:fillRect l="-6000" r="-3000"/>
          </a:stretch>
        </a:blipFill>
        <a:ln>
          <a:noFill/>
        </a:ln>
        <a:effectLst>
          <a:glow rad="50800">
            <a:schemeClr val="accent1">
              <a:tint val="50000"/>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tint val="50000"/>
              <a:hueOff val="0"/>
              <a:satOff val="0"/>
              <a:lumOff val="0"/>
              <a:alphaOff val="0"/>
              <a:shade val="30000"/>
              <a:satMod val="150000"/>
            </a:schemeClr>
          </a:contourClr>
        </a:sp3d>
      </dsp:spPr>
      <dsp:style>
        <a:lnRef idx="0">
          <a:scrgbClr r="0" g="0" b="0"/>
        </a:lnRef>
        <a:fillRef idx="1">
          <a:scrgbClr r="0" g="0" b="0"/>
        </a:fillRef>
        <a:effectRef idx="3">
          <a:scrgbClr r="0" g="0" b="0"/>
        </a:effectRef>
        <a:fontRef idx="minor"/>
      </dsp:style>
    </dsp:sp>
    <dsp:sp modelId="{B060F3E2-701C-DF4C-A1CD-7350AF9E1148}">
      <dsp:nvSpPr>
        <dsp:cNvPr id="0" name=""/>
        <dsp:cNvSpPr/>
      </dsp:nvSpPr>
      <dsp:spPr>
        <a:xfrm>
          <a:off x="395761" y="27667"/>
          <a:ext cx="1544771" cy="1081289"/>
        </a:xfrm>
        <a:prstGeom prst="roundRect">
          <a:avLst>
            <a:gd name="adj" fmla="val 1667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Union</a:t>
          </a:r>
        </a:p>
      </dsp:txBody>
      <dsp:txXfrm>
        <a:off x="448555" y="80461"/>
        <a:ext cx="1439183" cy="975701"/>
      </dsp:txXfrm>
    </dsp:sp>
    <dsp:sp modelId="{FFD8E0D4-CE0E-8B42-B86B-59F22548FC10}">
      <dsp:nvSpPr>
        <dsp:cNvPr id="0" name=""/>
        <dsp:cNvSpPr/>
      </dsp:nvSpPr>
      <dsp:spPr>
        <a:xfrm>
          <a:off x="1918618" y="91674"/>
          <a:ext cx="2086701" cy="873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14300" lvl="1" indent="-114300" algn="l" defTabSz="577850">
            <a:lnSpc>
              <a:spcPct val="90000"/>
            </a:lnSpc>
            <a:spcBef>
              <a:spcPct val="0"/>
            </a:spcBef>
            <a:spcAft>
              <a:spcPct val="15000"/>
            </a:spcAft>
            <a:buChar char="•"/>
          </a:pPr>
          <a:r>
            <a:rPr lang="en-US" sz="1300" kern="1200"/>
            <a:t>Facilitate Mission</a:t>
          </a:r>
          <a:endParaRPr lang="en-US" sz="1300" kern="1200" dirty="0"/>
        </a:p>
        <a:p>
          <a:pPr marL="114300" lvl="1" indent="-114300" algn="l" defTabSz="577850">
            <a:lnSpc>
              <a:spcPct val="90000"/>
            </a:lnSpc>
            <a:spcBef>
              <a:spcPct val="0"/>
            </a:spcBef>
            <a:spcAft>
              <a:spcPct val="15000"/>
            </a:spcAft>
            <a:buChar char="•"/>
          </a:pPr>
          <a:r>
            <a:rPr lang="en-US" sz="1300" kern="1200" dirty="0"/>
            <a:t>Support</a:t>
          </a:r>
          <a:r>
            <a:rPr lang="en-US" sz="1300" kern="1200" baseline="0" dirty="0"/>
            <a:t> Institutions</a:t>
          </a:r>
          <a:endParaRPr lang="en-US" sz="1300" kern="1200" dirty="0"/>
        </a:p>
        <a:p>
          <a:pPr marL="114300" lvl="1" indent="-114300" algn="l" defTabSz="577850">
            <a:lnSpc>
              <a:spcPct val="90000"/>
            </a:lnSpc>
            <a:spcBef>
              <a:spcPct val="0"/>
            </a:spcBef>
            <a:spcAft>
              <a:spcPct val="15000"/>
            </a:spcAft>
            <a:buChar char="•"/>
          </a:pPr>
          <a:r>
            <a:rPr lang="en-US" sz="1300" kern="1200" dirty="0"/>
            <a:t>Conferences Liaison</a:t>
          </a:r>
        </a:p>
      </dsp:txBody>
      <dsp:txXfrm>
        <a:off x="1918618" y="91674"/>
        <a:ext cx="2086701" cy="873945"/>
      </dsp:txXfrm>
    </dsp:sp>
    <dsp:sp modelId="{3E6FF930-E44C-6A48-9066-0E172D472AA6}">
      <dsp:nvSpPr>
        <dsp:cNvPr id="0" name=""/>
        <dsp:cNvSpPr/>
      </dsp:nvSpPr>
      <dsp:spPr>
        <a:xfrm rot="5400000">
          <a:off x="2150824" y="2259538"/>
          <a:ext cx="917643" cy="1044704"/>
        </a:xfrm>
        <a:prstGeom prst="bentUpArrow">
          <a:avLst>
            <a:gd name="adj1" fmla="val 32840"/>
            <a:gd name="adj2" fmla="val 25000"/>
            <a:gd name="adj3" fmla="val 35780"/>
          </a:avLst>
        </a:prstGeom>
        <a:blipFill rotWithShape="0">
          <a:blip xmlns:r="http://schemas.openxmlformats.org/officeDocument/2006/relationships" r:embed="rId2"/>
          <a:stretch>
            <a:fillRect/>
          </a:stretch>
        </a:blipFill>
        <a:ln>
          <a:noFill/>
        </a:ln>
        <a:effectLst>
          <a:glow>
            <a:schemeClr val="accent1"/>
          </a:glow>
          <a:outerShdw dir="5400000" sx="99000" sy="99000" algn="ctr" rotWithShape="0">
            <a:srgbClr val="000000">
              <a:alpha val="48000"/>
            </a:srgbClr>
          </a:outerShdw>
          <a:reflection endPos="0" dir="5400000" sy="-100000" algn="bl" rotWithShape="0"/>
        </a:effectLst>
        <a:scene3d>
          <a:camera prst="orthographicFront">
            <a:rot lat="0" lon="0" rev="0"/>
          </a:camera>
          <a:lightRig rig="glow" dir="t">
            <a:rot lat="0" lon="0" rev="1800000"/>
          </a:lightRig>
        </a:scene3d>
        <a:sp3d contourW="10160" prstMaterial="dkEdge">
          <a:bevelT w="20320" h="19050" prst="angle"/>
          <a:contourClr>
            <a:scrgbClr r="0" g="0" b="0">
              <a:shade val="30000"/>
              <a:satMod val="150000"/>
            </a:scrgbClr>
          </a:contourClr>
        </a:sp3d>
      </dsp:spPr>
      <dsp:style>
        <a:lnRef idx="0">
          <a:scrgbClr r="0" g="0" b="0"/>
        </a:lnRef>
        <a:fillRef idx="1">
          <a:scrgbClr r="0" g="0" b="0"/>
        </a:fillRef>
        <a:effectRef idx="3">
          <a:scrgbClr r="0" g="0" b="0"/>
        </a:effectRef>
        <a:fontRef idx="minor"/>
      </dsp:style>
    </dsp:sp>
    <dsp:sp modelId="{77B2B116-B78E-0644-B1EF-3BA006BF64F9}">
      <dsp:nvSpPr>
        <dsp:cNvPr id="0" name=""/>
        <dsp:cNvSpPr/>
      </dsp:nvSpPr>
      <dsp:spPr>
        <a:xfrm>
          <a:off x="1907704" y="1242312"/>
          <a:ext cx="1544771" cy="1081289"/>
        </a:xfrm>
        <a:prstGeom prst="roundRect">
          <a:avLst>
            <a:gd name="adj" fmla="val 1667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Conference</a:t>
          </a:r>
        </a:p>
      </dsp:txBody>
      <dsp:txXfrm>
        <a:off x="1960498" y="1295106"/>
        <a:ext cx="1439183" cy="975701"/>
      </dsp:txXfrm>
    </dsp:sp>
    <dsp:sp modelId="{66C472E1-DFCB-DB41-B432-F1B02A2DA3A9}">
      <dsp:nvSpPr>
        <dsp:cNvPr id="0" name=""/>
        <dsp:cNvSpPr/>
      </dsp:nvSpPr>
      <dsp:spPr>
        <a:xfrm>
          <a:off x="3427567" y="1372713"/>
          <a:ext cx="1991572" cy="873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Foster Growth</a:t>
          </a:r>
        </a:p>
        <a:p>
          <a:pPr marL="114300" lvl="1" indent="-114300" algn="l" defTabSz="577850">
            <a:lnSpc>
              <a:spcPct val="90000"/>
            </a:lnSpc>
            <a:spcBef>
              <a:spcPct val="0"/>
            </a:spcBef>
            <a:spcAft>
              <a:spcPct val="15000"/>
            </a:spcAft>
            <a:buChar char="•"/>
          </a:pPr>
          <a:r>
            <a:rPr lang="en-US" sz="1300" kern="1200" dirty="0"/>
            <a:t>Manage Resources</a:t>
          </a:r>
        </a:p>
        <a:p>
          <a:pPr marL="114300" lvl="1" indent="-114300" algn="l" defTabSz="577850">
            <a:lnSpc>
              <a:spcPct val="90000"/>
            </a:lnSpc>
            <a:spcBef>
              <a:spcPct val="0"/>
            </a:spcBef>
            <a:spcAft>
              <a:spcPct val="15000"/>
            </a:spcAft>
            <a:buChar char="•"/>
          </a:pPr>
          <a:r>
            <a:rPr lang="en-US" sz="1300" kern="1200" dirty="0"/>
            <a:t>Pastors and Teachers </a:t>
          </a:r>
        </a:p>
      </dsp:txBody>
      <dsp:txXfrm>
        <a:off x="3427567" y="1372713"/>
        <a:ext cx="1991572" cy="873945"/>
      </dsp:txXfrm>
    </dsp:sp>
    <dsp:sp modelId="{FCA6B599-BCFF-1543-AC3D-FD26366E306C}">
      <dsp:nvSpPr>
        <dsp:cNvPr id="0" name=""/>
        <dsp:cNvSpPr/>
      </dsp:nvSpPr>
      <dsp:spPr>
        <a:xfrm rot="5400000">
          <a:off x="3662767" y="3474183"/>
          <a:ext cx="917643" cy="1044704"/>
        </a:xfrm>
        <a:prstGeom prst="bentUpArrow">
          <a:avLst>
            <a:gd name="adj1" fmla="val 32840"/>
            <a:gd name="adj2" fmla="val 25000"/>
            <a:gd name="adj3" fmla="val 35780"/>
          </a:avLst>
        </a:prstGeom>
        <a:blipFill rotWithShape="0">
          <a:blip xmlns:r="http://schemas.openxmlformats.org/officeDocument/2006/relationships" r:embed="rId1"/>
          <a:stretch>
            <a:fillRect l="-6000" r="-3000"/>
          </a:stretch>
        </a:blipFill>
        <a:ln>
          <a:noFill/>
        </a:ln>
        <a:effectLst>
          <a:glow rad="50800">
            <a:schemeClr val="accent1">
              <a:tint val="50000"/>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tint val="50000"/>
              <a:hueOff val="0"/>
              <a:satOff val="0"/>
              <a:lumOff val="0"/>
              <a:alphaOff val="0"/>
              <a:shade val="30000"/>
              <a:satMod val="150000"/>
            </a:schemeClr>
          </a:contourClr>
        </a:sp3d>
      </dsp:spPr>
      <dsp:style>
        <a:lnRef idx="0">
          <a:scrgbClr r="0" g="0" b="0"/>
        </a:lnRef>
        <a:fillRef idx="1">
          <a:scrgbClr r="0" g="0" b="0"/>
        </a:fillRef>
        <a:effectRef idx="3">
          <a:scrgbClr r="0" g="0" b="0"/>
        </a:effectRef>
        <a:fontRef idx="minor"/>
      </dsp:style>
    </dsp:sp>
    <dsp:sp modelId="{58824E09-A4A6-CF41-94F7-81B680416C70}">
      <dsp:nvSpPr>
        <dsp:cNvPr id="0" name=""/>
        <dsp:cNvSpPr/>
      </dsp:nvSpPr>
      <dsp:spPr>
        <a:xfrm>
          <a:off x="3419647" y="2456957"/>
          <a:ext cx="1544771" cy="1081289"/>
        </a:xfrm>
        <a:prstGeom prst="roundRect">
          <a:avLst>
            <a:gd name="adj" fmla="val 1667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Local</a:t>
          </a:r>
          <a:r>
            <a:rPr lang="en-US" sz="1700" kern="1200" baseline="0" dirty="0"/>
            <a:t> </a:t>
          </a:r>
          <a:r>
            <a:rPr lang="en-US" sz="1700" kern="1200" dirty="0"/>
            <a:t>Church</a:t>
          </a:r>
        </a:p>
      </dsp:txBody>
      <dsp:txXfrm>
        <a:off x="3472441" y="2509751"/>
        <a:ext cx="1439183" cy="975701"/>
      </dsp:txXfrm>
    </dsp:sp>
    <dsp:sp modelId="{4DC2838A-62EE-B741-AC8C-DD8EA46936FB}">
      <dsp:nvSpPr>
        <dsp:cNvPr id="0" name=""/>
        <dsp:cNvSpPr/>
      </dsp:nvSpPr>
      <dsp:spPr>
        <a:xfrm>
          <a:off x="4944605" y="2560082"/>
          <a:ext cx="1948777" cy="873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Engage Community</a:t>
          </a:r>
        </a:p>
        <a:p>
          <a:pPr marL="114300" lvl="1" indent="-114300" algn="l" defTabSz="577850">
            <a:lnSpc>
              <a:spcPct val="90000"/>
            </a:lnSpc>
            <a:spcBef>
              <a:spcPct val="0"/>
            </a:spcBef>
            <a:spcAft>
              <a:spcPct val="15000"/>
            </a:spcAft>
            <a:buChar char="•"/>
          </a:pPr>
          <a:r>
            <a:rPr lang="en-US" sz="1300" kern="1200" dirty="0"/>
            <a:t>Action Plan</a:t>
          </a:r>
        </a:p>
        <a:p>
          <a:pPr marL="114300" lvl="1" indent="-114300" algn="l" defTabSz="577850">
            <a:lnSpc>
              <a:spcPct val="90000"/>
            </a:lnSpc>
            <a:spcBef>
              <a:spcPct val="0"/>
            </a:spcBef>
            <a:spcAft>
              <a:spcPct val="15000"/>
            </a:spcAft>
            <a:buChar char="•"/>
          </a:pPr>
          <a:r>
            <a:rPr lang="en-US" sz="1300" kern="1200" dirty="0"/>
            <a:t>Mobilize Members</a:t>
          </a:r>
        </a:p>
      </dsp:txBody>
      <dsp:txXfrm>
        <a:off x="4944605" y="2560082"/>
        <a:ext cx="1948777" cy="873945"/>
      </dsp:txXfrm>
    </dsp:sp>
    <dsp:sp modelId="{A900B229-25F4-D94B-AD3A-E5F07A4B78C6}">
      <dsp:nvSpPr>
        <dsp:cNvPr id="0" name=""/>
        <dsp:cNvSpPr/>
      </dsp:nvSpPr>
      <dsp:spPr>
        <a:xfrm>
          <a:off x="4931590" y="3671602"/>
          <a:ext cx="1544771" cy="1081289"/>
        </a:xfrm>
        <a:prstGeom prst="roundRect">
          <a:avLst>
            <a:gd name="adj" fmla="val 1667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Members</a:t>
          </a:r>
        </a:p>
      </dsp:txBody>
      <dsp:txXfrm>
        <a:off x="4984384" y="3724396"/>
        <a:ext cx="1439183" cy="975701"/>
      </dsp:txXfrm>
    </dsp:sp>
    <dsp:sp modelId="{CEA35AA6-0682-1345-B975-A0662A826655}">
      <dsp:nvSpPr>
        <dsp:cNvPr id="0" name=""/>
        <dsp:cNvSpPr/>
      </dsp:nvSpPr>
      <dsp:spPr>
        <a:xfrm>
          <a:off x="6461724" y="3843717"/>
          <a:ext cx="1944317" cy="873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Prayer</a:t>
          </a:r>
        </a:p>
        <a:p>
          <a:pPr marL="114300" lvl="1" indent="-114300" algn="l" defTabSz="622300">
            <a:lnSpc>
              <a:spcPct val="90000"/>
            </a:lnSpc>
            <a:spcBef>
              <a:spcPct val="0"/>
            </a:spcBef>
            <a:spcAft>
              <a:spcPct val="15000"/>
            </a:spcAft>
            <a:buChar char="•"/>
          </a:pPr>
          <a:r>
            <a:rPr lang="en-US" sz="1400" kern="1200" dirty="0"/>
            <a:t>Total Involvement</a:t>
          </a:r>
        </a:p>
        <a:p>
          <a:pPr marL="114300" lvl="1" indent="-114300" algn="l" defTabSz="622300">
            <a:lnSpc>
              <a:spcPct val="90000"/>
            </a:lnSpc>
            <a:spcBef>
              <a:spcPct val="0"/>
            </a:spcBef>
            <a:spcAft>
              <a:spcPct val="15000"/>
            </a:spcAft>
            <a:buChar char="•"/>
          </a:pPr>
          <a:r>
            <a:rPr lang="en-US" sz="1400" kern="1200" dirty="0"/>
            <a:t>Faithful</a:t>
          </a:r>
          <a:r>
            <a:rPr lang="en-US" sz="1400" kern="1200" baseline="0" dirty="0"/>
            <a:t> Stewardship</a:t>
          </a:r>
          <a:endParaRPr lang="en-US" sz="1400" kern="1200" dirty="0"/>
        </a:p>
      </dsp:txBody>
      <dsp:txXfrm>
        <a:off x="6461724" y="3843717"/>
        <a:ext cx="1944317" cy="87394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EEA45-E1B4-EE42-A28C-9909A773A650}" type="datetimeFigureOut">
              <a:rPr lang="en-US" smtClean="0"/>
              <a:t>1/30/20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FBA0D-BDEF-3342-95F9-71D1C50F129C}" type="slidenum">
              <a:rPr lang="en-US" smtClean="0"/>
              <a:t>‹#›</a:t>
            </a:fld>
            <a:endParaRPr lang="en-US"/>
          </a:p>
        </p:txBody>
      </p:sp>
    </p:spTree>
    <p:extLst>
      <p:ext uri="{BB962C8B-B14F-4D97-AF65-F5344CB8AC3E}">
        <p14:creationId xmlns:p14="http://schemas.microsoft.com/office/powerpoint/2010/main" val="1308928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dirty="0"/>
              <a:t>Role of the Conference- To facilitate growth of the mission and provide for the ministry</a:t>
            </a:r>
          </a:p>
          <a:p>
            <a:r>
              <a:rPr lang="en-US" sz="1200" dirty="0"/>
              <a:t>Role of the Church-Plan, Organize and Mobilize members</a:t>
            </a:r>
          </a:p>
          <a:p>
            <a:r>
              <a:rPr lang="en-US" sz="1200" dirty="0"/>
              <a:t>Role of Members- Make Disciples (Multiplication)</a:t>
            </a:r>
          </a:p>
          <a:p>
            <a:endParaRPr lang="en-US" dirty="0"/>
          </a:p>
        </p:txBody>
      </p:sp>
      <p:sp>
        <p:nvSpPr>
          <p:cNvPr id="4" name="Slide Number Placeholder 3"/>
          <p:cNvSpPr>
            <a:spLocks noGrp="1"/>
          </p:cNvSpPr>
          <p:nvPr>
            <p:ph type="sldNum" sz="quarter" idx="10"/>
          </p:nvPr>
        </p:nvSpPr>
        <p:spPr/>
        <p:txBody>
          <a:bodyPr/>
          <a:lstStyle/>
          <a:p>
            <a:fld id="{AA5854F0-0C24-5442-8B0B-0002FEC3AD38}" type="slidenum">
              <a:rPr lang="en-US" smtClean="0"/>
              <a:t>4</a:t>
            </a:fld>
            <a:endParaRPr lang="en-US"/>
          </a:p>
        </p:txBody>
      </p:sp>
    </p:spTree>
    <p:extLst>
      <p:ext uri="{BB962C8B-B14F-4D97-AF65-F5344CB8AC3E}">
        <p14:creationId xmlns:p14="http://schemas.microsoft.com/office/powerpoint/2010/main" val="1208657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819568C-0C0B-D044-A82E-0CCDAC4E2393}" type="datetimeFigureOut">
              <a:rPr lang="en-US" smtClean="0"/>
              <a:t>1/30/20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371C199-861D-1A41-ADB2-325CA7CC164C}"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19568C-0C0B-D044-A82E-0CCDAC4E2393}" type="datetimeFigureOut">
              <a:rPr lang="en-US" smtClean="0"/>
              <a:t>1/30/20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1C199-861D-1A41-ADB2-325CA7CC164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19568C-0C0B-D044-A82E-0CCDAC4E2393}" type="datetimeFigureOut">
              <a:rPr lang="en-US" smtClean="0"/>
              <a:t>1/30/20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1C199-861D-1A41-ADB2-325CA7CC164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19568C-0C0B-D044-A82E-0CCDAC4E2393}" type="datetimeFigureOut">
              <a:rPr lang="en-US" smtClean="0"/>
              <a:t>1/30/20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1C199-861D-1A41-ADB2-325CA7CC164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819568C-0C0B-D044-A82E-0CCDAC4E2393}" type="datetimeFigureOut">
              <a:rPr lang="en-US" smtClean="0"/>
              <a:t>1/30/20</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1C199-861D-1A41-ADB2-325CA7CC164C}"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19568C-0C0B-D044-A82E-0CCDAC4E2393}" type="datetimeFigureOut">
              <a:rPr lang="en-US" smtClean="0"/>
              <a:t>1/30/20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1C199-861D-1A41-ADB2-325CA7CC164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19568C-0C0B-D044-A82E-0CCDAC4E2393}" type="datetimeFigureOut">
              <a:rPr lang="en-US" smtClean="0"/>
              <a:t>1/30/20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71C199-861D-1A41-ADB2-325CA7CC164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19568C-0C0B-D044-A82E-0CCDAC4E2393}" type="datetimeFigureOut">
              <a:rPr lang="en-US" smtClean="0"/>
              <a:t>1/30/20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71C199-861D-1A41-ADB2-325CA7CC164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819568C-0C0B-D044-A82E-0CCDAC4E2393}" type="datetimeFigureOut">
              <a:rPr lang="en-US" smtClean="0"/>
              <a:t>1/30/20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71C199-861D-1A41-ADB2-325CA7CC164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19568C-0C0B-D044-A82E-0CCDAC4E2393}" type="datetimeFigureOut">
              <a:rPr lang="en-US" smtClean="0"/>
              <a:t>1/30/20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1C199-861D-1A41-ADB2-325CA7CC164C}"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5" name="Date Placeholder 4"/>
          <p:cNvSpPr>
            <a:spLocks noGrp="1"/>
          </p:cNvSpPr>
          <p:nvPr>
            <p:ph type="dt" sz="half" idx="10"/>
          </p:nvPr>
        </p:nvSpPr>
        <p:spPr/>
        <p:txBody>
          <a:bodyPr/>
          <a:lstStyle/>
          <a:p>
            <a:fld id="{0819568C-0C0B-D044-A82E-0CCDAC4E2393}" type="datetimeFigureOut">
              <a:rPr lang="en-US" smtClean="0"/>
              <a:t>1/30/20</a:t>
            </a:fld>
            <a:endParaRPr lang="en-US"/>
          </a:p>
        </p:txBody>
      </p:sp>
      <p:sp>
        <p:nvSpPr>
          <p:cNvPr id="7" name="Slide Number Placeholder 6"/>
          <p:cNvSpPr>
            <a:spLocks noGrp="1"/>
          </p:cNvSpPr>
          <p:nvPr>
            <p:ph type="sldNum" sz="quarter" idx="12"/>
          </p:nvPr>
        </p:nvSpPr>
        <p:spPr/>
        <p:txBody>
          <a:bodyPr/>
          <a:lstStyle/>
          <a:p>
            <a:fld id="{8371C199-861D-1A41-ADB2-325CA7CC164C}"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819568C-0C0B-D044-A82E-0CCDAC4E2393}" type="datetimeFigureOut">
              <a:rPr lang="en-US" smtClean="0"/>
              <a:t>1/30/20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371C199-861D-1A41-ADB2-325CA7CC164C}"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eader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54" y="1803661"/>
            <a:ext cx="7874000" cy="1193800"/>
          </a:xfrm>
          <a:prstGeom prst="rect">
            <a:avLst/>
          </a:prstGeom>
        </p:spPr>
      </p:pic>
      <p:sp>
        <p:nvSpPr>
          <p:cNvPr id="7" name="TextBox 6"/>
          <p:cNvSpPr txBox="1"/>
          <p:nvPr/>
        </p:nvSpPr>
        <p:spPr>
          <a:xfrm>
            <a:off x="1618778" y="3642713"/>
            <a:ext cx="4912152" cy="461665"/>
          </a:xfrm>
          <a:prstGeom prst="rect">
            <a:avLst/>
          </a:prstGeom>
          <a:noFill/>
        </p:spPr>
        <p:txBody>
          <a:bodyPr wrap="square" rtlCol="0">
            <a:spAutoFit/>
          </a:bodyPr>
          <a:lstStyle/>
          <a:p>
            <a:r>
              <a:rPr lang="en-US" sz="2400" dirty="0"/>
              <a:t>MINI-STRATEGY PRESENTATION</a:t>
            </a:r>
          </a:p>
        </p:txBody>
      </p:sp>
    </p:spTree>
    <p:extLst>
      <p:ext uri="{BB962C8B-B14F-4D97-AF65-F5344CB8AC3E}">
        <p14:creationId xmlns:p14="http://schemas.microsoft.com/office/powerpoint/2010/main" val="36797562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xmlns:p14="http://schemas.microsoft.com/office/powerpoint/2010/mai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Advisory</a:t>
            </a:r>
          </a:p>
        </p:txBody>
      </p:sp>
      <p:sp>
        <p:nvSpPr>
          <p:cNvPr id="3" name="Content Placeholder 2"/>
          <p:cNvSpPr>
            <a:spLocks noGrp="1"/>
          </p:cNvSpPr>
          <p:nvPr>
            <p:ph idx="1"/>
          </p:nvPr>
        </p:nvSpPr>
        <p:spPr/>
        <p:txBody>
          <a:bodyPr/>
          <a:lstStyle/>
          <a:p>
            <a:r>
              <a:rPr lang="en-US" dirty="0"/>
              <a:t>Meet With Dr. Brantley</a:t>
            </a:r>
          </a:p>
          <a:p>
            <a:r>
              <a:rPr lang="en-US" dirty="0"/>
              <a:t>Setting the Committee-May 2017</a:t>
            </a:r>
          </a:p>
          <a:p>
            <a:r>
              <a:rPr lang="en-US" dirty="0"/>
              <a:t>Review Pass Strategy-March 26</a:t>
            </a:r>
          </a:p>
          <a:p>
            <a:r>
              <a:rPr lang="en-US" dirty="0"/>
              <a:t>Review NAD Strategy- </a:t>
            </a:r>
            <a:r>
              <a:rPr lang="en-US" dirty="0" err="1"/>
              <a:t>Dr</a:t>
            </a:r>
            <a:r>
              <a:rPr lang="en-US" dirty="0"/>
              <a:t> Brantley</a:t>
            </a:r>
          </a:p>
          <a:p>
            <a:r>
              <a:rPr lang="en-US" dirty="0"/>
              <a:t>Review Mission Statement-March </a:t>
            </a:r>
          </a:p>
          <a:p>
            <a:r>
              <a:rPr lang="en-US" dirty="0"/>
              <a:t>Set time-table for development-April</a:t>
            </a:r>
          </a:p>
          <a:p>
            <a:r>
              <a:rPr lang="en-US" dirty="0"/>
              <a:t>Elements of Strategic Planning</a:t>
            </a:r>
          </a:p>
          <a:p>
            <a:endParaRPr lang="en-US" dirty="0"/>
          </a:p>
        </p:txBody>
      </p:sp>
    </p:spTree>
    <p:extLst>
      <p:ext uri="{BB962C8B-B14F-4D97-AF65-F5344CB8AC3E}">
        <p14:creationId xmlns:p14="http://schemas.microsoft.com/office/powerpoint/2010/main" val="90712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Strategic points</a:t>
            </a:r>
          </a:p>
        </p:txBody>
      </p:sp>
      <p:sp>
        <p:nvSpPr>
          <p:cNvPr id="3" name="Content Placeholder 2"/>
          <p:cNvSpPr>
            <a:spLocks noGrp="1"/>
          </p:cNvSpPr>
          <p:nvPr>
            <p:ph idx="1"/>
          </p:nvPr>
        </p:nvSpPr>
        <p:spPr/>
        <p:txBody>
          <a:bodyPr/>
          <a:lstStyle/>
          <a:p>
            <a:r>
              <a:rPr lang="en-US" dirty="0"/>
              <a:t>Education</a:t>
            </a:r>
          </a:p>
          <a:p>
            <a:r>
              <a:rPr lang="en-US" dirty="0"/>
              <a:t>Youth </a:t>
            </a:r>
          </a:p>
          <a:p>
            <a:r>
              <a:rPr lang="en-US" dirty="0"/>
              <a:t>Media</a:t>
            </a:r>
          </a:p>
          <a:p>
            <a:r>
              <a:rPr lang="en-US" dirty="0"/>
              <a:t>Growth and consolidation</a:t>
            </a:r>
          </a:p>
          <a:p>
            <a:r>
              <a:rPr lang="en-US" dirty="0"/>
              <a:t>Evangelism</a:t>
            </a:r>
          </a:p>
          <a:p>
            <a:r>
              <a:rPr lang="en-US" dirty="0"/>
              <a:t>Leadership Development</a:t>
            </a:r>
          </a:p>
          <a:p>
            <a:endParaRPr lang="en-US" dirty="0"/>
          </a:p>
          <a:p>
            <a:endParaRPr lang="en-US" dirty="0"/>
          </a:p>
          <a:p>
            <a:endParaRPr lang="en-US" dirty="0"/>
          </a:p>
        </p:txBody>
      </p:sp>
    </p:spTree>
    <p:extLst>
      <p:ext uri="{BB962C8B-B14F-4D97-AF65-F5344CB8AC3E}">
        <p14:creationId xmlns:p14="http://schemas.microsoft.com/office/powerpoint/2010/main" val="1560818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As result of the meeting we were able to engage in understanding our roles at the different entities in the organization and clearly it was established that as an Union we are to support and facilitate our community, members and leaders to achieve their visionary goals. The Union will seek to develop a document to outline the main strategic issues for this quinquennium and select a Strategic Advisory Committee to provide leadership and advise to each conference.  </a:t>
            </a:r>
          </a:p>
        </p:txBody>
      </p:sp>
    </p:spTree>
    <p:extLst>
      <p:ext uri="{BB962C8B-B14F-4D97-AF65-F5344CB8AC3E}">
        <p14:creationId xmlns:p14="http://schemas.microsoft.com/office/powerpoint/2010/main" val="833239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a:t>
            </a:r>
          </a:p>
        </p:txBody>
      </p:sp>
      <p:sp>
        <p:nvSpPr>
          <p:cNvPr id="3" name="Content Placeholder 2"/>
          <p:cNvSpPr>
            <a:spLocks noGrp="1"/>
          </p:cNvSpPr>
          <p:nvPr>
            <p:ph idx="1"/>
          </p:nvPr>
        </p:nvSpPr>
        <p:spPr>
          <a:xfrm>
            <a:off x="457200" y="2200940"/>
            <a:ext cx="8229600" cy="2955851"/>
          </a:xfrm>
        </p:spPr>
        <p:style>
          <a:lnRef idx="1">
            <a:schemeClr val="accent2"/>
          </a:lnRef>
          <a:fillRef idx="3">
            <a:schemeClr val="accent2"/>
          </a:fillRef>
          <a:effectRef idx="2">
            <a:schemeClr val="accent2"/>
          </a:effectRef>
          <a:fontRef idx="minor">
            <a:schemeClr val="lt1"/>
          </a:fontRef>
        </p:style>
        <p:txBody>
          <a:bodyPr anchor="ctr">
            <a:normAutofit fontScale="70000" lnSpcReduction="20000"/>
          </a:bodyPr>
          <a:lstStyle/>
          <a:p>
            <a:pPr marL="0" indent="0" algn="ctr">
              <a:buNone/>
            </a:pPr>
            <a:endParaRPr lang="en-US" sz="3600" dirty="0"/>
          </a:p>
          <a:p>
            <a:pPr marL="0" indent="0" algn="ctr">
              <a:buNone/>
            </a:pPr>
            <a:endParaRPr lang="en-US" sz="3600" dirty="0"/>
          </a:p>
          <a:p>
            <a:pPr marL="0" indent="0" algn="ctr">
              <a:buNone/>
            </a:pPr>
            <a:r>
              <a:rPr lang="en-US" sz="5200" b="1" dirty="0"/>
              <a:t>Support and facilitate </a:t>
            </a:r>
          </a:p>
          <a:p>
            <a:pPr marL="0" indent="0" algn="ctr">
              <a:buNone/>
            </a:pPr>
            <a:r>
              <a:rPr lang="en-US" sz="5200" b="1" dirty="0"/>
              <a:t>our six conferences in reaching all people with the Adventist message of Hope and Wholeness</a:t>
            </a:r>
          </a:p>
          <a:p>
            <a:pPr marL="0" indent="0" algn="ctr">
              <a:buNone/>
            </a:pPr>
            <a:endParaRPr lang="en-US" sz="3600" dirty="0"/>
          </a:p>
        </p:txBody>
      </p:sp>
    </p:spTree>
    <p:extLst>
      <p:ext uri="{BB962C8B-B14F-4D97-AF65-F5344CB8AC3E}">
        <p14:creationId xmlns:p14="http://schemas.microsoft.com/office/powerpoint/2010/main" val="145716308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Months Rollout</a:t>
            </a:r>
          </a:p>
        </p:txBody>
      </p:sp>
      <p:sp>
        <p:nvSpPr>
          <p:cNvPr id="3" name="Content Placeholder 2"/>
          <p:cNvSpPr>
            <a:spLocks noGrp="1"/>
          </p:cNvSpPr>
          <p:nvPr>
            <p:ph idx="1"/>
          </p:nvPr>
        </p:nvSpPr>
        <p:spPr/>
        <p:txBody>
          <a:bodyPr/>
          <a:lstStyle/>
          <a:p>
            <a:pPr marL="571500" indent="-457200">
              <a:buFont typeface="+mj-lt"/>
              <a:buAutoNum type="arabicPeriod"/>
            </a:pPr>
            <a:r>
              <a:rPr lang="en-US" dirty="0"/>
              <a:t>November- Survey Office Staff</a:t>
            </a:r>
          </a:p>
          <a:p>
            <a:pPr marL="571500" indent="-457200">
              <a:buFont typeface="+mj-lt"/>
              <a:buAutoNum type="arabicPeriod"/>
            </a:pPr>
            <a:r>
              <a:rPr lang="en-US" dirty="0"/>
              <a:t>December-Get results from Survey</a:t>
            </a:r>
          </a:p>
          <a:p>
            <a:pPr marL="571500" indent="-457200">
              <a:buFont typeface="+mj-lt"/>
              <a:buAutoNum type="arabicPeriod"/>
            </a:pPr>
            <a:r>
              <a:rPr lang="en-US" dirty="0"/>
              <a:t>January </a:t>
            </a:r>
          </a:p>
          <a:p>
            <a:pPr marL="571500" indent="-457200">
              <a:buFont typeface="+mj-lt"/>
              <a:buAutoNum type="arabicPeriod"/>
            </a:pPr>
            <a:r>
              <a:rPr lang="en-US" dirty="0"/>
              <a:t>February</a:t>
            </a:r>
          </a:p>
          <a:p>
            <a:pPr marL="571500" indent="-457200">
              <a:buFont typeface="+mj-lt"/>
              <a:buAutoNum type="arabicPeriod"/>
            </a:pPr>
            <a:r>
              <a:rPr lang="en-US" dirty="0"/>
              <a:t>March </a:t>
            </a:r>
          </a:p>
          <a:p>
            <a:pPr marL="571500" indent="-457200">
              <a:buFont typeface="+mj-lt"/>
              <a:buAutoNum type="arabicPeriod"/>
            </a:pPr>
            <a:r>
              <a:rPr lang="en-US" dirty="0"/>
              <a:t>April</a:t>
            </a:r>
          </a:p>
        </p:txBody>
      </p:sp>
    </p:spTree>
    <p:extLst>
      <p:ext uri="{BB962C8B-B14F-4D97-AF65-F5344CB8AC3E}">
        <p14:creationId xmlns:p14="http://schemas.microsoft.com/office/powerpoint/2010/main" val="109317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9682" y="298264"/>
            <a:ext cx="5914209" cy="1282535"/>
          </a:xfrm>
        </p:spPr>
        <p:txBody>
          <a:bodyPr>
            <a:noAutofit/>
          </a:bodyPr>
          <a:lstStyle/>
          <a:p>
            <a:r>
              <a:rPr lang="en-US" sz="4500" dirty="0"/>
              <a:t>Understanding our roles</a:t>
            </a:r>
          </a:p>
        </p:txBody>
      </p:sp>
      <p:graphicFrame>
        <p:nvGraphicFramePr>
          <p:cNvPr id="6" name="Diagram 5"/>
          <p:cNvGraphicFramePr/>
          <p:nvPr>
            <p:extLst>
              <p:ext uri="{D42A27DB-BD31-4B8C-83A1-F6EECF244321}">
                <p14:modId xmlns:p14="http://schemas.microsoft.com/office/powerpoint/2010/main" val="672838755"/>
              </p:ext>
            </p:extLst>
          </p:nvPr>
        </p:nvGraphicFramePr>
        <p:xfrm>
          <a:off x="593766" y="1738993"/>
          <a:ext cx="8406042" cy="47805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609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MISSION-DRIVEN</a:t>
            </a:r>
          </a:p>
        </p:txBody>
      </p:sp>
      <p:sp>
        <p:nvSpPr>
          <p:cNvPr id="3" name="Content Placeholder 2"/>
          <p:cNvSpPr>
            <a:spLocks noGrp="1"/>
          </p:cNvSpPr>
          <p:nvPr>
            <p:ph idx="1"/>
          </p:nvPr>
        </p:nvSpPr>
        <p:spPr>
          <a:xfrm>
            <a:off x="457200" y="2177254"/>
            <a:ext cx="8229600" cy="3948909"/>
          </a:xfrm>
        </p:spPr>
        <p:txBody>
          <a:bodyPr/>
          <a:lstStyle/>
          <a:p>
            <a:r>
              <a:rPr lang="en-US" dirty="0"/>
              <a:t>Facilitate Effective Communications</a:t>
            </a:r>
          </a:p>
          <a:p>
            <a:r>
              <a:rPr lang="en-US" dirty="0"/>
              <a:t>Support Organization of Team</a:t>
            </a:r>
          </a:p>
          <a:p>
            <a:r>
              <a:rPr lang="en-US" dirty="0"/>
              <a:t>Facilitate Team Development</a:t>
            </a:r>
          </a:p>
        </p:txBody>
      </p:sp>
    </p:spTree>
    <p:extLst>
      <p:ext uri="{BB962C8B-B14F-4D97-AF65-F5344CB8AC3E}">
        <p14:creationId xmlns:p14="http://schemas.microsoft.com/office/powerpoint/2010/main" val="34082327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STRATEGIES</a:t>
            </a:r>
          </a:p>
        </p:txBody>
      </p:sp>
      <p:sp>
        <p:nvSpPr>
          <p:cNvPr id="3" name="Content Placeholder 2"/>
          <p:cNvSpPr>
            <a:spLocks noGrp="1"/>
          </p:cNvSpPr>
          <p:nvPr>
            <p:ph idx="1"/>
          </p:nvPr>
        </p:nvSpPr>
        <p:spPr>
          <a:xfrm>
            <a:off x="457200" y="2302864"/>
            <a:ext cx="8229600" cy="3823299"/>
          </a:xfrm>
        </p:spPr>
        <p:txBody>
          <a:bodyPr/>
          <a:lstStyle/>
          <a:p>
            <a:r>
              <a:rPr lang="en-US" dirty="0"/>
              <a:t>Facilitate Organizational Execution  </a:t>
            </a:r>
          </a:p>
          <a:p>
            <a:r>
              <a:rPr lang="en-US" dirty="0"/>
              <a:t>Support Consistent Promotional activities</a:t>
            </a:r>
          </a:p>
          <a:p>
            <a:r>
              <a:rPr lang="en-US" dirty="0"/>
              <a:t>Facilitate Evaluation Tools</a:t>
            </a:r>
          </a:p>
          <a:p>
            <a:endParaRPr lang="en-US" dirty="0"/>
          </a:p>
        </p:txBody>
      </p:sp>
    </p:spTree>
    <p:extLst>
      <p:ext uri="{BB962C8B-B14F-4D97-AF65-F5344CB8AC3E}">
        <p14:creationId xmlns:p14="http://schemas.microsoft.com/office/powerpoint/2010/main" val="2706811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COMMUNITY </a:t>
            </a:r>
            <a:br>
              <a:rPr lang="en-US" dirty="0"/>
            </a:br>
            <a:r>
              <a:rPr lang="en-US" dirty="0"/>
              <a:t>MULTIPLE CONFERENCE INITIATIVES</a:t>
            </a:r>
          </a:p>
        </p:txBody>
      </p:sp>
      <p:sp>
        <p:nvSpPr>
          <p:cNvPr id="3" name="Content Placeholder 2"/>
          <p:cNvSpPr>
            <a:spLocks noGrp="1"/>
          </p:cNvSpPr>
          <p:nvPr>
            <p:ph idx="1"/>
          </p:nvPr>
        </p:nvSpPr>
        <p:spPr/>
        <p:txBody>
          <a:bodyPr/>
          <a:lstStyle/>
          <a:p>
            <a:pPr marL="0" indent="0">
              <a:buNone/>
            </a:pPr>
            <a:endParaRPr lang="en-US" dirty="0"/>
          </a:p>
          <a:p>
            <a:r>
              <a:rPr lang="en-US" dirty="0"/>
              <a:t>Facilitate Compassion Outreach</a:t>
            </a:r>
          </a:p>
          <a:p>
            <a:r>
              <a:rPr lang="en-US" dirty="0"/>
              <a:t>Support Religious Liberty Initiatives</a:t>
            </a:r>
          </a:p>
          <a:p>
            <a:r>
              <a:rPr lang="en-US" dirty="0"/>
              <a:t>Support Youth Leadership Congress</a:t>
            </a:r>
          </a:p>
          <a:p>
            <a:r>
              <a:rPr lang="en-US" dirty="0"/>
              <a:t>Support Evangelism Programs</a:t>
            </a:r>
          </a:p>
        </p:txBody>
      </p:sp>
    </p:spTree>
    <p:extLst>
      <p:ext uri="{BB962C8B-B14F-4D97-AF65-F5344CB8AC3E}">
        <p14:creationId xmlns:p14="http://schemas.microsoft.com/office/powerpoint/2010/main" val="30056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xmlns:p14="http://schemas.microsoft.com/office/powerpoint/2010/mai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MEMBERS</a:t>
            </a:r>
            <a:br>
              <a:rPr lang="en-US" dirty="0"/>
            </a:br>
            <a:r>
              <a:rPr lang="en-US" dirty="0"/>
              <a:t>MULTIPLE CONFERENCE INITIATIVES</a:t>
            </a:r>
          </a:p>
        </p:txBody>
      </p:sp>
      <p:sp>
        <p:nvSpPr>
          <p:cNvPr id="3" name="Content Placeholder 2"/>
          <p:cNvSpPr>
            <a:spLocks noGrp="1"/>
          </p:cNvSpPr>
          <p:nvPr>
            <p:ph idx="1"/>
          </p:nvPr>
        </p:nvSpPr>
        <p:spPr>
          <a:xfrm>
            <a:off x="457200" y="2372648"/>
            <a:ext cx="8229600" cy="3753515"/>
          </a:xfrm>
        </p:spPr>
        <p:txBody>
          <a:bodyPr/>
          <a:lstStyle/>
          <a:p>
            <a:r>
              <a:rPr lang="en-US" dirty="0"/>
              <a:t>Facilitate Festival of the Laity</a:t>
            </a:r>
          </a:p>
          <a:p>
            <a:r>
              <a:rPr lang="en-US" dirty="0"/>
              <a:t>Support Disabilities Ministries Weekend</a:t>
            </a:r>
          </a:p>
          <a:p>
            <a:r>
              <a:rPr lang="en-US" dirty="0"/>
              <a:t>Support Elders Training </a:t>
            </a:r>
          </a:p>
          <a:p>
            <a:r>
              <a:rPr lang="en-US" dirty="0"/>
              <a:t>Support Union-wide Ministries Initiatives</a:t>
            </a:r>
          </a:p>
          <a:p>
            <a:r>
              <a:rPr lang="en-US" dirty="0"/>
              <a:t> </a:t>
            </a:r>
          </a:p>
          <a:p>
            <a:endParaRPr lang="en-US" dirty="0"/>
          </a:p>
        </p:txBody>
      </p:sp>
    </p:spTree>
    <p:extLst>
      <p:ext uri="{BB962C8B-B14F-4D97-AF65-F5344CB8AC3E}">
        <p14:creationId xmlns:p14="http://schemas.microsoft.com/office/powerpoint/2010/main" val="35440635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xmlns:p14="http://schemas.microsoft.com/office/powerpoint/2010/mai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a:t>
            </a:r>
            <a:br>
              <a:rPr lang="en-US" dirty="0"/>
            </a:br>
            <a:r>
              <a:rPr lang="en-US" dirty="0"/>
              <a:t>MULTIPLE CONFERENCE INITIATIVES</a:t>
            </a:r>
          </a:p>
        </p:txBody>
      </p:sp>
      <p:sp>
        <p:nvSpPr>
          <p:cNvPr id="3" name="Content Placeholder 2"/>
          <p:cNvSpPr>
            <a:spLocks noGrp="1"/>
          </p:cNvSpPr>
          <p:nvPr>
            <p:ph idx="1"/>
          </p:nvPr>
        </p:nvSpPr>
        <p:spPr>
          <a:xfrm>
            <a:off x="457200" y="2023729"/>
            <a:ext cx="8229600" cy="4102434"/>
          </a:xfrm>
        </p:spPr>
        <p:txBody>
          <a:bodyPr/>
          <a:lstStyle/>
          <a:p>
            <a:r>
              <a:rPr lang="en-US" dirty="0"/>
              <a:t>Facilitate Conference Presidents Council </a:t>
            </a:r>
          </a:p>
          <a:p>
            <a:r>
              <a:rPr lang="en-US" dirty="0"/>
              <a:t>Facilitate Union-wide Ministries Convention</a:t>
            </a:r>
          </a:p>
          <a:p>
            <a:r>
              <a:rPr lang="en-US" dirty="0"/>
              <a:t>Support Youth Leadership Development</a:t>
            </a:r>
          </a:p>
          <a:p>
            <a:endParaRPr lang="en-US" dirty="0"/>
          </a:p>
        </p:txBody>
      </p:sp>
    </p:spTree>
    <p:extLst>
      <p:ext uri="{BB962C8B-B14F-4D97-AF65-F5344CB8AC3E}">
        <p14:creationId xmlns:p14="http://schemas.microsoft.com/office/powerpoint/2010/main" val="368999121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xmlns:p14="http://schemas.microsoft.com/office/powerpoint/2010/mai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Apothecary.thmx</Template>
  <TotalTime>34713</TotalTime>
  <Words>306</Words>
  <Application>Microsoft Macintosh PowerPoint</Application>
  <PresentationFormat>On-screen Show (4:3)</PresentationFormat>
  <Paragraphs>75</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Book Antiqua</vt:lpstr>
      <vt:lpstr>Calibri</vt:lpstr>
      <vt:lpstr>Century Gothic</vt:lpstr>
      <vt:lpstr>Apothecary</vt:lpstr>
      <vt:lpstr>PowerPoint Presentation</vt:lpstr>
      <vt:lpstr>MISSION</vt:lpstr>
      <vt:lpstr>Six Months Rollout</vt:lpstr>
      <vt:lpstr>Understanding our roles</vt:lpstr>
      <vt:lpstr>EFFECTIVE MISSION-DRIVEN</vt:lpstr>
      <vt:lpstr>EFFECTIVE STRATEGIES</vt:lpstr>
      <vt:lpstr>COMMUNITY  MULTIPLE CONFERENCE INITIATIVES</vt:lpstr>
      <vt:lpstr>MEMBERS MULTIPLE CONFERENCE INITIATIVES</vt:lpstr>
      <vt:lpstr>LEADERS MULTIPLE CONFERENCE INITIATIVES</vt:lpstr>
      <vt:lpstr>Strategic Advisory</vt:lpstr>
      <vt:lpstr>Main Strategic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ATLANTIC UNION CONFERENCE</dc:title>
  <dc:creator>Charlotte Thoms</dc:creator>
  <cp:lastModifiedBy>Elias Zabala Sr</cp:lastModifiedBy>
  <cp:revision>16</cp:revision>
  <dcterms:created xsi:type="dcterms:W3CDTF">2017-02-19T21:56:44Z</dcterms:created>
  <dcterms:modified xsi:type="dcterms:W3CDTF">2020-01-30T20:40:18Z</dcterms:modified>
</cp:coreProperties>
</file>