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60" r:id="rId3"/>
    <p:sldId id="261" r:id="rId4"/>
    <p:sldId id="262" r:id="rId5"/>
    <p:sldId id="263" r:id="rId6"/>
    <p:sldId id="257" r:id="rId7"/>
    <p:sldId id="258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5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4.svg"/><Relationship Id="rId1" Type="http://schemas.openxmlformats.org/officeDocument/2006/relationships/image" Target="../media/image23.png"/><Relationship Id="rId4" Type="http://schemas.openxmlformats.org/officeDocument/2006/relationships/image" Target="../media/image17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svg"/><Relationship Id="rId1" Type="http://schemas.openxmlformats.org/officeDocument/2006/relationships/image" Target="../media/image26.png"/><Relationship Id="rId4" Type="http://schemas.openxmlformats.org/officeDocument/2006/relationships/image" Target="../media/image29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11.svg"/><Relationship Id="rId1" Type="http://schemas.openxmlformats.org/officeDocument/2006/relationships/image" Target="../media/image18.png"/><Relationship Id="rId6" Type="http://schemas.openxmlformats.org/officeDocument/2006/relationships/image" Target="../media/image15.svg"/><Relationship Id="rId5" Type="http://schemas.openxmlformats.org/officeDocument/2006/relationships/image" Target="../media/image20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4.svg"/><Relationship Id="rId1" Type="http://schemas.openxmlformats.org/officeDocument/2006/relationships/image" Target="../media/image25.png"/><Relationship Id="rId4" Type="http://schemas.openxmlformats.org/officeDocument/2006/relationships/image" Target="../media/image17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7.svg"/><Relationship Id="rId1" Type="http://schemas.openxmlformats.org/officeDocument/2006/relationships/image" Target="../media/image30.png"/><Relationship Id="rId4" Type="http://schemas.openxmlformats.org/officeDocument/2006/relationships/image" Target="../media/image29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8B9EA-5ED4-4B67-9033-026EC2420E06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9EF5D642-9D12-4731-9E8B-0D40D229A3B5}">
      <dgm:prSet custT="1"/>
      <dgm:spPr/>
      <dgm:t>
        <a:bodyPr/>
        <a:lstStyle/>
        <a:p>
          <a:r>
            <a:rPr lang="es-MX" sz="2400" dirty="0"/>
            <a:t>Ayuda a ganar un apoyo efectivo y partidario</a:t>
          </a:r>
          <a:endParaRPr lang="en-US" sz="2400" dirty="0"/>
        </a:p>
      </dgm:t>
    </dgm:pt>
    <dgm:pt modelId="{9F9BF69D-D478-4CE3-9479-275C1DF2590E}" type="parTrans" cxnId="{BB7F59B0-5856-4932-B763-2718EC594C54}">
      <dgm:prSet/>
      <dgm:spPr/>
      <dgm:t>
        <a:bodyPr/>
        <a:lstStyle/>
        <a:p>
          <a:endParaRPr lang="en-US"/>
        </a:p>
      </dgm:t>
    </dgm:pt>
    <dgm:pt modelId="{632DC34A-1BC5-46F9-BDC8-BF2301AC8466}" type="sibTrans" cxnId="{BB7F59B0-5856-4932-B763-2718EC594C54}">
      <dgm:prSet/>
      <dgm:spPr/>
      <dgm:t>
        <a:bodyPr/>
        <a:lstStyle/>
        <a:p>
          <a:endParaRPr lang="en-US"/>
        </a:p>
      </dgm:t>
    </dgm:pt>
    <dgm:pt modelId="{12DCEDA7-A019-429D-8521-0B025DC8B829}">
      <dgm:prSet custT="1"/>
      <dgm:spPr/>
      <dgm:t>
        <a:bodyPr/>
        <a:lstStyle/>
        <a:p>
          <a:r>
            <a:rPr lang="es-MX" sz="2000" dirty="0"/>
            <a:t>Proporciona directrices y el cimiento para el pensamiento administrativo</a:t>
          </a:r>
          <a:endParaRPr lang="en-US" sz="1700" dirty="0"/>
        </a:p>
      </dgm:t>
    </dgm:pt>
    <dgm:pt modelId="{42833875-9C8B-444B-A70C-2B936C56A210}" type="parTrans" cxnId="{571C0AF7-F0AF-4432-B2A8-CA3BF83BF65B}">
      <dgm:prSet/>
      <dgm:spPr/>
      <dgm:t>
        <a:bodyPr/>
        <a:lstStyle/>
        <a:p>
          <a:endParaRPr lang="en-US"/>
        </a:p>
      </dgm:t>
    </dgm:pt>
    <dgm:pt modelId="{31BF7550-9A73-48B4-97B8-5E62FA179FD4}" type="sibTrans" cxnId="{571C0AF7-F0AF-4432-B2A8-CA3BF83BF65B}">
      <dgm:prSet/>
      <dgm:spPr/>
      <dgm:t>
        <a:bodyPr/>
        <a:lstStyle/>
        <a:p>
          <a:endParaRPr lang="en-US"/>
        </a:p>
      </dgm:t>
    </dgm:pt>
    <dgm:pt modelId="{8F8D94D6-6023-4618-BBD2-50C7D8B836FC}">
      <dgm:prSet custT="1"/>
      <dgm:spPr/>
      <dgm:t>
        <a:bodyPr/>
        <a:lstStyle/>
        <a:p>
          <a:r>
            <a:rPr lang="es-MX" sz="1800" dirty="0"/>
            <a:t>Proporciona un marco de referencia en el cual el gerente puede comenzar, no solo orienta sino que también estimulara el proceso pensante</a:t>
          </a:r>
          <a:endParaRPr lang="en-US" sz="1800" dirty="0"/>
        </a:p>
      </dgm:t>
    </dgm:pt>
    <dgm:pt modelId="{76CECE67-2B87-42CA-A236-EF297A5D736B}" type="parTrans" cxnId="{092A035A-2D60-4F38-BF5D-549B8DE3D30D}">
      <dgm:prSet/>
      <dgm:spPr/>
      <dgm:t>
        <a:bodyPr/>
        <a:lstStyle/>
        <a:p>
          <a:endParaRPr lang="en-US"/>
        </a:p>
      </dgm:t>
    </dgm:pt>
    <dgm:pt modelId="{B2AE27DF-8305-4F85-A19C-BD443CDD37EA}" type="sibTrans" cxnId="{092A035A-2D60-4F38-BF5D-549B8DE3D30D}">
      <dgm:prSet/>
      <dgm:spPr/>
      <dgm:t>
        <a:bodyPr/>
        <a:lstStyle/>
        <a:p>
          <a:endParaRPr lang="en-US"/>
        </a:p>
      </dgm:t>
    </dgm:pt>
    <dgm:pt modelId="{952FDDB0-0A09-460B-A0FD-500EB0EF0EB5}" type="pres">
      <dgm:prSet presAssocID="{6DA8B9EA-5ED4-4B67-9033-026EC2420E06}" presName="root" presStyleCnt="0">
        <dgm:presLayoutVars>
          <dgm:dir/>
          <dgm:resizeHandles val="exact"/>
        </dgm:presLayoutVars>
      </dgm:prSet>
      <dgm:spPr/>
    </dgm:pt>
    <dgm:pt modelId="{0ADC2ADF-376C-4243-BD9C-50D882AD5B2F}" type="pres">
      <dgm:prSet presAssocID="{9EF5D642-9D12-4731-9E8B-0D40D229A3B5}" presName="compNode" presStyleCnt="0"/>
      <dgm:spPr/>
    </dgm:pt>
    <dgm:pt modelId="{6C271345-D60B-421B-BD98-87FAB5C33FE7}" type="pres">
      <dgm:prSet presAssocID="{9EF5D642-9D12-4731-9E8B-0D40D229A3B5}" presName="bgRect" presStyleLbl="bgShp" presStyleIdx="0" presStyleCnt="3"/>
      <dgm:spPr/>
    </dgm:pt>
    <dgm:pt modelId="{5195A726-D286-431E-9CBB-BEDA2A5A1A8E}" type="pres">
      <dgm:prSet presAssocID="{9EF5D642-9D12-4731-9E8B-0D40D229A3B5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BC5D373A-722C-4AD4-AA45-5A727764CD3E}" type="pres">
      <dgm:prSet presAssocID="{9EF5D642-9D12-4731-9E8B-0D40D229A3B5}" presName="spaceRect" presStyleCnt="0"/>
      <dgm:spPr/>
    </dgm:pt>
    <dgm:pt modelId="{BE73FEBC-6BBF-49BF-8DEB-E6FBA860BF13}" type="pres">
      <dgm:prSet presAssocID="{9EF5D642-9D12-4731-9E8B-0D40D229A3B5}" presName="parTx" presStyleLbl="revTx" presStyleIdx="0" presStyleCnt="3">
        <dgm:presLayoutVars>
          <dgm:chMax val="0"/>
          <dgm:chPref val="0"/>
        </dgm:presLayoutVars>
      </dgm:prSet>
      <dgm:spPr/>
    </dgm:pt>
    <dgm:pt modelId="{B05042A9-72E7-4604-8032-CE2A100E4C47}" type="pres">
      <dgm:prSet presAssocID="{632DC34A-1BC5-46F9-BDC8-BF2301AC8466}" presName="sibTrans" presStyleCnt="0"/>
      <dgm:spPr/>
    </dgm:pt>
    <dgm:pt modelId="{EF49DC9E-599C-4408-9772-3568130BC94E}" type="pres">
      <dgm:prSet presAssocID="{12DCEDA7-A019-429D-8521-0B025DC8B829}" presName="compNode" presStyleCnt="0"/>
      <dgm:spPr/>
    </dgm:pt>
    <dgm:pt modelId="{7F425D56-90D4-41B9-9A28-48D05CE5CF5C}" type="pres">
      <dgm:prSet presAssocID="{12DCEDA7-A019-429D-8521-0B025DC8B829}" presName="bgRect" presStyleLbl="bgShp" presStyleIdx="1" presStyleCnt="3"/>
      <dgm:spPr/>
    </dgm:pt>
    <dgm:pt modelId="{AC06E4CF-1673-4145-ABE9-0A9A18BB62CF}" type="pres">
      <dgm:prSet presAssocID="{12DCEDA7-A019-429D-8521-0B025DC8B8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 with Idea"/>
        </a:ext>
      </dgm:extLst>
    </dgm:pt>
    <dgm:pt modelId="{30DB0CD2-8887-466F-A5E3-07D6716740AC}" type="pres">
      <dgm:prSet presAssocID="{12DCEDA7-A019-429D-8521-0B025DC8B829}" presName="spaceRect" presStyleCnt="0"/>
      <dgm:spPr/>
    </dgm:pt>
    <dgm:pt modelId="{936E79AA-FBA8-48DC-AA6E-B911001EA2FF}" type="pres">
      <dgm:prSet presAssocID="{12DCEDA7-A019-429D-8521-0B025DC8B829}" presName="parTx" presStyleLbl="revTx" presStyleIdx="1" presStyleCnt="3">
        <dgm:presLayoutVars>
          <dgm:chMax val="0"/>
          <dgm:chPref val="0"/>
        </dgm:presLayoutVars>
      </dgm:prSet>
      <dgm:spPr/>
    </dgm:pt>
    <dgm:pt modelId="{C8A025D8-F9A7-4BCB-AA3F-78E19829ADA5}" type="pres">
      <dgm:prSet presAssocID="{31BF7550-9A73-48B4-97B8-5E62FA179FD4}" presName="sibTrans" presStyleCnt="0"/>
      <dgm:spPr/>
    </dgm:pt>
    <dgm:pt modelId="{43C7F7E7-9A99-4862-92DD-6D9DD7685284}" type="pres">
      <dgm:prSet presAssocID="{8F8D94D6-6023-4618-BBD2-50C7D8B836FC}" presName="compNode" presStyleCnt="0"/>
      <dgm:spPr/>
    </dgm:pt>
    <dgm:pt modelId="{6738631D-921F-4713-BE58-A50245827B54}" type="pres">
      <dgm:prSet presAssocID="{8F8D94D6-6023-4618-BBD2-50C7D8B836FC}" presName="bgRect" presStyleLbl="bgShp" presStyleIdx="2" presStyleCnt="3"/>
      <dgm:spPr/>
    </dgm:pt>
    <dgm:pt modelId="{F88000AE-CE47-4B0E-85EF-96B5CC5B18FD}" type="pres">
      <dgm:prSet presAssocID="{8F8D94D6-6023-4618-BBD2-50C7D8B836F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97F7DB92-1F95-404B-8F7F-F281AFE7A67F}" type="pres">
      <dgm:prSet presAssocID="{8F8D94D6-6023-4618-BBD2-50C7D8B836FC}" presName="spaceRect" presStyleCnt="0"/>
      <dgm:spPr/>
    </dgm:pt>
    <dgm:pt modelId="{794464A5-7172-409B-B9B0-7E3786BA7F4A}" type="pres">
      <dgm:prSet presAssocID="{8F8D94D6-6023-4618-BBD2-50C7D8B836F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955A114-FAF6-4F7D-818A-16B7875CE0CB}" type="presOf" srcId="{12DCEDA7-A019-429D-8521-0B025DC8B829}" destId="{936E79AA-FBA8-48DC-AA6E-B911001EA2FF}" srcOrd="0" destOrd="0" presId="urn:microsoft.com/office/officeart/2018/2/layout/IconVerticalSolidList"/>
    <dgm:cxn modelId="{092A035A-2D60-4F38-BF5D-549B8DE3D30D}" srcId="{6DA8B9EA-5ED4-4B67-9033-026EC2420E06}" destId="{8F8D94D6-6023-4618-BBD2-50C7D8B836FC}" srcOrd="2" destOrd="0" parTransId="{76CECE67-2B87-42CA-A236-EF297A5D736B}" sibTransId="{B2AE27DF-8305-4F85-A19C-BD443CDD37EA}"/>
    <dgm:cxn modelId="{05A66764-798D-48A0-8268-76A3005F8D8B}" type="presOf" srcId="{6DA8B9EA-5ED4-4B67-9033-026EC2420E06}" destId="{952FDDB0-0A09-460B-A0FD-500EB0EF0EB5}" srcOrd="0" destOrd="0" presId="urn:microsoft.com/office/officeart/2018/2/layout/IconVerticalSolidList"/>
    <dgm:cxn modelId="{A538DF76-5FFE-42C0-9E77-840FC32B836C}" type="presOf" srcId="{8F8D94D6-6023-4618-BBD2-50C7D8B836FC}" destId="{794464A5-7172-409B-B9B0-7E3786BA7F4A}" srcOrd="0" destOrd="0" presId="urn:microsoft.com/office/officeart/2018/2/layout/IconVerticalSolidList"/>
    <dgm:cxn modelId="{BB7F59B0-5856-4932-B763-2718EC594C54}" srcId="{6DA8B9EA-5ED4-4B67-9033-026EC2420E06}" destId="{9EF5D642-9D12-4731-9E8B-0D40D229A3B5}" srcOrd="0" destOrd="0" parTransId="{9F9BF69D-D478-4CE3-9479-275C1DF2590E}" sibTransId="{632DC34A-1BC5-46F9-BDC8-BF2301AC8466}"/>
    <dgm:cxn modelId="{427151CA-7784-445C-A413-6697AE3024D0}" type="presOf" srcId="{9EF5D642-9D12-4731-9E8B-0D40D229A3B5}" destId="{BE73FEBC-6BBF-49BF-8DEB-E6FBA860BF13}" srcOrd="0" destOrd="0" presId="urn:microsoft.com/office/officeart/2018/2/layout/IconVerticalSolidList"/>
    <dgm:cxn modelId="{571C0AF7-F0AF-4432-B2A8-CA3BF83BF65B}" srcId="{6DA8B9EA-5ED4-4B67-9033-026EC2420E06}" destId="{12DCEDA7-A019-429D-8521-0B025DC8B829}" srcOrd="1" destOrd="0" parTransId="{42833875-9C8B-444B-A70C-2B936C56A210}" sibTransId="{31BF7550-9A73-48B4-97B8-5E62FA179FD4}"/>
    <dgm:cxn modelId="{595BE2DC-63D8-48C6-82CC-FFF9F4A8C2B2}" type="presParOf" srcId="{952FDDB0-0A09-460B-A0FD-500EB0EF0EB5}" destId="{0ADC2ADF-376C-4243-BD9C-50D882AD5B2F}" srcOrd="0" destOrd="0" presId="urn:microsoft.com/office/officeart/2018/2/layout/IconVerticalSolidList"/>
    <dgm:cxn modelId="{AF9A5188-FA00-4E4A-8FAC-ECB287979C86}" type="presParOf" srcId="{0ADC2ADF-376C-4243-BD9C-50D882AD5B2F}" destId="{6C271345-D60B-421B-BD98-87FAB5C33FE7}" srcOrd="0" destOrd="0" presId="urn:microsoft.com/office/officeart/2018/2/layout/IconVerticalSolidList"/>
    <dgm:cxn modelId="{52098ED4-12B3-4868-91CC-9993B6778E3B}" type="presParOf" srcId="{0ADC2ADF-376C-4243-BD9C-50D882AD5B2F}" destId="{5195A726-D286-431E-9CBB-BEDA2A5A1A8E}" srcOrd="1" destOrd="0" presId="urn:microsoft.com/office/officeart/2018/2/layout/IconVerticalSolidList"/>
    <dgm:cxn modelId="{30AF3FB3-BEE0-450E-8BCD-5A520C03E795}" type="presParOf" srcId="{0ADC2ADF-376C-4243-BD9C-50D882AD5B2F}" destId="{BC5D373A-722C-4AD4-AA45-5A727764CD3E}" srcOrd="2" destOrd="0" presId="urn:microsoft.com/office/officeart/2018/2/layout/IconVerticalSolidList"/>
    <dgm:cxn modelId="{8A4270AD-D980-4A40-B91D-606CC18AE975}" type="presParOf" srcId="{0ADC2ADF-376C-4243-BD9C-50D882AD5B2F}" destId="{BE73FEBC-6BBF-49BF-8DEB-E6FBA860BF13}" srcOrd="3" destOrd="0" presId="urn:microsoft.com/office/officeart/2018/2/layout/IconVerticalSolidList"/>
    <dgm:cxn modelId="{22BA9327-D765-4FCF-B648-19B39D96F521}" type="presParOf" srcId="{952FDDB0-0A09-460B-A0FD-500EB0EF0EB5}" destId="{B05042A9-72E7-4604-8032-CE2A100E4C47}" srcOrd="1" destOrd="0" presId="urn:microsoft.com/office/officeart/2018/2/layout/IconVerticalSolidList"/>
    <dgm:cxn modelId="{2D622155-9E5D-4C4C-9742-942DFA436F49}" type="presParOf" srcId="{952FDDB0-0A09-460B-A0FD-500EB0EF0EB5}" destId="{EF49DC9E-599C-4408-9772-3568130BC94E}" srcOrd="2" destOrd="0" presId="urn:microsoft.com/office/officeart/2018/2/layout/IconVerticalSolidList"/>
    <dgm:cxn modelId="{4C653215-4AEA-4D65-A4E8-F2C218F5D649}" type="presParOf" srcId="{EF49DC9E-599C-4408-9772-3568130BC94E}" destId="{7F425D56-90D4-41B9-9A28-48D05CE5CF5C}" srcOrd="0" destOrd="0" presId="urn:microsoft.com/office/officeart/2018/2/layout/IconVerticalSolidList"/>
    <dgm:cxn modelId="{E5EED123-CC9C-48B4-91F6-9332F2B46645}" type="presParOf" srcId="{EF49DC9E-599C-4408-9772-3568130BC94E}" destId="{AC06E4CF-1673-4145-ABE9-0A9A18BB62CF}" srcOrd="1" destOrd="0" presId="urn:microsoft.com/office/officeart/2018/2/layout/IconVerticalSolidList"/>
    <dgm:cxn modelId="{DA834363-CAB9-4DBF-A02A-86F61D1330D4}" type="presParOf" srcId="{EF49DC9E-599C-4408-9772-3568130BC94E}" destId="{30DB0CD2-8887-466F-A5E3-07D6716740AC}" srcOrd="2" destOrd="0" presId="urn:microsoft.com/office/officeart/2018/2/layout/IconVerticalSolidList"/>
    <dgm:cxn modelId="{8E8BEFC5-3803-4C3A-A796-D9B17740F8D7}" type="presParOf" srcId="{EF49DC9E-599C-4408-9772-3568130BC94E}" destId="{936E79AA-FBA8-48DC-AA6E-B911001EA2FF}" srcOrd="3" destOrd="0" presId="urn:microsoft.com/office/officeart/2018/2/layout/IconVerticalSolidList"/>
    <dgm:cxn modelId="{FE8E44A9-50AF-4309-B3C5-261391BD1410}" type="presParOf" srcId="{952FDDB0-0A09-460B-A0FD-500EB0EF0EB5}" destId="{C8A025D8-F9A7-4BCB-AA3F-78E19829ADA5}" srcOrd="3" destOrd="0" presId="urn:microsoft.com/office/officeart/2018/2/layout/IconVerticalSolidList"/>
    <dgm:cxn modelId="{B8026B86-1D67-4DBC-A6DB-F8DBF98E8D8C}" type="presParOf" srcId="{952FDDB0-0A09-460B-A0FD-500EB0EF0EB5}" destId="{43C7F7E7-9A99-4862-92DD-6D9DD7685284}" srcOrd="4" destOrd="0" presId="urn:microsoft.com/office/officeart/2018/2/layout/IconVerticalSolidList"/>
    <dgm:cxn modelId="{B8A9C791-D1DE-4603-B7D8-328E2B087087}" type="presParOf" srcId="{43C7F7E7-9A99-4862-92DD-6D9DD7685284}" destId="{6738631D-921F-4713-BE58-A50245827B54}" srcOrd="0" destOrd="0" presId="urn:microsoft.com/office/officeart/2018/2/layout/IconVerticalSolidList"/>
    <dgm:cxn modelId="{4C3E319D-BCA2-4FAC-8FD8-43EE345D52DF}" type="presParOf" srcId="{43C7F7E7-9A99-4862-92DD-6D9DD7685284}" destId="{F88000AE-CE47-4B0E-85EF-96B5CC5B18FD}" srcOrd="1" destOrd="0" presId="urn:microsoft.com/office/officeart/2018/2/layout/IconVerticalSolidList"/>
    <dgm:cxn modelId="{789EBCE9-7449-4F31-AA3B-C011EF33D537}" type="presParOf" srcId="{43C7F7E7-9A99-4862-92DD-6D9DD7685284}" destId="{97F7DB92-1F95-404B-8F7F-F281AFE7A67F}" srcOrd="2" destOrd="0" presId="urn:microsoft.com/office/officeart/2018/2/layout/IconVerticalSolidList"/>
    <dgm:cxn modelId="{1134EC9A-F147-433C-9733-FD2AD62BE023}" type="presParOf" srcId="{43C7F7E7-9A99-4862-92DD-6D9DD7685284}" destId="{794464A5-7172-409B-B9B0-7E3786BA7F4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3A7756-6517-490C-994C-0F9C0999CC57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C4C909E0-DEE2-4D9C-8D01-82B08542CE1D}">
      <dgm:prSet custT="1"/>
      <dgm:spPr>
        <a:noFill/>
      </dgm:spPr>
      <dgm:t>
        <a:bodyPr anchor="ctr" anchorCtr="0"/>
        <a:lstStyle/>
        <a:p>
          <a:pPr>
            <a:lnSpc>
              <a:spcPct val="100000"/>
            </a:lnSpc>
          </a:pPr>
          <a:r>
            <a:rPr lang="es-ES_tradnl" sz="1500" noProof="0" dirty="0">
              <a:solidFill>
                <a:schemeClr val="bg1"/>
              </a:solidFill>
            </a:rPr>
            <a:t>Es un enfoque disciplinado, basado en estadísticas, basado en datos y metodología de mejora continua para  eliminar defectos en un producto, proceso  o servicio.</a:t>
          </a:r>
        </a:p>
      </dgm:t>
    </dgm:pt>
    <dgm:pt modelId="{7F5E847B-3EF3-4811-B966-420F4913BA28}" type="parTrans" cxnId="{AA7ABA0D-D050-4967-803B-238C82742316}">
      <dgm:prSet/>
      <dgm:spPr/>
      <dgm:t>
        <a:bodyPr/>
        <a:lstStyle/>
        <a:p>
          <a:endParaRPr lang="en-US"/>
        </a:p>
      </dgm:t>
    </dgm:pt>
    <dgm:pt modelId="{133C5BE7-267E-4245-975E-71E2C62C4D32}" type="sibTrans" cxnId="{AA7ABA0D-D050-4967-803B-238C82742316}">
      <dgm:prSet/>
      <dgm:spPr/>
      <dgm:t>
        <a:bodyPr/>
        <a:lstStyle/>
        <a:p>
          <a:endParaRPr lang="en-US"/>
        </a:p>
      </dgm:t>
    </dgm:pt>
    <dgm:pt modelId="{97B5695B-D1E4-43EF-9146-33B7767740E9}">
      <dgm:prSet custT="1"/>
      <dgm:spPr/>
      <dgm:t>
        <a:bodyPr/>
        <a:lstStyle/>
        <a:p>
          <a:r>
            <a:rPr lang="es-ES_tradnl" sz="1800" noProof="0" dirty="0"/>
            <a:t>Fue desarrollado por Motorola a principios de la década de 1980 </a:t>
          </a:r>
        </a:p>
      </dgm:t>
    </dgm:pt>
    <dgm:pt modelId="{9E73DA32-1306-44C7-928D-46F6F775D99A}" type="parTrans" cxnId="{7061A13F-2843-4F81-94A3-B8C158A42EED}">
      <dgm:prSet/>
      <dgm:spPr/>
      <dgm:t>
        <a:bodyPr/>
        <a:lstStyle/>
        <a:p>
          <a:endParaRPr lang="en-US"/>
        </a:p>
      </dgm:t>
    </dgm:pt>
    <dgm:pt modelId="{A1749A09-D9DD-446E-BA3B-EA136478251F}" type="sibTrans" cxnId="{7061A13F-2843-4F81-94A3-B8C158A42EED}">
      <dgm:prSet/>
      <dgm:spPr/>
      <dgm:t>
        <a:bodyPr/>
        <a:lstStyle/>
        <a:p>
          <a:endParaRPr lang="en-US"/>
        </a:p>
      </dgm:t>
    </dgm:pt>
    <dgm:pt modelId="{F6FBAFF5-7ED5-4D57-A0E5-CF37C61A3FA7}">
      <dgm:prSet custT="1"/>
      <dgm:spPr/>
      <dgm:t>
        <a:bodyPr/>
        <a:lstStyle/>
        <a:p>
          <a:r>
            <a:rPr lang="es-ES_tradnl" sz="1800" noProof="0" dirty="0">
              <a:solidFill>
                <a:schemeClr val="bg1"/>
              </a:solidFill>
            </a:rPr>
            <a:t>Basado en los fundamentos de la gestión de la calidad a principios de los años 1990. </a:t>
          </a:r>
          <a:endParaRPr lang="es-ES_tradnl" sz="3200" noProof="0" dirty="0">
            <a:solidFill>
              <a:schemeClr val="bg1"/>
            </a:solidFill>
          </a:endParaRPr>
        </a:p>
      </dgm:t>
    </dgm:pt>
    <dgm:pt modelId="{5CF67F0F-0B82-458B-B121-74F886C63E53}" type="parTrans" cxnId="{A4E8509E-0CA2-4ECA-A6FE-B09885546775}">
      <dgm:prSet/>
      <dgm:spPr/>
      <dgm:t>
        <a:bodyPr/>
        <a:lstStyle/>
        <a:p>
          <a:endParaRPr lang="en-US"/>
        </a:p>
      </dgm:t>
    </dgm:pt>
    <dgm:pt modelId="{A1279264-196F-4D36-AF36-EEC0FC81723C}" type="sibTrans" cxnId="{A4E8509E-0CA2-4ECA-A6FE-B09885546775}">
      <dgm:prSet/>
      <dgm:spPr/>
      <dgm:t>
        <a:bodyPr/>
        <a:lstStyle/>
        <a:p>
          <a:endParaRPr lang="en-US"/>
        </a:p>
      </dgm:t>
    </dgm:pt>
    <dgm:pt modelId="{631A49AB-F13B-4AF1-A485-6696D5990F1F}">
      <dgm:prSet custT="1"/>
      <dgm:spPr/>
      <dgm:t>
        <a:bodyPr/>
        <a:lstStyle/>
        <a:p>
          <a:r>
            <a:rPr lang="es-ES_tradnl" sz="1800" noProof="0" dirty="0">
              <a:solidFill>
                <a:schemeClr val="bg1"/>
              </a:solidFill>
            </a:rPr>
            <a:t>Empresas de todo el mundo han adoptado </a:t>
          </a:r>
          <a:r>
            <a:rPr lang="es-ES_tradnl" sz="1800" noProof="0" dirty="0" err="1">
              <a:solidFill>
                <a:schemeClr val="bg1"/>
              </a:solidFill>
            </a:rPr>
            <a:t>Six</a:t>
          </a:r>
          <a:r>
            <a:rPr lang="es-ES_tradnl" sz="1800" noProof="0" dirty="0">
              <a:solidFill>
                <a:schemeClr val="bg1"/>
              </a:solidFill>
            </a:rPr>
            <a:t> Sigma como una forma de hacer negocios</a:t>
          </a:r>
        </a:p>
      </dgm:t>
    </dgm:pt>
    <dgm:pt modelId="{DF14A7B1-1BD0-4011-A189-97D2687C8314}" type="parTrans" cxnId="{F4888CEB-8BD3-4F21-B9A8-DB3318C45641}">
      <dgm:prSet/>
      <dgm:spPr/>
      <dgm:t>
        <a:bodyPr/>
        <a:lstStyle/>
        <a:p>
          <a:endParaRPr lang="en-US"/>
        </a:p>
      </dgm:t>
    </dgm:pt>
    <dgm:pt modelId="{3F93ABA4-A39A-4F4A-BCDB-862EC9C566CF}" type="sibTrans" cxnId="{F4888CEB-8BD3-4F21-B9A8-DB3318C45641}">
      <dgm:prSet/>
      <dgm:spPr/>
      <dgm:t>
        <a:bodyPr/>
        <a:lstStyle/>
        <a:p>
          <a:endParaRPr lang="en-US"/>
        </a:p>
      </dgm:t>
    </dgm:pt>
    <dgm:pt modelId="{46936178-8B8C-488A-870C-8CEE6D7E245D}" type="pres">
      <dgm:prSet presAssocID="{8B3A7756-6517-490C-994C-0F9C0999CC57}" presName="root" presStyleCnt="0">
        <dgm:presLayoutVars>
          <dgm:dir/>
          <dgm:resizeHandles val="exact"/>
        </dgm:presLayoutVars>
      </dgm:prSet>
      <dgm:spPr/>
    </dgm:pt>
    <dgm:pt modelId="{D296F3B6-C8CB-4464-82C9-ACA42B63F510}" type="pres">
      <dgm:prSet presAssocID="{C4C909E0-DEE2-4D9C-8D01-82B08542CE1D}" presName="compNode" presStyleCnt="0"/>
      <dgm:spPr/>
    </dgm:pt>
    <dgm:pt modelId="{3A8F46D7-0E45-4E59-B20E-B1CFB1DDA6AA}" type="pres">
      <dgm:prSet presAssocID="{C4C909E0-DEE2-4D9C-8D01-82B08542CE1D}" presName="bgRect" presStyleLbl="bgShp" presStyleIdx="0" presStyleCnt="4"/>
      <dgm:spPr/>
    </dgm:pt>
    <dgm:pt modelId="{DB8690D7-6D4E-413B-B521-A4B09C43894C}" type="pres">
      <dgm:prSet presAssocID="{C4C909E0-DEE2-4D9C-8D01-82B08542CE1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7B7D5A4C-0298-4A6D-A33D-74EEF5A9588C}" type="pres">
      <dgm:prSet presAssocID="{C4C909E0-DEE2-4D9C-8D01-82B08542CE1D}" presName="spaceRect" presStyleCnt="0"/>
      <dgm:spPr/>
    </dgm:pt>
    <dgm:pt modelId="{3413D8DF-2D65-4E1A-9B00-3D5C0228B581}" type="pres">
      <dgm:prSet presAssocID="{C4C909E0-DEE2-4D9C-8D01-82B08542CE1D}" presName="parTx" presStyleLbl="revTx" presStyleIdx="0" presStyleCnt="4" custScaleX="100000">
        <dgm:presLayoutVars>
          <dgm:chMax val="0"/>
          <dgm:chPref val="0"/>
        </dgm:presLayoutVars>
      </dgm:prSet>
      <dgm:spPr/>
    </dgm:pt>
    <dgm:pt modelId="{DD38F510-0D4B-402D-98AE-C8C96911B5E0}" type="pres">
      <dgm:prSet presAssocID="{133C5BE7-267E-4245-975E-71E2C62C4D32}" presName="sibTrans" presStyleCnt="0"/>
      <dgm:spPr/>
    </dgm:pt>
    <dgm:pt modelId="{00DC5E22-BBA5-42ED-80D2-C7220B1A942E}" type="pres">
      <dgm:prSet presAssocID="{97B5695B-D1E4-43EF-9146-33B7767740E9}" presName="compNode" presStyleCnt="0"/>
      <dgm:spPr/>
    </dgm:pt>
    <dgm:pt modelId="{A4C760FF-76DC-4989-9F0B-7F6277AD153C}" type="pres">
      <dgm:prSet presAssocID="{97B5695B-D1E4-43EF-9146-33B7767740E9}" presName="bgRect" presStyleLbl="bgShp" presStyleIdx="1" presStyleCnt="4"/>
      <dgm:spPr/>
    </dgm:pt>
    <dgm:pt modelId="{B75745A5-5D26-409D-A64B-A0DD881D8F92}" type="pres">
      <dgm:prSet presAssocID="{97B5695B-D1E4-43EF-9146-33B7767740E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met"/>
        </a:ext>
      </dgm:extLst>
    </dgm:pt>
    <dgm:pt modelId="{7FBA230D-2F70-4AF0-9208-5CD5FF18804D}" type="pres">
      <dgm:prSet presAssocID="{97B5695B-D1E4-43EF-9146-33B7767740E9}" presName="spaceRect" presStyleCnt="0"/>
      <dgm:spPr/>
    </dgm:pt>
    <dgm:pt modelId="{75691BCE-CAFB-4697-A99F-4D5BF2D83880}" type="pres">
      <dgm:prSet presAssocID="{97B5695B-D1E4-43EF-9146-33B7767740E9}" presName="parTx" presStyleLbl="revTx" presStyleIdx="1" presStyleCnt="4">
        <dgm:presLayoutVars>
          <dgm:chMax val="0"/>
          <dgm:chPref val="0"/>
        </dgm:presLayoutVars>
      </dgm:prSet>
      <dgm:spPr/>
    </dgm:pt>
    <dgm:pt modelId="{17C89210-3F85-4F67-8C9A-DDC1BAB23938}" type="pres">
      <dgm:prSet presAssocID="{A1749A09-D9DD-446E-BA3B-EA136478251F}" presName="sibTrans" presStyleCnt="0"/>
      <dgm:spPr/>
    </dgm:pt>
    <dgm:pt modelId="{BA4BC142-6AEF-4F90-AE45-1108CBB69986}" type="pres">
      <dgm:prSet presAssocID="{F6FBAFF5-7ED5-4D57-A0E5-CF37C61A3FA7}" presName="compNode" presStyleCnt="0"/>
      <dgm:spPr/>
    </dgm:pt>
    <dgm:pt modelId="{1AAB639F-12ED-4C71-8951-862271E0F885}" type="pres">
      <dgm:prSet presAssocID="{F6FBAFF5-7ED5-4D57-A0E5-CF37C61A3FA7}" presName="bgRect" presStyleLbl="bgShp" presStyleIdx="2" presStyleCnt="4"/>
      <dgm:spPr/>
    </dgm:pt>
    <dgm:pt modelId="{008C0077-30F3-40BC-9E78-0937050C85F6}" type="pres">
      <dgm:prSet presAssocID="{F6FBAFF5-7ED5-4D57-A0E5-CF37C61A3FA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3759F5BA-BFD0-4EFC-94C9-43151598AAF6}" type="pres">
      <dgm:prSet presAssocID="{F6FBAFF5-7ED5-4D57-A0E5-CF37C61A3FA7}" presName="spaceRect" presStyleCnt="0"/>
      <dgm:spPr/>
    </dgm:pt>
    <dgm:pt modelId="{41D0B8CB-C0D2-4159-B653-67A146C4A0C7}" type="pres">
      <dgm:prSet presAssocID="{F6FBAFF5-7ED5-4D57-A0E5-CF37C61A3FA7}" presName="parTx" presStyleLbl="revTx" presStyleIdx="2" presStyleCnt="4">
        <dgm:presLayoutVars>
          <dgm:chMax val="0"/>
          <dgm:chPref val="0"/>
        </dgm:presLayoutVars>
      </dgm:prSet>
      <dgm:spPr/>
    </dgm:pt>
    <dgm:pt modelId="{92426553-59F2-4426-809B-B24929B63454}" type="pres">
      <dgm:prSet presAssocID="{A1279264-196F-4D36-AF36-EEC0FC81723C}" presName="sibTrans" presStyleCnt="0"/>
      <dgm:spPr/>
    </dgm:pt>
    <dgm:pt modelId="{FB332FF3-9A1D-4DD3-B7A8-04E5EECCE9D7}" type="pres">
      <dgm:prSet presAssocID="{631A49AB-F13B-4AF1-A485-6696D5990F1F}" presName="compNode" presStyleCnt="0"/>
      <dgm:spPr/>
    </dgm:pt>
    <dgm:pt modelId="{86D4CD7C-F914-42A9-8DFE-96C71DEA0FE5}" type="pres">
      <dgm:prSet presAssocID="{631A49AB-F13B-4AF1-A485-6696D5990F1F}" presName="bgRect" presStyleLbl="bgShp" presStyleIdx="3" presStyleCnt="4"/>
      <dgm:spPr/>
    </dgm:pt>
    <dgm:pt modelId="{849080D8-9255-4C42-B7F0-E178A752E834}" type="pres">
      <dgm:prSet presAssocID="{631A49AB-F13B-4AF1-A485-6696D5990F1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06DECB61-397C-4F85-B8AA-24E1DBDC8CA5}" type="pres">
      <dgm:prSet presAssocID="{631A49AB-F13B-4AF1-A485-6696D5990F1F}" presName="spaceRect" presStyleCnt="0"/>
      <dgm:spPr/>
    </dgm:pt>
    <dgm:pt modelId="{06C8C96D-8EC0-4ACC-98FD-E42E6DCC4BC3}" type="pres">
      <dgm:prSet presAssocID="{631A49AB-F13B-4AF1-A485-6696D5990F1F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A7ABA0D-D050-4967-803B-238C82742316}" srcId="{8B3A7756-6517-490C-994C-0F9C0999CC57}" destId="{C4C909E0-DEE2-4D9C-8D01-82B08542CE1D}" srcOrd="0" destOrd="0" parTransId="{7F5E847B-3EF3-4811-B966-420F4913BA28}" sibTransId="{133C5BE7-267E-4245-975E-71E2C62C4D32}"/>
    <dgm:cxn modelId="{F002532D-2B24-436D-81CC-8703B583C921}" type="presOf" srcId="{97B5695B-D1E4-43EF-9146-33B7767740E9}" destId="{75691BCE-CAFB-4697-A99F-4D5BF2D83880}" srcOrd="0" destOrd="0" presId="urn:microsoft.com/office/officeart/2018/2/layout/IconVerticalSolidList"/>
    <dgm:cxn modelId="{7061A13F-2843-4F81-94A3-B8C158A42EED}" srcId="{8B3A7756-6517-490C-994C-0F9C0999CC57}" destId="{97B5695B-D1E4-43EF-9146-33B7767740E9}" srcOrd="1" destOrd="0" parTransId="{9E73DA32-1306-44C7-928D-46F6F775D99A}" sibTransId="{A1749A09-D9DD-446E-BA3B-EA136478251F}"/>
    <dgm:cxn modelId="{31ACCE72-ACD3-4267-9B59-19CF9E8D4C25}" type="presOf" srcId="{F6FBAFF5-7ED5-4D57-A0E5-CF37C61A3FA7}" destId="{41D0B8CB-C0D2-4159-B653-67A146C4A0C7}" srcOrd="0" destOrd="0" presId="urn:microsoft.com/office/officeart/2018/2/layout/IconVerticalSolidList"/>
    <dgm:cxn modelId="{E6A16587-D7F6-4DB8-A219-C209C2581E0E}" type="presOf" srcId="{C4C909E0-DEE2-4D9C-8D01-82B08542CE1D}" destId="{3413D8DF-2D65-4E1A-9B00-3D5C0228B581}" srcOrd="0" destOrd="0" presId="urn:microsoft.com/office/officeart/2018/2/layout/IconVerticalSolidList"/>
    <dgm:cxn modelId="{D9EB8296-0186-4595-BADA-9871BA3E1047}" type="presOf" srcId="{8B3A7756-6517-490C-994C-0F9C0999CC57}" destId="{46936178-8B8C-488A-870C-8CEE6D7E245D}" srcOrd="0" destOrd="0" presId="urn:microsoft.com/office/officeart/2018/2/layout/IconVerticalSolidList"/>
    <dgm:cxn modelId="{A4E8509E-0CA2-4ECA-A6FE-B09885546775}" srcId="{8B3A7756-6517-490C-994C-0F9C0999CC57}" destId="{F6FBAFF5-7ED5-4D57-A0E5-CF37C61A3FA7}" srcOrd="2" destOrd="0" parTransId="{5CF67F0F-0B82-458B-B121-74F886C63E53}" sibTransId="{A1279264-196F-4D36-AF36-EEC0FC81723C}"/>
    <dgm:cxn modelId="{43B25EE6-6F1E-43F2-BA1F-60805D3F081D}" type="presOf" srcId="{631A49AB-F13B-4AF1-A485-6696D5990F1F}" destId="{06C8C96D-8EC0-4ACC-98FD-E42E6DCC4BC3}" srcOrd="0" destOrd="0" presId="urn:microsoft.com/office/officeart/2018/2/layout/IconVerticalSolidList"/>
    <dgm:cxn modelId="{F4888CEB-8BD3-4F21-B9A8-DB3318C45641}" srcId="{8B3A7756-6517-490C-994C-0F9C0999CC57}" destId="{631A49AB-F13B-4AF1-A485-6696D5990F1F}" srcOrd="3" destOrd="0" parTransId="{DF14A7B1-1BD0-4011-A189-97D2687C8314}" sibTransId="{3F93ABA4-A39A-4F4A-BCDB-862EC9C566CF}"/>
    <dgm:cxn modelId="{AFA50FB5-622E-4B7E-8423-6A92BBB5F082}" type="presParOf" srcId="{46936178-8B8C-488A-870C-8CEE6D7E245D}" destId="{D296F3B6-C8CB-4464-82C9-ACA42B63F510}" srcOrd="0" destOrd="0" presId="urn:microsoft.com/office/officeart/2018/2/layout/IconVerticalSolidList"/>
    <dgm:cxn modelId="{A18C3D3F-1A79-4FC4-8CBD-B4D5A46578A5}" type="presParOf" srcId="{D296F3B6-C8CB-4464-82C9-ACA42B63F510}" destId="{3A8F46D7-0E45-4E59-B20E-B1CFB1DDA6AA}" srcOrd="0" destOrd="0" presId="urn:microsoft.com/office/officeart/2018/2/layout/IconVerticalSolidList"/>
    <dgm:cxn modelId="{0A4DAFD2-DD28-4EDB-90EB-8810818E73FF}" type="presParOf" srcId="{D296F3B6-C8CB-4464-82C9-ACA42B63F510}" destId="{DB8690D7-6D4E-413B-B521-A4B09C43894C}" srcOrd="1" destOrd="0" presId="urn:microsoft.com/office/officeart/2018/2/layout/IconVerticalSolidList"/>
    <dgm:cxn modelId="{E09BB5A0-AADE-4559-8CC8-3B4E273FA336}" type="presParOf" srcId="{D296F3B6-C8CB-4464-82C9-ACA42B63F510}" destId="{7B7D5A4C-0298-4A6D-A33D-74EEF5A9588C}" srcOrd="2" destOrd="0" presId="urn:microsoft.com/office/officeart/2018/2/layout/IconVerticalSolidList"/>
    <dgm:cxn modelId="{5BA231F9-0430-4E51-948E-4A68A4DA10D8}" type="presParOf" srcId="{D296F3B6-C8CB-4464-82C9-ACA42B63F510}" destId="{3413D8DF-2D65-4E1A-9B00-3D5C0228B581}" srcOrd="3" destOrd="0" presId="urn:microsoft.com/office/officeart/2018/2/layout/IconVerticalSolidList"/>
    <dgm:cxn modelId="{AAC6A6FF-DC98-4448-B7C7-5B5AA3DC8310}" type="presParOf" srcId="{46936178-8B8C-488A-870C-8CEE6D7E245D}" destId="{DD38F510-0D4B-402D-98AE-C8C96911B5E0}" srcOrd="1" destOrd="0" presId="urn:microsoft.com/office/officeart/2018/2/layout/IconVerticalSolidList"/>
    <dgm:cxn modelId="{E3C61D65-A668-429E-9CE3-16A123B4209B}" type="presParOf" srcId="{46936178-8B8C-488A-870C-8CEE6D7E245D}" destId="{00DC5E22-BBA5-42ED-80D2-C7220B1A942E}" srcOrd="2" destOrd="0" presId="urn:microsoft.com/office/officeart/2018/2/layout/IconVerticalSolidList"/>
    <dgm:cxn modelId="{AD699E20-8091-4555-AAAE-DBC8D13E460A}" type="presParOf" srcId="{00DC5E22-BBA5-42ED-80D2-C7220B1A942E}" destId="{A4C760FF-76DC-4989-9F0B-7F6277AD153C}" srcOrd="0" destOrd="0" presId="urn:microsoft.com/office/officeart/2018/2/layout/IconVerticalSolidList"/>
    <dgm:cxn modelId="{166D308D-6ECD-4D10-B2A8-B3F1C5A9BF3E}" type="presParOf" srcId="{00DC5E22-BBA5-42ED-80D2-C7220B1A942E}" destId="{B75745A5-5D26-409D-A64B-A0DD881D8F92}" srcOrd="1" destOrd="0" presId="urn:microsoft.com/office/officeart/2018/2/layout/IconVerticalSolidList"/>
    <dgm:cxn modelId="{8D085C9D-919C-4B1C-9164-5DF53B1D316F}" type="presParOf" srcId="{00DC5E22-BBA5-42ED-80D2-C7220B1A942E}" destId="{7FBA230D-2F70-4AF0-9208-5CD5FF18804D}" srcOrd="2" destOrd="0" presId="urn:microsoft.com/office/officeart/2018/2/layout/IconVerticalSolidList"/>
    <dgm:cxn modelId="{33D30043-A172-4514-A4AF-B27DFAA74C40}" type="presParOf" srcId="{00DC5E22-BBA5-42ED-80D2-C7220B1A942E}" destId="{75691BCE-CAFB-4697-A99F-4D5BF2D83880}" srcOrd="3" destOrd="0" presId="urn:microsoft.com/office/officeart/2018/2/layout/IconVerticalSolidList"/>
    <dgm:cxn modelId="{9A33AA66-C0B3-45EF-A1FF-9083AD74DCA7}" type="presParOf" srcId="{46936178-8B8C-488A-870C-8CEE6D7E245D}" destId="{17C89210-3F85-4F67-8C9A-DDC1BAB23938}" srcOrd="3" destOrd="0" presId="urn:microsoft.com/office/officeart/2018/2/layout/IconVerticalSolidList"/>
    <dgm:cxn modelId="{10EDA578-BEE7-473C-879D-57FFC0FC8A97}" type="presParOf" srcId="{46936178-8B8C-488A-870C-8CEE6D7E245D}" destId="{BA4BC142-6AEF-4F90-AE45-1108CBB69986}" srcOrd="4" destOrd="0" presId="urn:microsoft.com/office/officeart/2018/2/layout/IconVerticalSolidList"/>
    <dgm:cxn modelId="{654AAE56-1F9F-4716-AF79-9BF3AADF32E8}" type="presParOf" srcId="{BA4BC142-6AEF-4F90-AE45-1108CBB69986}" destId="{1AAB639F-12ED-4C71-8951-862271E0F885}" srcOrd="0" destOrd="0" presId="urn:microsoft.com/office/officeart/2018/2/layout/IconVerticalSolidList"/>
    <dgm:cxn modelId="{C7C17350-AAE9-4558-9D73-ADD17A980D45}" type="presParOf" srcId="{BA4BC142-6AEF-4F90-AE45-1108CBB69986}" destId="{008C0077-30F3-40BC-9E78-0937050C85F6}" srcOrd="1" destOrd="0" presId="urn:microsoft.com/office/officeart/2018/2/layout/IconVerticalSolidList"/>
    <dgm:cxn modelId="{988D0DFC-BF08-416E-81E1-CE84E45D5C46}" type="presParOf" srcId="{BA4BC142-6AEF-4F90-AE45-1108CBB69986}" destId="{3759F5BA-BFD0-4EFC-94C9-43151598AAF6}" srcOrd="2" destOrd="0" presId="urn:microsoft.com/office/officeart/2018/2/layout/IconVerticalSolidList"/>
    <dgm:cxn modelId="{3FD10CAB-899A-45AB-A798-24308AB935AD}" type="presParOf" srcId="{BA4BC142-6AEF-4F90-AE45-1108CBB69986}" destId="{41D0B8CB-C0D2-4159-B653-67A146C4A0C7}" srcOrd="3" destOrd="0" presId="urn:microsoft.com/office/officeart/2018/2/layout/IconVerticalSolidList"/>
    <dgm:cxn modelId="{D78BAB6B-B7DA-4470-9E92-FBBE9CD69386}" type="presParOf" srcId="{46936178-8B8C-488A-870C-8CEE6D7E245D}" destId="{92426553-59F2-4426-809B-B24929B63454}" srcOrd="5" destOrd="0" presId="urn:microsoft.com/office/officeart/2018/2/layout/IconVerticalSolidList"/>
    <dgm:cxn modelId="{86727F40-F0FD-4846-81BE-C85B25F45D44}" type="presParOf" srcId="{46936178-8B8C-488A-870C-8CEE6D7E245D}" destId="{FB332FF3-9A1D-4DD3-B7A8-04E5EECCE9D7}" srcOrd="6" destOrd="0" presId="urn:microsoft.com/office/officeart/2018/2/layout/IconVerticalSolidList"/>
    <dgm:cxn modelId="{A5D7FCA8-8116-4CBE-AD3D-205AEADB7A1E}" type="presParOf" srcId="{FB332FF3-9A1D-4DD3-B7A8-04E5EECCE9D7}" destId="{86D4CD7C-F914-42A9-8DFE-96C71DEA0FE5}" srcOrd="0" destOrd="0" presId="urn:microsoft.com/office/officeart/2018/2/layout/IconVerticalSolidList"/>
    <dgm:cxn modelId="{586E80BB-444D-43EE-A572-E0DB566FF264}" type="presParOf" srcId="{FB332FF3-9A1D-4DD3-B7A8-04E5EECCE9D7}" destId="{849080D8-9255-4C42-B7F0-E178A752E834}" srcOrd="1" destOrd="0" presId="urn:microsoft.com/office/officeart/2018/2/layout/IconVerticalSolidList"/>
    <dgm:cxn modelId="{015E8921-0737-40A9-A0F9-9695C380CEB7}" type="presParOf" srcId="{FB332FF3-9A1D-4DD3-B7A8-04E5EECCE9D7}" destId="{06DECB61-397C-4F85-B8AA-24E1DBDC8CA5}" srcOrd="2" destOrd="0" presId="urn:microsoft.com/office/officeart/2018/2/layout/IconVerticalSolidList"/>
    <dgm:cxn modelId="{B7DB6EB6-57A4-4DB8-9419-117F31333454}" type="presParOf" srcId="{FB332FF3-9A1D-4DD3-B7A8-04E5EECCE9D7}" destId="{06C8C96D-8EC0-4ACC-98FD-E42E6DCC4BC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F5DC99-F1A7-43EC-A075-B45645964485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2D2D797D-26FC-4000-8CA3-D1EA0FB4981A}">
      <dgm:prSet custT="1"/>
      <dgm:spPr/>
      <dgm:t>
        <a:bodyPr/>
        <a:lstStyle/>
        <a:p>
          <a:r>
            <a:rPr lang="es-ES_tradnl" sz="2000" noProof="0" dirty="0">
              <a:solidFill>
                <a:schemeClr val="bg1"/>
              </a:solidFill>
            </a:rPr>
            <a:t>El aseguramiento de la calidad (</a:t>
          </a:r>
          <a:r>
            <a:rPr lang="es-ES_tradnl" sz="2000" noProof="0" dirty="0" err="1">
              <a:solidFill>
                <a:schemeClr val="bg1"/>
              </a:solidFill>
            </a:rPr>
            <a:t>QA</a:t>
          </a:r>
          <a:r>
            <a:rPr lang="es-ES_tradnl" sz="2000" noProof="0" dirty="0">
              <a:solidFill>
                <a:schemeClr val="bg1"/>
              </a:solidFill>
            </a:rPr>
            <a:t>) es cualquier proceso sistemático para determinar si un producto o servicio cumple con los requisitos especificados</a:t>
          </a:r>
        </a:p>
      </dgm:t>
    </dgm:pt>
    <dgm:pt modelId="{8624D368-D569-49B0-AF10-EA7E06ABB1F4}" type="parTrans" cxnId="{C8C935AF-7C90-4579-A4E0-0F313E8CA610}">
      <dgm:prSet/>
      <dgm:spPr/>
      <dgm:t>
        <a:bodyPr/>
        <a:lstStyle/>
        <a:p>
          <a:endParaRPr lang="en-US"/>
        </a:p>
      </dgm:t>
    </dgm:pt>
    <dgm:pt modelId="{F9454803-B23C-46BB-BCE3-6F457A8B06EA}" type="sibTrans" cxnId="{C8C935AF-7C90-4579-A4E0-0F313E8CA610}">
      <dgm:prSet/>
      <dgm:spPr/>
      <dgm:t>
        <a:bodyPr/>
        <a:lstStyle/>
        <a:p>
          <a:endParaRPr lang="en-US"/>
        </a:p>
      </dgm:t>
    </dgm:pt>
    <dgm:pt modelId="{75D082DC-E743-4CC7-83EF-FAFFDBD015F3}">
      <dgm:prSet custT="1"/>
      <dgm:spPr/>
      <dgm:t>
        <a:bodyPr/>
        <a:lstStyle/>
        <a:p>
          <a:r>
            <a:rPr lang="es-ES_tradnl" sz="1700" noProof="0" dirty="0">
              <a:solidFill>
                <a:schemeClr val="bg1"/>
              </a:solidFill>
            </a:rPr>
            <a:t>Un sistema de garantía de calidad está destinado a aumentar la confianza del cliente y la credibilidad de una empresa, al mismo tiempo que mejora los procesos de trabajo y la eficiencia, y permite a una empresa competir mejor con los demás.</a:t>
          </a:r>
          <a:r>
            <a:rPr lang="es-ES_tradnl" sz="1500" noProof="0" dirty="0">
              <a:solidFill>
                <a:schemeClr val="bg1"/>
              </a:solidFill>
            </a:rPr>
            <a:t>
</a:t>
          </a:r>
        </a:p>
      </dgm:t>
    </dgm:pt>
    <dgm:pt modelId="{80D4BAC4-A4AB-4108-84F2-76F109173893}" type="parTrans" cxnId="{731FFAC6-0932-445C-BE4B-CF37D5B58FBE}">
      <dgm:prSet/>
      <dgm:spPr/>
      <dgm:t>
        <a:bodyPr/>
        <a:lstStyle/>
        <a:p>
          <a:endParaRPr lang="en-US"/>
        </a:p>
      </dgm:t>
    </dgm:pt>
    <dgm:pt modelId="{5D8901E4-BA5B-4FEC-A420-BCBC30957CEF}" type="sibTrans" cxnId="{731FFAC6-0932-445C-BE4B-CF37D5B58FBE}">
      <dgm:prSet/>
      <dgm:spPr/>
      <dgm:t>
        <a:bodyPr/>
        <a:lstStyle/>
        <a:p>
          <a:endParaRPr lang="en-US"/>
        </a:p>
      </dgm:t>
    </dgm:pt>
    <dgm:pt modelId="{6B856D9C-7FD2-42DB-AA09-70B0047E20DE}" type="pres">
      <dgm:prSet presAssocID="{B9F5DC99-F1A7-43EC-A075-B45645964485}" presName="root" presStyleCnt="0">
        <dgm:presLayoutVars>
          <dgm:dir/>
          <dgm:resizeHandles val="exact"/>
        </dgm:presLayoutVars>
      </dgm:prSet>
      <dgm:spPr/>
    </dgm:pt>
    <dgm:pt modelId="{FF95E927-084E-42B3-A7D4-02B65791E4BE}" type="pres">
      <dgm:prSet presAssocID="{2D2D797D-26FC-4000-8CA3-D1EA0FB4981A}" presName="compNode" presStyleCnt="0"/>
      <dgm:spPr/>
    </dgm:pt>
    <dgm:pt modelId="{F72957FB-733C-4C61-B88D-F8868F1D9ED0}" type="pres">
      <dgm:prSet presAssocID="{2D2D797D-26FC-4000-8CA3-D1EA0FB4981A}" presName="bgRect" presStyleLbl="bgShp" presStyleIdx="0" presStyleCnt="2"/>
      <dgm:spPr/>
    </dgm:pt>
    <dgm:pt modelId="{336AD703-40AE-4357-AB0B-4E11A6ADECFA}" type="pres">
      <dgm:prSet presAssocID="{2D2D797D-26FC-4000-8CA3-D1EA0FB4981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list"/>
        </a:ext>
      </dgm:extLst>
    </dgm:pt>
    <dgm:pt modelId="{8F11B7EB-5A42-4B29-BC58-A18B93A57BBC}" type="pres">
      <dgm:prSet presAssocID="{2D2D797D-26FC-4000-8CA3-D1EA0FB4981A}" presName="spaceRect" presStyleCnt="0"/>
      <dgm:spPr/>
    </dgm:pt>
    <dgm:pt modelId="{E34314E9-33AF-451D-8DFC-B53215FE1BA6}" type="pres">
      <dgm:prSet presAssocID="{2D2D797D-26FC-4000-8CA3-D1EA0FB4981A}" presName="parTx" presStyleLbl="revTx" presStyleIdx="0" presStyleCnt="2" custScaleX="122083" custLinFactNeighborX="-7735" custLinFactNeighborY="-756">
        <dgm:presLayoutVars>
          <dgm:chMax val="0"/>
          <dgm:chPref val="0"/>
        </dgm:presLayoutVars>
      </dgm:prSet>
      <dgm:spPr/>
    </dgm:pt>
    <dgm:pt modelId="{8C8F3494-ABB4-46FB-91DF-0350D542F5CF}" type="pres">
      <dgm:prSet presAssocID="{F9454803-B23C-46BB-BCE3-6F457A8B06EA}" presName="sibTrans" presStyleCnt="0"/>
      <dgm:spPr/>
    </dgm:pt>
    <dgm:pt modelId="{8B1989C1-739C-4B33-BE59-DAB1DF680B1B}" type="pres">
      <dgm:prSet presAssocID="{75D082DC-E743-4CC7-83EF-FAFFDBD015F3}" presName="compNode" presStyleCnt="0"/>
      <dgm:spPr/>
    </dgm:pt>
    <dgm:pt modelId="{F897B01C-5F67-4A52-962E-DA3AAE185BA7}" type="pres">
      <dgm:prSet presAssocID="{75D082DC-E743-4CC7-83EF-FAFFDBD015F3}" presName="bgRect" presStyleLbl="bgShp" presStyleIdx="1" presStyleCnt="2"/>
      <dgm:spPr/>
    </dgm:pt>
    <dgm:pt modelId="{2BE17324-BB7D-4C70-A85A-6F5CA8B1425F}" type="pres">
      <dgm:prSet presAssocID="{75D082DC-E743-4CC7-83EF-FAFFDBD015F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002B21FE-6C17-4B4C-BD10-1ADFB35C4782}" type="pres">
      <dgm:prSet presAssocID="{75D082DC-E743-4CC7-83EF-FAFFDBD015F3}" presName="spaceRect" presStyleCnt="0"/>
      <dgm:spPr/>
    </dgm:pt>
    <dgm:pt modelId="{83A2064A-F14E-4A87-AC87-922F56130056}" type="pres">
      <dgm:prSet presAssocID="{75D082DC-E743-4CC7-83EF-FAFFDBD015F3}" presName="parTx" presStyleLbl="revTx" presStyleIdx="1" presStyleCnt="2" custScaleX="117389" custLinFactNeighborX="-5406" custLinFactNeighborY="8484">
        <dgm:presLayoutVars>
          <dgm:chMax val="0"/>
          <dgm:chPref val="0"/>
        </dgm:presLayoutVars>
      </dgm:prSet>
      <dgm:spPr/>
    </dgm:pt>
  </dgm:ptLst>
  <dgm:cxnLst>
    <dgm:cxn modelId="{E83A5739-673C-4185-B28C-E73C1A5F67DC}" type="presOf" srcId="{B9F5DC99-F1A7-43EC-A075-B45645964485}" destId="{6B856D9C-7FD2-42DB-AA09-70B0047E20DE}" srcOrd="0" destOrd="0" presId="urn:microsoft.com/office/officeart/2018/2/layout/IconVerticalSolidList"/>
    <dgm:cxn modelId="{26787670-5066-40C0-ACFC-BAA3AFD2B598}" type="presOf" srcId="{2D2D797D-26FC-4000-8CA3-D1EA0FB4981A}" destId="{E34314E9-33AF-451D-8DFC-B53215FE1BA6}" srcOrd="0" destOrd="0" presId="urn:microsoft.com/office/officeart/2018/2/layout/IconVerticalSolidList"/>
    <dgm:cxn modelId="{39417C93-E179-4FDF-8B76-30F40C9FDB28}" type="presOf" srcId="{75D082DC-E743-4CC7-83EF-FAFFDBD015F3}" destId="{83A2064A-F14E-4A87-AC87-922F56130056}" srcOrd="0" destOrd="0" presId="urn:microsoft.com/office/officeart/2018/2/layout/IconVerticalSolidList"/>
    <dgm:cxn modelId="{C8C935AF-7C90-4579-A4E0-0F313E8CA610}" srcId="{B9F5DC99-F1A7-43EC-A075-B45645964485}" destId="{2D2D797D-26FC-4000-8CA3-D1EA0FB4981A}" srcOrd="0" destOrd="0" parTransId="{8624D368-D569-49B0-AF10-EA7E06ABB1F4}" sibTransId="{F9454803-B23C-46BB-BCE3-6F457A8B06EA}"/>
    <dgm:cxn modelId="{731FFAC6-0932-445C-BE4B-CF37D5B58FBE}" srcId="{B9F5DC99-F1A7-43EC-A075-B45645964485}" destId="{75D082DC-E743-4CC7-83EF-FAFFDBD015F3}" srcOrd="1" destOrd="0" parTransId="{80D4BAC4-A4AB-4108-84F2-76F109173893}" sibTransId="{5D8901E4-BA5B-4FEC-A420-BCBC30957CEF}"/>
    <dgm:cxn modelId="{A6D61A53-A6B4-470D-A310-FC4571A2C660}" type="presParOf" srcId="{6B856D9C-7FD2-42DB-AA09-70B0047E20DE}" destId="{FF95E927-084E-42B3-A7D4-02B65791E4BE}" srcOrd="0" destOrd="0" presId="urn:microsoft.com/office/officeart/2018/2/layout/IconVerticalSolidList"/>
    <dgm:cxn modelId="{FB2116CA-2010-4D17-A572-FA0B0A1A2BD0}" type="presParOf" srcId="{FF95E927-084E-42B3-A7D4-02B65791E4BE}" destId="{F72957FB-733C-4C61-B88D-F8868F1D9ED0}" srcOrd="0" destOrd="0" presId="urn:microsoft.com/office/officeart/2018/2/layout/IconVerticalSolidList"/>
    <dgm:cxn modelId="{BC675FB0-E289-42C9-844D-72CCFCC38120}" type="presParOf" srcId="{FF95E927-084E-42B3-A7D4-02B65791E4BE}" destId="{336AD703-40AE-4357-AB0B-4E11A6ADECFA}" srcOrd="1" destOrd="0" presId="urn:microsoft.com/office/officeart/2018/2/layout/IconVerticalSolidList"/>
    <dgm:cxn modelId="{FC9784CE-4E47-4482-9E86-AE561DDA64DE}" type="presParOf" srcId="{FF95E927-084E-42B3-A7D4-02B65791E4BE}" destId="{8F11B7EB-5A42-4B29-BC58-A18B93A57BBC}" srcOrd="2" destOrd="0" presId="urn:microsoft.com/office/officeart/2018/2/layout/IconVerticalSolidList"/>
    <dgm:cxn modelId="{17BCC112-63C8-41BA-A0CE-EDE339927BA6}" type="presParOf" srcId="{FF95E927-084E-42B3-A7D4-02B65791E4BE}" destId="{E34314E9-33AF-451D-8DFC-B53215FE1BA6}" srcOrd="3" destOrd="0" presId="urn:microsoft.com/office/officeart/2018/2/layout/IconVerticalSolidList"/>
    <dgm:cxn modelId="{6DC80A4A-AAC0-48AB-8A9B-0F410BEB865C}" type="presParOf" srcId="{6B856D9C-7FD2-42DB-AA09-70B0047E20DE}" destId="{8C8F3494-ABB4-46FB-91DF-0350D542F5CF}" srcOrd="1" destOrd="0" presId="urn:microsoft.com/office/officeart/2018/2/layout/IconVerticalSolidList"/>
    <dgm:cxn modelId="{1E2AA283-0537-470E-9086-E56D1BF35D33}" type="presParOf" srcId="{6B856D9C-7FD2-42DB-AA09-70B0047E20DE}" destId="{8B1989C1-739C-4B33-BE59-DAB1DF680B1B}" srcOrd="2" destOrd="0" presId="urn:microsoft.com/office/officeart/2018/2/layout/IconVerticalSolidList"/>
    <dgm:cxn modelId="{7BD69619-064E-43D9-B239-5AC8EC899C75}" type="presParOf" srcId="{8B1989C1-739C-4B33-BE59-DAB1DF680B1B}" destId="{F897B01C-5F67-4A52-962E-DA3AAE185BA7}" srcOrd="0" destOrd="0" presId="urn:microsoft.com/office/officeart/2018/2/layout/IconVerticalSolidList"/>
    <dgm:cxn modelId="{2DCFCCDC-51F2-4DA2-AC9B-13039ACDF631}" type="presParOf" srcId="{8B1989C1-739C-4B33-BE59-DAB1DF680B1B}" destId="{2BE17324-BB7D-4C70-A85A-6F5CA8B1425F}" srcOrd="1" destOrd="0" presId="urn:microsoft.com/office/officeart/2018/2/layout/IconVerticalSolidList"/>
    <dgm:cxn modelId="{9B05E9C7-A1A5-4A7B-9FFC-79B91A47734E}" type="presParOf" srcId="{8B1989C1-739C-4B33-BE59-DAB1DF680B1B}" destId="{002B21FE-6C17-4B4C-BD10-1ADFB35C4782}" srcOrd="2" destOrd="0" presId="urn:microsoft.com/office/officeart/2018/2/layout/IconVerticalSolidList"/>
    <dgm:cxn modelId="{EBBAD003-9F44-4D5A-9BAE-C571009B82E2}" type="presParOf" srcId="{8B1989C1-739C-4B33-BE59-DAB1DF680B1B}" destId="{83A2064A-F14E-4A87-AC87-922F5613005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9B4C03-E8E4-4F8F-B266-567739C85D7D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F85675-E5E0-4782-B3BE-DFF7490284AE}">
      <dgm:prSet/>
      <dgm:spPr/>
      <dgm:t>
        <a:bodyPr/>
        <a:lstStyle/>
        <a:p>
          <a:r>
            <a:rPr lang="en-US"/>
            <a:t>DEFECTOS: Son los resultados</a:t>
          </a:r>
        </a:p>
      </dgm:t>
    </dgm:pt>
    <dgm:pt modelId="{F699958E-20DE-4E57-B3C3-7E41C09DA564}" type="parTrans" cxnId="{BF4EE706-001F-4B3C-8ACC-FAAE15B8612A}">
      <dgm:prSet/>
      <dgm:spPr/>
      <dgm:t>
        <a:bodyPr/>
        <a:lstStyle/>
        <a:p>
          <a:endParaRPr lang="en-US"/>
        </a:p>
      </dgm:t>
    </dgm:pt>
    <dgm:pt modelId="{7BCEC55A-1DE2-4153-9BFB-E6C2A2F59C74}" type="sibTrans" cxnId="{BF4EE706-001F-4B3C-8ACC-FAAE15B8612A}">
      <dgm:prSet/>
      <dgm:spPr/>
      <dgm:t>
        <a:bodyPr/>
        <a:lstStyle/>
        <a:p>
          <a:endParaRPr lang="en-US"/>
        </a:p>
      </dgm:t>
    </dgm:pt>
    <dgm:pt modelId="{63840563-719D-412B-AED5-537480755F3D}">
      <dgm:prSet/>
      <dgm:spPr/>
      <dgm:t>
        <a:bodyPr/>
        <a:lstStyle/>
        <a:p>
          <a:r>
            <a:rPr lang="en-US"/>
            <a:t>ERRORES: Son las causas de los resultados</a:t>
          </a:r>
        </a:p>
      </dgm:t>
    </dgm:pt>
    <dgm:pt modelId="{B13305AE-29D0-4DA3-8F22-D2CFF56645BA}" type="parTrans" cxnId="{7813CA13-6F70-41DD-A202-0FCCA9D8ED66}">
      <dgm:prSet/>
      <dgm:spPr/>
      <dgm:t>
        <a:bodyPr/>
        <a:lstStyle/>
        <a:p>
          <a:endParaRPr lang="en-US"/>
        </a:p>
      </dgm:t>
    </dgm:pt>
    <dgm:pt modelId="{424B52A2-6DE0-4483-B454-C9A29316CB89}" type="sibTrans" cxnId="{7813CA13-6F70-41DD-A202-0FCCA9D8ED66}">
      <dgm:prSet/>
      <dgm:spPr/>
      <dgm:t>
        <a:bodyPr/>
        <a:lstStyle/>
        <a:p>
          <a:endParaRPr lang="en-US"/>
        </a:p>
      </dgm:t>
    </dgm:pt>
    <dgm:pt modelId="{FA4F9612-30D1-49B0-AAEE-364B920B2412}">
      <dgm:prSet/>
      <dgm:spPr/>
      <dgm:t>
        <a:bodyPr/>
        <a:lstStyle/>
        <a:p>
          <a:r>
            <a:rPr lang="en-US"/>
            <a:t>EJEMPLOS DE ERRORES:</a:t>
          </a:r>
        </a:p>
      </dgm:t>
    </dgm:pt>
    <dgm:pt modelId="{2B6E06E4-FEC9-40ED-8056-09C7CFD5D6A0}" type="parTrans" cxnId="{8933E079-8E54-40F1-9F1C-50BA8835F642}">
      <dgm:prSet/>
      <dgm:spPr/>
      <dgm:t>
        <a:bodyPr/>
        <a:lstStyle/>
        <a:p>
          <a:endParaRPr lang="en-US"/>
        </a:p>
      </dgm:t>
    </dgm:pt>
    <dgm:pt modelId="{AE8821B6-F226-442D-8188-1F3A4E99FBE5}" type="sibTrans" cxnId="{8933E079-8E54-40F1-9F1C-50BA8835F642}">
      <dgm:prSet/>
      <dgm:spPr/>
      <dgm:t>
        <a:bodyPr/>
        <a:lstStyle/>
        <a:p>
          <a:endParaRPr lang="en-US"/>
        </a:p>
      </dgm:t>
    </dgm:pt>
    <dgm:pt modelId="{CEBFD095-599F-47F0-BBAC-D0220A445317}">
      <dgm:prSet custT="1"/>
      <dgm:spPr/>
      <dgm:t>
        <a:bodyPr/>
        <a:lstStyle/>
        <a:p>
          <a:r>
            <a:rPr lang="es-ES_tradnl" sz="1800" noProof="0" dirty="0"/>
            <a:t>Olvido</a:t>
          </a:r>
        </a:p>
      </dgm:t>
    </dgm:pt>
    <dgm:pt modelId="{5B43567F-8F1E-4836-A0C8-902D1FEAD9C7}" type="parTrans" cxnId="{6F096281-3A74-4412-A1D1-E216B9151148}">
      <dgm:prSet/>
      <dgm:spPr/>
      <dgm:t>
        <a:bodyPr/>
        <a:lstStyle/>
        <a:p>
          <a:endParaRPr lang="en-US"/>
        </a:p>
      </dgm:t>
    </dgm:pt>
    <dgm:pt modelId="{F046FE6C-87BE-4719-A9B8-901AF69D2051}" type="sibTrans" cxnId="{6F096281-3A74-4412-A1D1-E216B9151148}">
      <dgm:prSet/>
      <dgm:spPr/>
      <dgm:t>
        <a:bodyPr/>
        <a:lstStyle/>
        <a:p>
          <a:endParaRPr lang="en-US"/>
        </a:p>
      </dgm:t>
    </dgm:pt>
    <dgm:pt modelId="{501DED25-7986-4BA7-85E9-30E31BB89469}">
      <dgm:prSet custT="1"/>
      <dgm:spPr/>
      <dgm:t>
        <a:bodyPr/>
        <a:lstStyle/>
        <a:p>
          <a:r>
            <a:rPr lang="es-ES_tradnl" sz="1800" noProof="0" dirty="0"/>
            <a:t>Falta de entendimiento del proceso</a:t>
          </a:r>
        </a:p>
      </dgm:t>
    </dgm:pt>
    <dgm:pt modelId="{02440241-CF30-40DA-ACD6-C23FCCD32F13}" type="parTrans" cxnId="{FB0D9F45-3E21-4976-984B-80E27A51E7F7}">
      <dgm:prSet/>
      <dgm:spPr/>
      <dgm:t>
        <a:bodyPr/>
        <a:lstStyle/>
        <a:p>
          <a:endParaRPr lang="en-US"/>
        </a:p>
      </dgm:t>
    </dgm:pt>
    <dgm:pt modelId="{70CCFBB3-D705-4CC5-AA39-567475CE5D2C}" type="sibTrans" cxnId="{FB0D9F45-3E21-4976-984B-80E27A51E7F7}">
      <dgm:prSet/>
      <dgm:spPr/>
      <dgm:t>
        <a:bodyPr/>
        <a:lstStyle/>
        <a:p>
          <a:endParaRPr lang="en-US"/>
        </a:p>
      </dgm:t>
    </dgm:pt>
    <dgm:pt modelId="{61591142-BB08-4AEF-882C-F8C8C49ED12F}">
      <dgm:prSet custT="1"/>
      <dgm:spPr/>
      <dgm:t>
        <a:bodyPr/>
        <a:lstStyle/>
        <a:p>
          <a:r>
            <a:rPr lang="es-ES_tradnl" sz="1800" noProof="0" dirty="0"/>
            <a:t>Falta de experiencia</a:t>
          </a:r>
        </a:p>
      </dgm:t>
    </dgm:pt>
    <dgm:pt modelId="{2277E199-16CB-41CB-9DEE-9672C0656AA4}" type="parTrans" cxnId="{5112CAEF-AC25-4941-9C96-EDD695CD65F3}">
      <dgm:prSet/>
      <dgm:spPr/>
      <dgm:t>
        <a:bodyPr/>
        <a:lstStyle/>
        <a:p>
          <a:endParaRPr lang="en-US"/>
        </a:p>
      </dgm:t>
    </dgm:pt>
    <dgm:pt modelId="{42F0DFBD-742F-4ED5-AA86-435406024950}" type="sibTrans" cxnId="{5112CAEF-AC25-4941-9C96-EDD695CD65F3}">
      <dgm:prSet/>
      <dgm:spPr/>
      <dgm:t>
        <a:bodyPr/>
        <a:lstStyle/>
        <a:p>
          <a:endParaRPr lang="en-US"/>
        </a:p>
      </dgm:t>
    </dgm:pt>
    <dgm:pt modelId="{B31D3757-355F-4EAD-B172-4BD825E8535D}">
      <dgm:prSet custT="1"/>
      <dgm:spPr/>
      <dgm:t>
        <a:bodyPr/>
        <a:lstStyle/>
        <a:p>
          <a:r>
            <a:rPr lang="es-ES_tradnl" sz="1800" noProof="0" dirty="0"/>
            <a:t>Errores a propósito (ignoran reglas, políticas)</a:t>
          </a:r>
        </a:p>
      </dgm:t>
    </dgm:pt>
    <dgm:pt modelId="{C0A25B48-2A52-49B4-B286-2092EC372743}" type="parTrans" cxnId="{C2BBB5B6-4D20-4AD4-B1FE-A314655E4828}">
      <dgm:prSet/>
      <dgm:spPr/>
      <dgm:t>
        <a:bodyPr/>
        <a:lstStyle/>
        <a:p>
          <a:endParaRPr lang="en-US"/>
        </a:p>
      </dgm:t>
    </dgm:pt>
    <dgm:pt modelId="{3E1CD5A5-630B-4BD1-A3B8-B873152C46C6}" type="sibTrans" cxnId="{C2BBB5B6-4D20-4AD4-B1FE-A314655E4828}">
      <dgm:prSet/>
      <dgm:spPr/>
      <dgm:t>
        <a:bodyPr/>
        <a:lstStyle/>
        <a:p>
          <a:endParaRPr lang="en-US"/>
        </a:p>
      </dgm:t>
    </dgm:pt>
    <dgm:pt modelId="{EFDA16FD-4E81-4B93-ADFE-A4356C1DD417}">
      <dgm:prSet custT="1"/>
      <dgm:spPr/>
      <dgm:t>
        <a:bodyPr/>
        <a:lstStyle/>
        <a:p>
          <a:r>
            <a:rPr lang="es-ES_tradnl" sz="1800" noProof="0" dirty="0"/>
            <a:t>Descuido</a:t>
          </a:r>
        </a:p>
      </dgm:t>
    </dgm:pt>
    <dgm:pt modelId="{DCB250A7-19E1-440E-A9D1-1C7FA9B5F126}" type="parTrans" cxnId="{E550A0E2-A80F-4342-9632-9248DD2D70A9}">
      <dgm:prSet/>
      <dgm:spPr/>
      <dgm:t>
        <a:bodyPr/>
        <a:lstStyle/>
        <a:p>
          <a:endParaRPr lang="en-US"/>
        </a:p>
      </dgm:t>
    </dgm:pt>
    <dgm:pt modelId="{C5C8315A-0B0D-43FC-A847-49EFF877D0ED}" type="sibTrans" cxnId="{E550A0E2-A80F-4342-9632-9248DD2D70A9}">
      <dgm:prSet/>
      <dgm:spPr/>
      <dgm:t>
        <a:bodyPr/>
        <a:lstStyle/>
        <a:p>
          <a:endParaRPr lang="en-US"/>
        </a:p>
      </dgm:t>
    </dgm:pt>
    <dgm:pt modelId="{AFBA96A4-D547-4589-89BA-028CEAC7A75E}">
      <dgm:prSet custT="1"/>
      <dgm:spPr/>
      <dgm:t>
        <a:bodyPr/>
        <a:lstStyle/>
        <a:p>
          <a:r>
            <a:rPr lang="es-ES_tradnl" sz="1800" noProof="0" dirty="0"/>
            <a:t>Lentitud de individuo, proceso o Sistema</a:t>
          </a:r>
        </a:p>
      </dgm:t>
    </dgm:pt>
    <dgm:pt modelId="{D1CAF1DD-1152-444A-9370-E41577C05021}" type="parTrans" cxnId="{7CB085C2-F00B-44B9-A4F9-7FC3B2E90F46}">
      <dgm:prSet/>
      <dgm:spPr/>
      <dgm:t>
        <a:bodyPr/>
        <a:lstStyle/>
        <a:p>
          <a:endParaRPr lang="en-US"/>
        </a:p>
      </dgm:t>
    </dgm:pt>
    <dgm:pt modelId="{8F2FB43A-D86C-4188-BAA3-6484750A8E38}" type="sibTrans" cxnId="{7CB085C2-F00B-44B9-A4F9-7FC3B2E90F46}">
      <dgm:prSet/>
      <dgm:spPr/>
      <dgm:t>
        <a:bodyPr/>
        <a:lstStyle/>
        <a:p>
          <a:endParaRPr lang="en-US"/>
        </a:p>
      </dgm:t>
    </dgm:pt>
    <dgm:pt modelId="{8407920A-79AC-4CB3-8C01-2F19834B0A73}">
      <dgm:prSet custT="1"/>
      <dgm:spPr/>
      <dgm:t>
        <a:bodyPr/>
        <a:lstStyle/>
        <a:p>
          <a:r>
            <a:rPr lang="es-ES_tradnl" sz="1800" noProof="0" dirty="0"/>
            <a:t>Falta de capacitación</a:t>
          </a:r>
        </a:p>
      </dgm:t>
    </dgm:pt>
    <dgm:pt modelId="{BF46E2D9-E339-43EA-97EC-B6139148A845}" type="parTrans" cxnId="{970D997A-3538-4C7F-9545-6F1289267B36}">
      <dgm:prSet/>
      <dgm:spPr/>
      <dgm:t>
        <a:bodyPr/>
        <a:lstStyle/>
        <a:p>
          <a:endParaRPr lang="en-US"/>
        </a:p>
      </dgm:t>
    </dgm:pt>
    <dgm:pt modelId="{BB82D1F3-3D3B-4718-A7BE-AD7EBA1F0B03}" type="sibTrans" cxnId="{970D997A-3538-4C7F-9545-6F1289267B36}">
      <dgm:prSet/>
      <dgm:spPr/>
      <dgm:t>
        <a:bodyPr/>
        <a:lstStyle/>
        <a:p>
          <a:endParaRPr lang="en-US"/>
        </a:p>
      </dgm:t>
    </dgm:pt>
    <dgm:pt modelId="{B2662933-0C59-C048-B7C9-66F13EB2FF03}" type="pres">
      <dgm:prSet presAssocID="{209B4C03-E8E4-4F8F-B266-567739C85D7D}" presName="linear" presStyleCnt="0">
        <dgm:presLayoutVars>
          <dgm:dir/>
          <dgm:animLvl val="lvl"/>
          <dgm:resizeHandles val="exact"/>
        </dgm:presLayoutVars>
      </dgm:prSet>
      <dgm:spPr/>
    </dgm:pt>
    <dgm:pt modelId="{E651FB0E-D3A9-114C-B97E-C03E72B6BCF6}" type="pres">
      <dgm:prSet presAssocID="{44F85675-E5E0-4782-B3BE-DFF7490284AE}" presName="parentLin" presStyleCnt="0"/>
      <dgm:spPr/>
    </dgm:pt>
    <dgm:pt modelId="{3B459A14-1587-C44B-AC31-6F52BB1B0873}" type="pres">
      <dgm:prSet presAssocID="{44F85675-E5E0-4782-B3BE-DFF7490284AE}" presName="parentLeftMargin" presStyleLbl="node1" presStyleIdx="0" presStyleCnt="3"/>
      <dgm:spPr/>
    </dgm:pt>
    <dgm:pt modelId="{278ADB1C-80DB-6244-A40B-BD1442343691}" type="pres">
      <dgm:prSet presAssocID="{44F85675-E5E0-4782-B3BE-DFF7490284A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B579D2E-B94E-494D-ABA6-B7D7C2764793}" type="pres">
      <dgm:prSet presAssocID="{44F85675-E5E0-4782-B3BE-DFF7490284AE}" presName="negativeSpace" presStyleCnt="0"/>
      <dgm:spPr/>
    </dgm:pt>
    <dgm:pt modelId="{B09A3AF4-85E4-0240-B1BC-E925B2B9D3D6}" type="pres">
      <dgm:prSet presAssocID="{44F85675-E5E0-4782-B3BE-DFF7490284AE}" presName="childText" presStyleLbl="conFgAcc1" presStyleIdx="0" presStyleCnt="3">
        <dgm:presLayoutVars>
          <dgm:bulletEnabled val="1"/>
        </dgm:presLayoutVars>
      </dgm:prSet>
      <dgm:spPr/>
    </dgm:pt>
    <dgm:pt modelId="{10415700-D9D2-744A-AC2B-4156BFFB40D4}" type="pres">
      <dgm:prSet presAssocID="{7BCEC55A-1DE2-4153-9BFB-E6C2A2F59C74}" presName="spaceBetweenRectangles" presStyleCnt="0"/>
      <dgm:spPr/>
    </dgm:pt>
    <dgm:pt modelId="{3ECC7B0E-5D79-5146-A131-A44706E3AACA}" type="pres">
      <dgm:prSet presAssocID="{63840563-719D-412B-AED5-537480755F3D}" presName="parentLin" presStyleCnt="0"/>
      <dgm:spPr/>
    </dgm:pt>
    <dgm:pt modelId="{FD48AF06-7421-0347-9B70-DEE636B9F2EB}" type="pres">
      <dgm:prSet presAssocID="{63840563-719D-412B-AED5-537480755F3D}" presName="parentLeftMargin" presStyleLbl="node1" presStyleIdx="0" presStyleCnt="3"/>
      <dgm:spPr/>
    </dgm:pt>
    <dgm:pt modelId="{9E9C420D-B313-7E44-8903-BEA8843F5896}" type="pres">
      <dgm:prSet presAssocID="{63840563-719D-412B-AED5-537480755F3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D9C815B-93B9-054B-852E-B14E1BF8BAC6}" type="pres">
      <dgm:prSet presAssocID="{63840563-719D-412B-AED5-537480755F3D}" presName="negativeSpace" presStyleCnt="0"/>
      <dgm:spPr/>
    </dgm:pt>
    <dgm:pt modelId="{6F81BF38-6F0B-F340-94A0-8F090F7E202D}" type="pres">
      <dgm:prSet presAssocID="{63840563-719D-412B-AED5-537480755F3D}" presName="childText" presStyleLbl="conFgAcc1" presStyleIdx="1" presStyleCnt="3">
        <dgm:presLayoutVars>
          <dgm:bulletEnabled val="1"/>
        </dgm:presLayoutVars>
      </dgm:prSet>
      <dgm:spPr/>
    </dgm:pt>
    <dgm:pt modelId="{C89FC7D6-9B38-9A4E-B719-362A6274E2EE}" type="pres">
      <dgm:prSet presAssocID="{424B52A2-6DE0-4483-B454-C9A29316CB89}" presName="spaceBetweenRectangles" presStyleCnt="0"/>
      <dgm:spPr/>
    </dgm:pt>
    <dgm:pt modelId="{03138904-957E-2644-B751-E575091BE517}" type="pres">
      <dgm:prSet presAssocID="{FA4F9612-30D1-49B0-AAEE-364B920B2412}" presName="parentLin" presStyleCnt="0"/>
      <dgm:spPr/>
    </dgm:pt>
    <dgm:pt modelId="{A5D2DA62-BD5E-BD44-8CD3-53EBC86283FA}" type="pres">
      <dgm:prSet presAssocID="{FA4F9612-30D1-49B0-AAEE-364B920B2412}" presName="parentLeftMargin" presStyleLbl="node1" presStyleIdx="1" presStyleCnt="3"/>
      <dgm:spPr/>
    </dgm:pt>
    <dgm:pt modelId="{80D3B006-5E5F-F74D-BD4C-A8FEC0EA5FCE}" type="pres">
      <dgm:prSet presAssocID="{FA4F9612-30D1-49B0-AAEE-364B920B241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987A0BD9-664B-EC49-B1CD-51ACC93373EC}" type="pres">
      <dgm:prSet presAssocID="{FA4F9612-30D1-49B0-AAEE-364B920B2412}" presName="negativeSpace" presStyleCnt="0"/>
      <dgm:spPr/>
    </dgm:pt>
    <dgm:pt modelId="{63154A80-6FE5-EC45-B494-5A3ADAECD134}" type="pres">
      <dgm:prSet presAssocID="{FA4F9612-30D1-49B0-AAEE-364B920B241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913D0F02-7933-4A4D-A303-A51E0874CDB7}" type="presOf" srcId="{501DED25-7986-4BA7-85E9-30E31BB89469}" destId="{63154A80-6FE5-EC45-B494-5A3ADAECD134}" srcOrd="0" destOrd="1" presId="urn:microsoft.com/office/officeart/2005/8/layout/list1"/>
    <dgm:cxn modelId="{DA243206-D228-9044-9F0B-E9BA74261A4D}" type="presOf" srcId="{AFBA96A4-D547-4589-89BA-028CEAC7A75E}" destId="{63154A80-6FE5-EC45-B494-5A3ADAECD134}" srcOrd="0" destOrd="5" presId="urn:microsoft.com/office/officeart/2005/8/layout/list1"/>
    <dgm:cxn modelId="{BF4EE706-001F-4B3C-8ACC-FAAE15B8612A}" srcId="{209B4C03-E8E4-4F8F-B266-567739C85D7D}" destId="{44F85675-E5E0-4782-B3BE-DFF7490284AE}" srcOrd="0" destOrd="0" parTransId="{F699958E-20DE-4E57-B3C3-7E41C09DA564}" sibTransId="{7BCEC55A-1DE2-4153-9BFB-E6C2A2F59C74}"/>
    <dgm:cxn modelId="{7813CA13-6F70-41DD-A202-0FCCA9D8ED66}" srcId="{209B4C03-E8E4-4F8F-B266-567739C85D7D}" destId="{63840563-719D-412B-AED5-537480755F3D}" srcOrd="1" destOrd="0" parTransId="{B13305AE-29D0-4DA3-8F22-D2CFF56645BA}" sibTransId="{424B52A2-6DE0-4483-B454-C9A29316CB89}"/>
    <dgm:cxn modelId="{64C75325-5AFD-9A40-8CFC-3BEA0657387A}" type="presOf" srcId="{8407920A-79AC-4CB3-8C01-2F19834B0A73}" destId="{63154A80-6FE5-EC45-B494-5A3ADAECD134}" srcOrd="0" destOrd="6" presId="urn:microsoft.com/office/officeart/2005/8/layout/list1"/>
    <dgm:cxn modelId="{21AE0626-D630-214C-A1E3-6A4526130EB5}" type="presOf" srcId="{63840563-719D-412B-AED5-537480755F3D}" destId="{9E9C420D-B313-7E44-8903-BEA8843F5896}" srcOrd="1" destOrd="0" presId="urn:microsoft.com/office/officeart/2005/8/layout/list1"/>
    <dgm:cxn modelId="{FB0D9F45-3E21-4976-984B-80E27A51E7F7}" srcId="{FA4F9612-30D1-49B0-AAEE-364B920B2412}" destId="{501DED25-7986-4BA7-85E9-30E31BB89469}" srcOrd="1" destOrd="0" parTransId="{02440241-CF30-40DA-ACD6-C23FCCD32F13}" sibTransId="{70CCFBB3-D705-4CC5-AA39-567475CE5D2C}"/>
    <dgm:cxn modelId="{60A46B53-30B5-6245-8146-214258C6011D}" type="presOf" srcId="{44F85675-E5E0-4782-B3BE-DFF7490284AE}" destId="{3B459A14-1587-C44B-AC31-6F52BB1B0873}" srcOrd="0" destOrd="0" presId="urn:microsoft.com/office/officeart/2005/8/layout/list1"/>
    <dgm:cxn modelId="{3C258E6B-B432-D14C-916C-ED7425E59AE0}" type="presOf" srcId="{EFDA16FD-4E81-4B93-ADFE-A4356C1DD417}" destId="{63154A80-6FE5-EC45-B494-5A3ADAECD134}" srcOrd="0" destOrd="4" presId="urn:microsoft.com/office/officeart/2005/8/layout/list1"/>
    <dgm:cxn modelId="{8933E079-8E54-40F1-9F1C-50BA8835F642}" srcId="{209B4C03-E8E4-4F8F-B266-567739C85D7D}" destId="{FA4F9612-30D1-49B0-AAEE-364B920B2412}" srcOrd="2" destOrd="0" parTransId="{2B6E06E4-FEC9-40ED-8056-09C7CFD5D6A0}" sibTransId="{AE8821B6-F226-442D-8188-1F3A4E99FBE5}"/>
    <dgm:cxn modelId="{970D997A-3538-4C7F-9545-6F1289267B36}" srcId="{FA4F9612-30D1-49B0-AAEE-364B920B2412}" destId="{8407920A-79AC-4CB3-8C01-2F19834B0A73}" srcOrd="6" destOrd="0" parTransId="{BF46E2D9-E339-43EA-97EC-B6139148A845}" sibTransId="{BB82D1F3-3D3B-4718-A7BE-AD7EBA1F0B03}"/>
    <dgm:cxn modelId="{6F096281-3A74-4412-A1D1-E216B9151148}" srcId="{FA4F9612-30D1-49B0-AAEE-364B920B2412}" destId="{CEBFD095-599F-47F0-BBAC-D0220A445317}" srcOrd="0" destOrd="0" parTransId="{5B43567F-8F1E-4836-A0C8-902D1FEAD9C7}" sibTransId="{F046FE6C-87BE-4719-A9B8-901AF69D2051}"/>
    <dgm:cxn modelId="{F48DAD81-C4A5-684C-B507-3C3B46666578}" type="presOf" srcId="{209B4C03-E8E4-4F8F-B266-567739C85D7D}" destId="{B2662933-0C59-C048-B7C9-66F13EB2FF03}" srcOrd="0" destOrd="0" presId="urn:microsoft.com/office/officeart/2005/8/layout/list1"/>
    <dgm:cxn modelId="{A3E67889-FF96-844D-A5A5-44E0CD33641D}" type="presOf" srcId="{B31D3757-355F-4EAD-B172-4BD825E8535D}" destId="{63154A80-6FE5-EC45-B494-5A3ADAECD134}" srcOrd="0" destOrd="3" presId="urn:microsoft.com/office/officeart/2005/8/layout/list1"/>
    <dgm:cxn modelId="{C2BBB5B6-4D20-4AD4-B1FE-A314655E4828}" srcId="{FA4F9612-30D1-49B0-AAEE-364B920B2412}" destId="{B31D3757-355F-4EAD-B172-4BD825E8535D}" srcOrd="3" destOrd="0" parTransId="{C0A25B48-2A52-49B4-B286-2092EC372743}" sibTransId="{3E1CD5A5-630B-4BD1-A3B8-B873152C46C6}"/>
    <dgm:cxn modelId="{7CB085C2-F00B-44B9-A4F9-7FC3B2E90F46}" srcId="{FA4F9612-30D1-49B0-AAEE-364B920B2412}" destId="{AFBA96A4-D547-4589-89BA-028CEAC7A75E}" srcOrd="5" destOrd="0" parTransId="{D1CAF1DD-1152-444A-9370-E41577C05021}" sibTransId="{8F2FB43A-D86C-4188-BAA3-6484750A8E38}"/>
    <dgm:cxn modelId="{20B62DD5-49A4-814D-8309-DE0828C51B52}" type="presOf" srcId="{CEBFD095-599F-47F0-BBAC-D0220A445317}" destId="{63154A80-6FE5-EC45-B494-5A3ADAECD134}" srcOrd="0" destOrd="0" presId="urn:microsoft.com/office/officeart/2005/8/layout/list1"/>
    <dgm:cxn modelId="{19936BDA-99A2-794F-BA72-3251F0019527}" type="presOf" srcId="{63840563-719D-412B-AED5-537480755F3D}" destId="{FD48AF06-7421-0347-9B70-DEE636B9F2EB}" srcOrd="0" destOrd="0" presId="urn:microsoft.com/office/officeart/2005/8/layout/list1"/>
    <dgm:cxn modelId="{071528E2-A506-FA4E-88FC-1B1FBA2EE28C}" type="presOf" srcId="{44F85675-E5E0-4782-B3BE-DFF7490284AE}" destId="{278ADB1C-80DB-6244-A40B-BD1442343691}" srcOrd="1" destOrd="0" presId="urn:microsoft.com/office/officeart/2005/8/layout/list1"/>
    <dgm:cxn modelId="{E550A0E2-A80F-4342-9632-9248DD2D70A9}" srcId="{FA4F9612-30D1-49B0-AAEE-364B920B2412}" destId="{EFDA16FD-4E81-4B93-ADFE-A4356C1DD417}" srcOrd="4" destOrd="0" parTransId="{DCB250A7-19E1-440E-A9D1-1C7FA9B5F126}" sibTransId="{C5C8315A-0B0D-43FC-A847-49EFF877D0ED}"/>
    <dgm:cxn modelId="{5112CAEF-AC25-4941-9C96-EDD695CD65F3}" srcId="{FA4F9612-30D1-49B0-AAEE-364B920B2412}" destId="{61591142-BB08-4AEF-882C-F8C8C49ED12F}" srcOrd="2" destOrd="0" parTransId="{2277E199-16CB-41CB-9DEE-9672C0656AA4}" sibTransId="{42F0DFBD-742F-4ED5-AA86-435406024950}"/>
    <dgm:cxn modelId="{6ED1FFEF-7732-EB4D-A0F6-89606D59CA90}" type="presOf" srcId="{FA4F9612-30D1-49B0-AAEE-364B920B2412}" destId="{A5D2DA62-BD5E-BD44-8CD3-53EBC86283FA}" srcOrd="0" destOrd="0" presId="urn:microsoft.com/office/officeart/2005/8/layout/list1"/>
    <dgm:cxn modelId="{A51F2BF2-7706-A549-A7F0-974C9C793484}" type="presOf" srcId="{61591142-BB08-4AEF-882C-F8C8C49ED12F}" destId="{63154A80-6FE5-EC45-B494-5A3ADAECD134}" srcOrd="0" destOrd="2" presId="urn:microsoft.com/office/officeart/2005/8/layout/list1"/>
    <dgm:cxn modelId="{D186A8F5-97DF-C146-B4EC-2CEA4F380E2C}" type="presOf" srcId="{FA4F9612-30D1-49B0-AAEE-364B920B2412}" destId="{80D3B006-5E5F-F74D-BD4C-A8FEC0EA5FCE}" srcOrd="1" destOrd="0" presId="urn:microsoft.com/office/officeart/2005/8/layout/list1"/>
    <dgm:cxn modelId="{C22EB705-26D6-8B45-A420-4D14E8E4088A}" type="presParOf" srcId="{B2662933-0C59-C048-B7C9-66F13EB2FF03}" destId="{E651FB0E-D3A9-114C-B97E-C03E72B6BCF6}" srcOrd="0" destOrd="0" presId="urn:microsoft.com/office/officeart/2005/8/layout/list1"/>
    <dgm:cxn modelId="{B7A97E88-8F26-1443-8D9D-D217BD252CE6}" type="presParOf" srcId="{E651FB0E-D3A9-114C-B97E-C03E72B6BCF6}" destId="{3B459A14-1587-C44B-AC31-6F52BB1B0873}" srcOrd="0" destOrd="0" presId="urn:microsoft.com/office/officeart/2005/8/layout/list1"/>
    <dgm:cxn modelId="{1D2BA57A-B519-A040-BF06-C61CD8F6D2D8}" type="presParOf" srcId="{E651FB0E-D3A9-114C-B97E-C03E72B6BCF6}" destId="{278ADB1C-80DB-6244-A40B-BD1442343691}" srcOrd="1" destOrd="0" presId="urn:microsoft.com/office/officeart/2005/8/layout/list1"/>
    <dgm:cxn modelId="{E1BFFDAD-7209-B242-AFF9-447D3AA03B8F}" type="presParOf" srcId="{B2662933-0C59-C048-B7C9-66F13EB2FF03}" destId="{1B579D2E-B94E-494D-ABA6-B7D7C2764793}" srcOrd="1" destOrd="0" presId="urn:microsoft.com/office/officeart/2005/8/layout/list1"/>
    <dgm:cxn modelId="{34B5303B-EF58-6D4E-94BD-DBDCE9307153}" type="presParOf" srcId="{B2662933-0C59-C048-B7C9-66F13EB2FF03}" destId="{B09A3AF4-85E4-0240-B1BC-E925B2B9D3D6}" srcOrd="2" destOrd="0" presId="urn:microsoft.com/office/officeart/2005/8/layout/list1"/>
    <dgm:cxn modelId="{2794FCC0-6E0A-3B4E-ADFF-AADFFD6F5AA8}" type="presParOf" srcId="{B2662933-0C59-C048-B7C9-66F13EB2FF03}" destId="{10415700-D9D2-744A-AC2B-4156BFFB40D4}" srcOrd="3" destOrd="0" presId="urn:microsoft.com/office/officeart/2005/8/layout/list1"/>
    <dgm:cxn modelId="{D97ADE75-2A37-6141-A270-F44DE06DF133}" type="presParOf" srcId="{B2662933-0C59-C048-B7C9-66F13EB2FF03}" destId="{3ECC7B0E-5D79-5146-A131-A44706E3AACA}" srcOrd="4" destOrd="0" presId="urn:microsoft.com/office/officeart/2005/8/layout/list1"/>
    <dgm:cxn modelId="{FCE12360-5AE3-9C41-AE59-687EBBC8B009}" type="presParOf" srcId="{3ECC7B0E-5D79-5146-A131-A44706E3AACA}" destId="{FD48AF06-7421-0347-9B70-DEE636B9F2EB}" srcOrd="0" destOrd="0" presId="urn:microsoft.com/office/officeart/2005/8/layout/list1"/>
    <dgm:cxn modelId="{2AA04A9D-4309-F643-9947-1D78735047C4}" type="presParOf" srcId="{3ECC7B0E-5D79-5146-A131-A44706E3AACA}" destId="{9E9C420D-B313-7E44-8903-BEA8843F5896}" srcOrd="1" destOrd="0" presId="urn:microsoft.com/office/officeart/2005/8/layout/list1"/>
    <dgm:cxn modelId="{08381CF6-9D15-7B43-B46C-CD4B45AF465B}" type="presParOf" srcId="{B2662933-0C59-C048-B7C9-66F13EB2FF03}" destId="{AD9C815B-93B9-054B-852E-B14E1BF8BAC6}" srcOrd="5" destOrd="0" presId="urn:microsoft.com/office/officeart/2005/8/layout/list1"/>
    <dgm:cxn modelId="{DC0271CC-C5D0-3E4C-B094-8FBAFF132F8F}" type="presParOf" srcId="{B2662933-0C59-C048-B7C9-66F13EB2FF03}" destId="{6F81BF38-6F0B-F340-94A0-8F090F7E202D}" srcOrd="6" destOrd="0" presId="urn:microsoft.com/office/officeart/2005/8/layout/list1"/>
    <dgm:cxn modelId="{3D068B92-6C01-0E48-993D-AD0C87E729C4}" type="presParOf" srcId="{B2662933-0C59-C048-B7C9-66F13EB2FF03}" destId="{C89FC7D6-9B38-9A4E-B719-362A6274E2EE}" srcOrd="7" destOrd="0" presId="urn:microsoft.com/office/officeart/2005/8/layout/list1"/>
    <dgm:cxn modelId="{A7D234D9-9814-9440-B62A-493B7971CD9C}" type="presParOf" srcId="{B2662933-0C59-C048-B7C9-66F13EB2FF03}" destId="{03138904-957E-2644-B751-E575091BE517}" srcOrd="8" destOrd="0" presId="urn:microsoft.com/office/officeart/2005/8/layout/list1"/>
    <dgm:cxn modelId="{2DBE5B01-8E0D-A744-96D1-467C8FDA5ED3}" type="presParOf" srcId="{03138904-957E-2644-B751-E575091BE517}" destId="{A5D2DA62-BD5E-BD44-8CD3-53EBC86283FA}" srcOrd="0" destOrd="0" presId="urn:microsoft.com/office/officeart/2005/8/layout/list1"/>
    <dgm:cxn modelId="{FB688581-48E9-404A-9935-0BB4F29EFCFB}" type="presParOf" srcId="{03138904-957E-2644-B751-E575091BE517}" destId="{80D3B006-5E5F-F74D-BD4C-A8FEC0EA5FCE}" srcOrd="1" destOrd="0" presId="urn:microsoft.com/office/officeart/2005/8/layout/list1"/>
    <dgm:cxn modelId="{FBF384CB-7C72-6F49-9E7D-69CC7659C382}" type="presParOf" srcId="{B2662933-0C59-C048-B7C9-66F13EB2FF03}" destId="{987A0BD9-664B-EC49-B1CD-51ACC93373EC}" srcOrd="9" destOrd="0" presId="urn:microsoft.com/office/officeart/2005/8/layout/list1"/>
    <dgm:cxn modelId="{04D7079C-DCEC-A64C-915B-823C135F977C}" type="presParOf" srcId="{B2662933-0C59-C048-B7C9-66F13EB2FF03}" destId="{63154A80-6FE5-EC45-B494-5A3ADAECD13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9D0995-D58E-4B5A-9C7F-814A67FD33F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538ED02-321D-418C-9F25-78BD277F4BAD}">
      <dgm:prSet custT="1"/>
      <dgm:spPr/>
      <dgm:t>
        <a:bodyPr/>
        <a:lstStyle/>
        <a:p>
          <a:r>
            <a:rPr lang="es-ES" sz="2000" dirty="0"/>
            <a:t>La manera eficaz y eficiente de reducir costos es implantando el sistema de mejora continua que no se trata de recortar costos, sino de gestionarlos.</a:t>
          </a:r>
          <a:endParaRPr lang="en-US" sz="2000" dirty="0"/>
        </a:p>
      </dgm:t>
    </dgm:pt>
    <dgm:pt modelId="{D08B64A7-8187-4729-9622-D6F9CE3FF66D}" type="parTrans" cxnId="{2B05A7E8-EEE1-4C9E-8C1E-A5A50D72D125}">
      <dgm:prSet/>
      <dgm:spPr/>
      <dgm:t>
        <a:bodyPr/>
        <a:lstStyle/>
        <a:p>
          <a:endParaRPr lang="en-US"/>
        </a:p>
      </dgm:t>
    </dgm:pt>
    <dgm:pt modelId="{9CA368DA-837E-4C4A-AD37-126D26693914}" type="sibTrans" cxnId="{2B05A7E8-EEE1-4C9E-8C1E-A5A50D72D125}">
      <dgm:prSet/>
      <dgm:spPr/>
      <dgm:t>
        <a:bodyPr/>
        <a:lstStyle/>
        <a:p>
          <a:endParaRPr lang="en-US"/>
        </a:p>
      </dgm:t>
    </dgm:pt>
    <dgm:pt modelId="{6267D93C-E68A-4EAC-87EA-80FD8F418BC6}">
      <dgm:prSet custT="1"/>
      <dgm:spPr/>
      <dgm:t>
        <a:bodyPr/>
        <a:lstStyle/>
        <a:p>
          <a:r>
            <a:rPr lang="es-ES" sz="2000" dirty="0"/>
            <a:t>La mejor manera de reducir los costos en la empresa es mediante la detección, prevención y eliminación sistemática del uso excesivo de recursos.</a:t>
          </a:r>
          <a:endParaRPr lang="en-US" sz="2000" dirty="0"/>
        </a:p>
      </dgm:t>
    </dgm:pt>
    <dgm:pt modelId="{EF4BBBAD-F413-4F54-9F2C-FDC8DCBE1AC2}" type="parTrans" cxnId="{075F7EFA-FFE0-4C46-954F-450BC38E93BC}">
      <dgm:prSet/>
      <dgm:spPr/>
      <dgm:t>
        <a:bodyPr/>
        <a:lstStyle/>
        <a:p>
          <a:endParaRPr lang="en-US"/>
        </a:p>
      </dgm:t>
    </dgm:pt>
    <dgm:pt modelId="{E82A5977-5A9E-4DA9-99DE-5DAABC5D0797}" type="sibTrans" cxnId="{075F7EFA-FFE0-4C46-954F-450BC38E93BC}">
      <dgm:prSet/>
      <dgm:spPr/>
      <dgm:t>
        <a:bodyPr/>
        <a:lstStyle/>
        <a:p>
          <a:endParaRPr lang="en-US"/>
        </a:p>
      </dgm:t>
    </dgm:pt>
    <dgm:pt modelId="{10AC0801-298B-4F8B-9411-DBDD5B92CE4C}" type="pres">
      <dgm:prSet presAssocID="{B69D0995-D58E-4B5A-9C7F-814A67FD33F1}" presName="root" presStyleCnt="0">
        <dgm:presLayoutVars>
          <dgm:dir/>
          <dgm:resizeHandles val="exact"/>
        </dgm:presLayoutVars>
      </dgm:prSet>
      <dgm:spPr/>
    </dgm:pt>
    <dgm:pt modelId="{672FA8FB-ABC7-4AEF-9CF3-8273E551E6F6}" type="pres">
      <dgm:prSet presAssocID="{4538ED02-321D-418C-9F25-78BD277F4BAD}" presName="compNode" presStyleCnt="0"/>
      <dgm:spPr/>
    </dgm:pt>
    <dgm:pt modelId="{9AED13E0-E930-431E-83AD-E317289C6020}" type="pres">
      <dgm:prSet presAssocID="{4538ED02-321D-418C-9F25-78BD277F4BAD}" presName="bgRect" presStyleLbl="bgShp" presStyleIdx="0" presStyleCnt="2"/>
      <dgm:spPr/>
    </dgm:pt>
    <dgm:pt modelId="{20952A32-B225-4002-B39F-6BB262F90038}" type="pres">
      <dgm:prSet presAssocID="{4538ED02-321D-418C-9F25-78BD277F4BA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68CF5FB6-8FF4-4FA6-BF49-852112CEEE44}" type="pres">
      <dgm:prSet presAssocID="{4538ED02-321D-418C-9F25-78BD277F4BAD}" presName="spaceRect" presStyleCnt="0"/>
      <dgm:spPr/>
    </dgm:pt>
    <dgm:pt modelId="{07CD6C71-8DFB-4CE1-B6A8-7C24BFA8BD07}" type="pres">
      <dgm:prSet presAssocID="{4538ED02-321D-418C-9F25-78BD277F4BAD}" presName="parTx" presStyleLbl="revTx" presStyleIdx="0" presStyleCnt="2">
        <dgm:presLayoutVars>
          <dgm:chMax val="0"/>
          <dgm:chPref val="0"/>
        </dgm:presLayoutVars>
      </dgm:prSet>
      <dgm:spPr/>
    </dgm:pt>
    <dgm:pt modelId="{8C3BE511-2887-4C22-9E49-A6EC2C6B392D}" type="pres">
      <dgm:prSet presAssocID="{9CA368DA-837E-4C4A-AD37-126D26693914}" presName="sibTrans" presStyleCnt="0"/>
      <dgm:spPr/>
    </dgm:pt>
    <dgm:pt modelId="{0439D73A-2D18-4682-8951-AFCDBC6303D4}" type="pres">
      <dgm:prSet presAssocID="{6267D93C-E68A-4EAC-87EA-80FD8F418BC6}" presName="compNode" presStyleCnt="0"/>
      <dgm:spPr/>
    </dgm:pt>
    <dgm:pt modelId="{AE3A5845-52E0-4B6B-8D78-0B6DDE06BC7D}" type="pres">
      <dgm:prSet presAssocID="{6267D93C-E68A-4EAC-87EA-80FD8F418BC6}" presName="bgRect" presStyleLbl="bgShp" presStyleIdx="1" presStyleCnt="2"/>
      <dgm:spPr/>
    </dgm:pt>
    <dgm:pt modelId="{0E6B29E8-4474-4D75-9346-6938FE133FE3}" type="pres">
      <dgm:prSet presAssocID="{6267D93C-E68A-4EAC-87EA-80FD8F418BC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C0A6A836-6502-479E-864F-F1207EFAB62E}" type="pres">
      <dgm:prSet presAssocID="{6267D93C-E68A-4EAC-87EA-80FD8F418BC6}" presName="spaceRect" presStyleCnt="0"/>
      <dgm:spPr/>
    </dgm:pt>
    <dgm:pt modelId="{BF1E00F7-E063-465E-9DA7-554AD2F4F4D0}" type="pres">
      <dgm:prSet presAssocID="{6267D93C-E68A-4EAC-87EA-80FD8F418BC6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71F3515-3DCE-4D31-BFF3-35A5CA7EACDC}" type="presOf" srcId="{4538ED02-321D-418C-9F25-78BD277F4BAD}" destId="{07CD6C71-8DFB-4CE1-B6A8-7C24BFA8BD07}" srcOrd="0" destOrd="0" presId="urn:microsoft.com/office/officeart/2018/2/layout/IconVerticalSolidList"/>
    <dgm:cxn modelId="{204D5C97-E940-4034-A832-1E4D11F16C14}" type="presOf" srcId="{B69D0995-D58E-4B5A-9C7F-814A67FD33F1}" destId="{10AC0801-298B-4F8B-9411-DBDD5B92CE4C}" srcOrd="0" destOrd="0" presId="urn:microsoft.com/office/officeart/2018/2/layout/IconVerticalSolidList"/>
    <dgm:cxn modelId="{2B05A7E8-EEE1-4C9E-8C1E-A5A50D72D125}" srcId="{B69D0995-D58E-4B5A-9C7F-814A67FD33F1}" destId="{4538ED02-321D-418C-9F25-78BD277F4BAD}" srcOrd="0" destOrd="0" parTransId="{D08B64A7-8187-4729-9622-D6F9CE3FF66D}" sibTransId="{9CA368DA-837E-4C4A-AD37-126D26693914}"/>
    <dgm:cxn modelId="{4DD3BCF6-7F1D-4D9E-92C7-9744851AD3D7}" type="presOf" srcId="{6267D93C-E68A-4EAC-87EA-80FD8F418BC6}" destId="{BF1E00F7-E063-465E-9DA7-554AD2F4F4D0}" srcOrd="0" destOrd="0" presId="urn:microsoft.com/office/officeart/2018/2/layout/IconVerticalSolidList"/>
    <dgm:cxn modelId="{075F7EFA-FFE0-4C46-954F-450BC38E93BC}" srcId="{B69D0995-D58E-4B5A-9C7F-814A67FD33F1}" destId="{6267D93C-E68A-4EAC-87EA-80FD8F418BC6}" srcOrd="1" destOrd="0" parTransId="{EF4BBBAD-F413-4F54-9F2C-FDC8DCBE1AC2}" sibTransId="{E82A5977-5A9E-4DA9-99DE-5DAABC5D0797}"/>
    <dgm:cxn modelId="{DD553B08-3E5A-4AE2-9381-E8F8668FDCCD}" type="presParOf" srcId="{10AC0801-298B-4F8B-9411-DBDD5B92CE4C}" destId="{672FA8FB-ABC7-4AEF-9CF3-8273E551E6F6}" srcOrd="0" destOrd="0" presId="urn:microsoft.com/office/officeart/2018/2/layout/IconVerticalSolidList"/>
    <dgm:cxn modelId="{7D9F7F2E-E134-484B-AC61-AB0E72A75D7E}" type="presParOf" srcId="{672FA8FB-ABC7-4AEF-9CF3-8273E551E6F6}" destId="{9AED13E0-E930-431E-83AD-E317289C6020}" srcOrd="0" destOrd="0" presId="urn:microsoft.com/office/officeart/2018/2/layout/IconVerticalSolidList"/>
    <dgm:cxn modelId="{FB916ACF-8F75-4FD9-8F28-D9DF30CFF443}" type="presParOf" srcId="{672FA8FB-ABC7-4AEF-9CF3-8273E551E6F6}" destId="{20952A32-B225-4002-B39F-6BB262F90038}" srcOrd="1" destOrd="0" presId="urn:microsoft.com/office/officeart/2018/2/layout/IconVerticalSolidList"/>
    <dgm:cxn modelId="{9999DB3B-DBE3-4BDF-AFD0-42DF715FD2B2}" type="presParOf" srcId="{672FA8FB-ABC7-4AEF-9CF3-8273E551E6F6}" destId="{68CF5FB6-8FF4-4FA6-BF49-852112CEEE44}" srcOrd="2" destOrd="0" presId="urn:microsoft.com/office/officeart/2018/2/layout/IconVerticalSolidList"/>
    <dgm:cxn modelId="{061A1E43-0DE4-4332-B433-1244106C9178}" type="presParOf" srcId="{672FA8FB-ABC7-4AEF-9CF3-8273E551E6F6}" destId="{07CD6C71-8DFB-4CE1-B6A8-7C24BFA8BD07}" srcOrd="3" destOrd="0" presId="urn:microsoft.com/office/officeart/2018/2/layout/IconVerticalSolidList"/>
    <dgm:cxn modelId="{B9400E30-0C78-4C81-92B2-70F5D881774A}" type="presParOf" srcId="{10AC0801-298B-4F8B-9411-DBDD5B92CE4C}" destId="{8C3BE511-2887-4C22-9E49-A6EC2C6B392D}" srcOrd="1" destOrd="0" presId="urn:microsoft.com/office/officeart/2018/2/layout/IconVerticalSolidList"/>
    <dgm:cxn modelId="{C9333B4E-9614-468C-80AE-21CDD150D52E}" type="presParOf" srcId="{10AC0801-298B-4F8B-9411-DBDD5B92CE4C}" destId="{0439D73A-2D18-4682-8951-AFCDBC6303D4}" srcOrd="2" destOrd="0" presId="urn:microsoft.com/office/officeart/2018/2/layout/IconVerticalSolidList"/>
    <dgm:cxn modelId="{6FFCF6D0-BC0C-4B99-930B-3D3DA8B59036}" type="presParOf" srcId="{0439D73A-2D18-4682-8951-AFCDBC6303D4}" destId="{AE3A5845-52E0-4B6B-8D78-0B6DDE06BC7D}" srcOrd="0" destOrd="0" presId="urn:microsoft.com/office/officeart/2018/2/layout/IconVerticalSolidList"/>
    <dgm:cxn modelId="{F6F71A06-76F6-4F22-937C-08589D281E60}" type="presParOf" srcId="{0439D73A-2D18-4682-8951-AFCDBC6303D4}" destId="{0E6B29E8-4474-4D75-9346-6938FE133FE3}" srcOrd="1" destOrd="0" presId="urn:microsoft.com/office/officeart/2018/2/layout/IconVerticalSolidList"/>
    <dgm:cxn modelId="{4012BE13-E88E-4E13-B1CB-4D370B81CD30}" type="presParOf" srcId="{0439D73A-2D18-4682-8951-AFCDBC6303D4}" destId="{C0A6A836-6502-479E-864F-F1207EFAB62E}" srcOrd="2" destOrd="0" presId="urn:microsoft.com/office/officeart/2018/2/layout/IconVerticalSolidList"/>
    <dgm:cxn modelId="{876C930D-7AD8-469A-9A13-FC5541F9B8A2}" type="presParOf" srcId="{0439D73A-2D18-4682-8951-AFCDBC6303D4}" destId="{BF1E00F7-E063-465E-9DA7-554AD2F4F4D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DBC522A-C047-4369-94D6-EB3F2A2DE503}" type="doc">
      <dgm:prSet loTypeId="urn:microsoft.com/office/officeart/2005/8/layout/cycle1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B5460C1-B042-4D11-B87D-9914E83BE6F3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Eliminen los errores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E67D3C4F-56B5-478B-977B-01DA728AB809}" type="parTrans" cxnId="{630965FD-A562-44FF-AFCE-214DDAFAA5DF}">
      <dgm:prSet/>
      <dgm:spPr/>
      <dgm:t>
        <a:bodyPr/>
        <a:lstStyle/>
        <a:p>
          <a:endParaRPr lang="en-US"/>
        </a:p>
      </dgm:t>
    </dgm:pt>
    <dgm:pt modelId="{A32FFE19-5FAA-49BC-B588-C987A78A9EB5}" type="sibTrans" cxnId="{630965FD-A562-44FF-AFCE-214DDAFAA5DF}">
      <dgm:prSet/>
      <dgm:spPr/>
      <dgm:t>
        <a:bodyPr/>
        <a:lstStyle/>
        <a:p>
          <a:endParaRPr lang="en-US"/>
        </a:p>
      </dgm:t>
    </dgm:pt>
    <dgm:pt modelId="{C86A737B-C881-40C6-90B1-B94388230460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Minimicen las demoras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734FF926-EE56-41B8-8750-AC6B134C9DB7}" type="parTrans" cxnId="{63279271-4450-4155-9CF7-BEFAFFA7A64E}">
      <dgm:prSet/>
      <dgm:spPr/>
      <dgm:t>
        <a:bodyPr/>
        <a:lstStyle/>
        <a:p>
          <a:endParaRPr lang="en-US"/>
        </a:p>
      </dgm:t>
    </dgm:pt>
    <dgm:pt modelId="{B4C86E03-20D3-42C5-B4BA-DA0C95B17987}" type="sibTrans" cxnId="{63279271-4450-4155-9CF7-BEFAFFA7A64E}">
      <dgm:prSet/>
      <dgm:spPr/>
      <dgm:t>
        <a:bodyPr/>
        <a:lstStyle/>
        <a:p>
          <a:endParaRPr lang="en-US"/>
        </a:p>
      </dgm:t>
    </dgm:pt>
    <dgm:pt modelId="{175FC8E7-9A8B-47B5-BBDF-05BFFFB5C468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Maximicen el uso de los activos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4E6CBD7D-641C-450E-A3ED-DDF99D5514A9}" type="parTrans" cxnId="{5FFAE1F8-EC01-4385-85C5-84C51573177B}">
      <dgm:prSet/>
      <dgm:spPr/>
      <dgm:t>
        <a:bodyPr/>
        <a:lstStyle/>
        <a:p>
          <a:endParaRPr lang="en-US"/>
        </a:p>
      </dgm:t>
    </dgm:pt>
    <dgm:pt modelId="{74FBA700-03AC-4F5C-A4FF-2219B828B59B}" type="sibTrans" cxnId="{5FFAE1F8-EC01-4385-85C5-84C51573177B}">
      <dgm:prSet/>
      <dgm:spPr/>
      <dgm:t>
        <a:bodyPr/>
        <a:lstStyle/>
        <a:p>
          <a:endParaRPr lang="en-US"/>
        </a:p>
      </dgm:t>
    </dgm:pt>
    <dgm:pt modelId="{18127B5C-1B19-44C4-8A65-9B143DCBEF0E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Promuevan el entendimiento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7B499946-54A2-4DBD-B6C2-9E4C8D3F9C0D}" type="parTrans" cxnId="{457FDCB2-C08F-4357-9E6B-6C510C1EA329}">
      <dgm:prSet/>
      <dgm:spPr/>
      <dgm:t>
        <a:bodyPr/>
        <a:lstStyle/>
        <a:p>
          <a:endParaRPr lang="en-US"/>
        </a:p>
      </dgm:t>
    </dgm:pt>
    <dgm:pt modelId="{0E794F88-5D09-4595-8C9F-D2AB88886A0D}" type="sibTrans" cxnId="{457FDCB2-C08F-4357-9E6B-6C510C1EA329}">
      <dgm:prSet/>
      <dgm:spPr/>
      <dgm:t>
        <a:bodyPr/>
        <a:lstStyle/>
        <a:p>
          <a:endParaRPr lang="en-US"/>
        </a:p>
      </dgm:t>
    </dgm:pt>
    <dgm:pt modelId="{8CAC48CB-B70D-466D-ABE3-87302953846D}">
      <dgm:prSet custT="1"/>
      <dgm:spPr/>
      <dgm:t>
        <a:bodyPr/>
        <a:lstStyle/>
        <a:p>
          <a:r>
            <a:rPr lang="es-ES" sz="1400" dirty="0"/>
            <a:t>Sean adaptables a las necesidades cambiantes de los clientes</a:t>
          </a:r>
          <a:endParaRPr lang="en-US" sz="1400" dirty="0"/>
        </a:p>
      </dgm:t>
    </dgm:pt>
    <dgm:pt modelId="{F70F627D-DB86-4487-A70D-8F8FB494FDA5}" type="parTrans" cxnId="{43F9BE8E-70EC-48D3-A113-EFE5CBE4D353}">
      <dgm:prSet/>
      <dgm:spPr/>
      <dgm:t>
        <a:bodyPr/>
        <a:lstStyle/>
        <a:p>
          <a:endParaRPr lang="en-US"/>
        </a:p>
      </dgm:t>
    </dgm:pt>
    <dgm:pt modelId="{5B663093-46AE-4E61-928A-3D1379AAFC94}" type="sibTrans" cxnId="{43F9BE8E-70EC-48D3-A113-EFE5CBE4D353}">
      <dgm:prSet/>
      <dgm:spPr/>
      <dgm:t>
        <a:bodyPr/>
        <a:lstStyle/>
        <a:p>
          <a:endParaRPr lang="en-US"/>
        </a:p>
      </dgm:t>
    </dgm:pt>
    <dgm:pt modelId="{973F3B55-5A7D-4AF3-B93A-2B19D4A583A8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Proporcionen a la organización una ventaja competitiva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33A816A8-979F-4110-9A9C-FDB016663FC5}" type="parTrans" cxnId="{47806B2E-7B55-4165-BE5B-A65CE8FB4BE9}">
      <dgm:prSet/>
      <dgm:spPr/>
      <dgm:t>
        <a:bodyPr/>
        <a:lstStyle/>
        <a:p>
          <a:endParaRPr lang="en-US"/>
        </a:p>
      </dgm:t>
    </dgm:pt>
    <dgm:pt modelId="{71575DB7-0204-40EF-85FE-71A8D78492C0}" type="sibTrans" cxnId="{47806B2E-7B55-4165-BE5B-A65CE8FB4BE9}">
      <dgm:prSet/>
      <dgm:spPr/>
      <dgm:t>
        <a:bodyPr/>
        <a:lstStyle/>
        <a:p>
          <a:endParaRPr lang="en-US"/>
        </a:p>
      </dgm:t>
    </dgm:pt>
    <dgm:pt modelId="{39E99A96-12A9-418A-8E1A-B30255843F7B}">
      <dgm:prSet custT="1"/>
      <dgm:spPr/>
      <dgm:t>
        <a:bodyPr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Hagan un uso más productivo del personal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gm:t>
    </dgm:pt>
    <dgm:pt modelId="{48EA0598-AD0C-4434-8306-724EBE5970B0}" type="parTrans" cxnId="{0A10F0BA-0074-4EE7-A7F3-D0D91D80EB6F}">
      <dgm:prSet/>
      <dgm:spPr/>
      <dgm:t>
        <a:bodyPr/>
        <a:lstStyle/>
        <a:p>
          <a:endParaRPr lang="en-US"/>
        </a:p>
      </dgm:t>
    </dgm:pt>
    <dgm:pt modelId="{F7DE1E43-7A20-4985-A611-5013E457B99B}" type="sibTrans" cxnId="{0A10F0BA-0074-4EE7-A7F3-D0D91D80EB6F}">
      <dgm:prSet/>
      <dgm:spPr/>
      <dgm:t>
        <a:bodyPr/>
        <a:lstStyle/>
        <a:p>
          <a:endParaRPr lang="en-US"/>
        </a:p>
      </dgm:t>
    </dgm:pt>
    <dgm:pt modelId="{83F2407C-EC65-734B-83F9-276F7C818042}" type="pres">
      <dgm:prSet presAssocID="{5DBC522A-C047-4369-94D6-EB3F2A2DE503}" presName="cycle" presStyleCnt="0">
        <dgm:presLayoutVars>
          <dgm:dir/>
          <dgm:resizeHandles val="exact"/>
        </dgm:presLayoutVars>
      </dgm:prSet>
      <dgm:spPr/>
    </dgm:pt>
    <dgm:pt modelId="{2832C30E-90FD-7B43-9627-1F8DEC21BD7E}" type="pres">
      <dgm:prSet presAssocID="{EB5460C1-B042-4D11-B87D-9914E83BE6F3}" presName="dummy" presStyleCnt="0"/>
      <dgm:spPr/>
    </dgm:pt>
    <dgm:pt modelId="{393A465E-C61F-F54A-B471-A9C0315F8E50}" type="pres">
      <dgm:prSet presAssocID="{EB5460C1-B042-4D11-B87D-9914E83BE6F3}" presName="node" presStyleLbl="revTx" presStyleIdx="0" presStyleCnt="7">
        <dgm:presLayoutVars>
          <dgm:bulletEnabled val="1"/>
        </dgm:presLayoutVars>
      </dgm:prSet>
      <dgm:spPr/>
    </dgm:pt>
    <dgm:pt modelId="{04BA4E73-B35E-0F40-9B9C-16BA526FFA52}" type="pres">
      <dgm:prSet presAssocID="{A32FFE19-5FAA-49BC-B588-C987A78A9EB5}" presName="sibTrans" presStyleLbl="node1" presStyleIdx="0" presStyleCnt="7"/>
      <dgm:spPr/>
    </dgm:pt>
    <dgm:pt modelId="{DA2B0AA1-7B16-3242-8B40-03ABB58DB9D3}" type="pres">
      <dgm:prSet presAssocID="{C86A737B-C881-40C6-90B1-B94388230460}" presName="dummy" presStyleCnt="0"/>
      <dgm:spPr/>
    </dgm:pt>
    <dgm:pt modelId="{2AF27478-2E08-864D-AD06-BC83D15217ED}" type="pres">
      <dgm:prSet presAssocID="{C86A737B-C881-40C6-90B1-B94388230460}" presName="node" presStyleLbl="revTx" presStyleIdx="1" presStyleCnt="7">
        <dgm:presLayoutVars>
          <dgm:bulletEnabled val="1"/>
        </dgm:presLayoutVars>
      </dgm:prSet>
      <dgm:spPr/>
    </dgm:pt>
    <dgm:pt modelId="{7589DE0B-6984-CD4B-BD07-1E67A4B215BA}" type="pres">
      <dgm:prSet presAssocID="{B4C86E03-20D3-42C5-B4BA-DA0C95B17987}" presName="sibTrans" presStyleLbl="node1" presStyleIdx="1" presStyleCnt="7"/>
      <dgm:spPr/>
    </dgm:pt>
    <dgm:pt modelId="{5416BCC1-B10A-C24A-B585-775D5E0CA7DE}" type="pres">
      <dgm:prSet presAssocID="{175FC8E7-9A8B-47B5-BBDF-05BFFFB5C468}" presName="dummy" presStyleCnt="0"/>
      <dgm:spPr/>
    </dgm:pt>
    <dgm:pt modelId="{4276AC8D-345E-BB43-A32C-16297C2BE414}" type="pres">
      <dgm:prSet presAssocID="{175FC8E7-9A8B-47B5-BBDF-05BFFFB5C468}" presName="node" presStyleLbl="revTx" presStyleIdx="2" presStyleCnt="7">
        <dgm:presLayoutVars>
          <dgm:bulletEnabled val="1"/>
        </dgm:presLayoutVars>
      </dgm:prSet>
      <dgm:spPr/>
    </dgm:pt>
    <dgm:pt modelId="{E35E616D-1071-B04F-993F-79D2C0127E33}" type="pres">
      <dgm:prSet presAssocID="{74FBA700-03AC-4F5C-A4FF-2219B828B59B}" presName="sibTrans" presStyleLbl="node1" presStyleIdx="2" presStyleCnt="7"/>
      <dgm:spPr/>
    </dgm:pt>
    <dgm:pt modelId="{599C55C7-71E2-F849-BACA-823D865BD9CE}" type="pres">
      <dgm:prSet presAssocID="{18127B5C-1B19-44C4-8A65-9B143DCBEF0E}" presName="dummy" presStyleCnt="0"/>
      <dgm:spPr/>
    </dgm:pt>
    <dgm:pt modelId="{BCC343C2-396B-A740-BF02-1E55810D92E1}" type="pres">
      <dgm:prSet presAssocID="{18127B5C-1B19-44C4-8A65-9B143DCBEF0E}" presName="node" presStyleLbl="revTx" presStyleIdx="3" presStyleCnt="7" custScaleX="148065" custRadScaleRad="88580" custRadScaleInc="-3471">
        <dgm:presLayoutVars>
          <dgm:bulletEnabled val="1"/>
        </dgm:presLayoutVars>
      </dgm:prSet>
      <dgm:spPr/>
    </dgm:pt>
    <dgm:pt modelId="{D48E4C86-5C57-1740-81D7-F0FB346930DF}" type="pres">
      <dgm:prSet presAssocID="{0E794F88-5D09-4595-8C9F-D2AB88886A0D}" presName="sibTrans" presStyleLbl="node1" presStyleIdx="3" presStyleCnt="7"/>
      <dgm:spPr/>
    </dgm:pt>
    <dgm:pt modelId="{A327E8B1-94E3-794C-BEBA-1D0EBC97D8A5}" type="pres">
      <dgm:prSet presAssocID="{8CAC48CB-B70D-466D-ABE3-87302953846D}" presName="dummy" presStyleCnt="0"/>
      <dgm:spPr/>
    </dgm:pt>
    <dgm:pt modelId="{447DF2E0-383A-2146-BA89-F9887634EEE3}" type="pres">
      <dgm:prSet presAssocID="{8CAC48CB-B70D-466D-ABE3-87302953846D}" presName="node" presStyleLbl="revTx" presStyleIdx="4" presStyleCnt="7" custScaleX="213325">
        <dgm:presLayoutVars>
          <dgm:bulletEnabled val="1"/>
        </dgm:presLayoutVars>
      </dgm:prSet>
      <dgm:spPr/>
    </dgm:pt>
    <dgm:pt modelId="{02A71107-D5A3-9545-B391-9B63B41517EB}" type="pres">
      <dgm:prSet presAssocID="{5B663093-46AE-4E61-928A-3D1379AAFC94}" presName="sibTrans" presStyleLbl="node1" presStyleIdx="4" presStyleCnt="7"/>
      <dgm:spPr/>
    </dgm:pt>
    <dgm:pt modelId="{32652D0C-35CF-E24C-AC46-EC8517914FD4}" type="pres">
      <dgm:prSet presAssocID="{973F3B55-5A7D-4AF3-B93A-2B19D4A583A8}" presName="dummy" presStyleCnt="0"/>
      <dgm:spPr/>
    </dgm:pt>
    <dgm:pt modelId="{42CF432D-14A5-EF43-8F5D-900FCEDD2555}" type="pres">
      <dgm:prSet presAssocID="{973F3B55-5A7D-4AF3-B93A-2B19D4A583A8}" presName="node" presStyleLbl="revTx" presStyleIdx="5" presStyleCnt="7" custScaleX="197708">
        <dgm:presLayoutVars>
          <dgm:bulletEnabled val="1"/>
        </dgm:presLayoutVars>
      </dgm:prSet>
      <dgm:spPr/>
    </dgm:pt>
    <dgm:pt modelId="{EB43A66D-FFD7-194C-9C2C-7401D765A218}" type="pres">
      <dgm:prSet presAssocID="{71575DB7-0204-40EF-85FE-71A8D78492C0}" presName="sibTrans" presStyleLbl="node1" presStyleIdx="5" presStyleCnt="7"/>
      <dgm:spPr/>
    </dgm:pt>
    <dgm:pt modelId="{B4811124-0E8A-1640-A6CF-B0E6876980C2}" type="pres">
      <dgm:prSet presAssocID="{39E99A96-12A9-418A-8E1A-B30255843F7B}" presName="dummy" presStyleCnt="0"/>
      <dgm:spPr/>
    </dgm:pt>
    <dgm:pt modelId="{4B5256A0-B432-AB44-850E-95B0023CCE80}" type="pres">
      <dgm:prSet presAssocID="{39E99A96-12A9-418A-8E1A-B30255843F7B}" presName="node" presStyleLbl="revTx" presStyleIdx="6" presStyleCnt="7">
        <dgm:presLayoutVars>
          <dgm:bulletEnabled val="1"/>
        </dgm:presLayoutVars>
      </dgm:prSet>
      <dgm:spPr/>
    </dgm:pt>
    <dgm:pt modelId="{C568AB3D-A897-1D49-91D6-DC0445853867}" type="pres">
      <dgm:prSet presAssocID="{F7DE1E43-7A20-4985-A611-5013E457B99B}" presName="sibTrans" presStyleLbl="node1" presStyleIdx="6" presStyleCnt="7"/>
      <dgm:spPr/>
    </dgm:pt>
  </dgm:ptLst>
  <dgm:cxnLst>
    <dgm:cxn modelId="{7595A824-DCD5-A34C-8760-AB9A17442E70}" type="presOf" srcId="{973F3B55-5A7D-4AF3-B93A-2B19D4A583A8}" destId="{42CF432D-14A5-EF43-8F5D-900FCEDD2555}" srcOrd="0" destOrd="0" presId="urn:microsoft.com/office/officeart/2005/8/layout/cycle1"/>
    <dgm:cxn modelId="{47806B2E-7B55-4165-BE5B-A65CE8FB4BE9}" srcId="{5DBC522A-C047-4369-94D6-EB3F2A2DE503}" destId="{973F3B55-5A7D-4AF3-B93A-2B19D4A583A8}" srcOrd="5" destOrd="0" parTransId="{33A816A8-979F-4110-9A9C-FDB016663FC5}" sibTransId="{71575DB7-0204-40EF-85FE-71A8D78492C0}"/>
    <dgm:cxn modelId="{2719F030-4A2C-F24F-8055-0660806E06C3}" type="presOf" srcId="{C86A737B-C881-40C6-90B1-B94388230460}" destId="{2AF27478-2E08-864D-AD06-BC83D15217ED}" srcOrd="0" destOrd="0" presId="urn:microsoft.com/office/officeart/2005/8/layout/cycle1"/>
    <dgm:cxn modelId="{78790C36-0FE4-7F4F-906A-DF32E391CBC1}" type="presOf" srcId="{74FBA700-03AC-4F5C-A4FF-2219B828B59B}" destId="{E35E616D-1071-B04F-993F-79D2C0127E33}" srcOrd="0" destOrd="0" presId="urn:microsoft.com/office/officeart/2005/8/layout/cycle1"/>
    <dgm:cxn modelId="{95152E4C-000F-4849-8C90-077572707FF1}" type="presOf" srcId="{A32FFE19-5FAA-49BC-B588-C987A78A9EB5}" destId="{04BA4E73-B35E-0F40-9B9C-16BA526FFA52}" srcOrd="0" destOrd="0" presId="urn:microsoft.com/office/officeart/2005/8/layout/cycle1"/>
    <dgm:cxn modelId="{62CBA857-64F3-2A43-8B67-FF41A889A191}" type="presOf" srcId="{71575DB7-0204-40EF-85FE-71A8D78492C0}" destId="{EB43A66D-FFD7-194C-9C2C-7401D765A218}" srcOrd="0" destOrd="0" presId="urn:microsoft.com/office/officeart/2005/8/layout/cycle1"/>
    <dgm:cxn modelId="{74953E61-CC95-844F-AC8E-D18E0723A19F}" type="presOf" srcId="{5DBC522A-C047-4369-94D6-EB3F2A2DE503}" destId="{83F2407C-EC65-734B-83F9-276F7C818042}" srcOrd="0" destOrd="0" presId="urn:microsoft.com/office/officeart/2005/8/layout/cycle1"/>
    <dgm:cxn modelId="{4C4D696A-0A63-7441-BF01-48FEC388C8BF}" type="presOf" srcId="{8CAC48CB-B70D-466D-ABE3-87302953846D}" destId="{447DF2E0-383A-2146-BA89-F9887634EEE3}" srcOrd="0" destOrd="0" presId="urn:microsoft.com/office/officeart/2005/8/layout/cycle1"/>
    <dgm:cxn modelId="{A741FF6A-7CBC-C84C-99D4-697C294D0C12}" type="presOf" srcId="{39E99A96-12A9-418A-8E1A-B30255843F7B}" destId="{4B5256A0-B432-AB44-850E-95B0023CCE80}" srcOrd="0" destOrd="0" presId="urn:microsoft.com/office/officeart/2005/8/layout/cycle1"/>
    <dgm:cxn modelId="{8C6E766B-49D2-5F41-825A-CD99270A8A3C}" type="presOf" srcId="{0E794F88-5D09-4595-8C9F-D2AB88886A0D}" destId="{D48E4C86-5C57-1740-81D7-F0FB346930DF}" srcOrd="0" destOrd="0" presId="urn:microsoft.com/office/officeart/2005/8/layout/cycle1"/>
    <dgm:cxn modelId="{63279271-4450-4155-9CF7-BEFAFFA7A64E}" srcId="{5DBC522A-C047-4369-94D6-EB3F2A2DE503}" destId="{C86A737B-C881-40C6-90B1-B94388230460}" srcOrd="1" destOrd="0" parTransId="{734FF926-EE56-41B8-8750-AC6B134C9DB7}" sibTransId="{B4C86E03-20D3-42C5-B4BA-DA0C95B17987}"/>
    <dgm:cxn modelId="{43F9BE8E-70EC-48D3-A113-EFE5CBE4D353}" srcId="{5DBC522A-C047-4369-94D6-EB3F2A2DE503}" destId="{8CAC48CB-B70D-466D-ABE3-87302953846D}" srcOrd="4" destOrd="0" parTransId="{F70F627D-DB86-4487-A70D-8F8FB494FDA5}" sibTransId="{5B663093-46AE-4E61-928A-3D1379AAFC94}"/>
    <dgm:cxn modelId="{8AC00A93-241B-CF41-BD00-0AF3432804DC}" type="presOf" srcId="{EB5460C1-B042-4D11-B87D-9914E83BE6F3}" destId="{393A465E-C61F-F54A-B471-A9C0315F8E50}" srcOrd="0" destOrd="0" presId="urn:microsoft.com/office/officeart/2005/8/layout/cycle1"/>
    <dgm:cxn modelId="{457FDCB2-C08F-4357-9E6B-6C510C1EA329}" srcId="{5DBC522A-C047-4369-94D6-EB3F2A2DE503}" destId="{18127B5C-1B19-44C4-8A65-9B143DCBEF0E}" srcOrd="3" destOrd="0" parTransId="{7B499946-54A2-4DBD-B6C2-9E4C8D3F9C0D}" sibTransId="{0E794F88-5D09-4595-8C9F-D2AB88886A0D}"/>
    <dgm:cxn modelId="{0A10F0BA-0074-4EE7-A7F3-D0D91D80EB6F}" srcId="{5DBC522A-C047-4369-94D6-EB3F2A2DE503}" destId="{39E99A96-12A9-418A-8E1A-B30255843F7B}" srcOrd="6" destOrd="0" parTransId="{48EA0598-AD0C-4434-8306-724EBE5970B0}" sibTransId="{F7DE1E43-7A20-4985-A611-5013E457B99B}"/>
    <dgm:cxn modelId="{2968A1C1-3AE8-F944-8EC3-25E2B51AFC0F}" type="presOf" srcId="{F7DE1E43-7A20-4985-A611-5013E457B99B}" destId="{C568AB3D-A897-1D49-91D6-DC0445853867}" srcOrd="0" destOrd="0" presId="urn:microsoft.com/office/officeart/2005/8/layout/cycle1"/>
    <dgm:cxn modelId="{F39D14C3-DE95-234C-A9B8-05F8B6994A26}" type="presOf" srcId="{5B663093-46AE-4E61-928A-3D1379AAFC94}" destId="{02A71107-D5A3-9545-B391-9B63B41517EB}" srcOrd="0" destOrd="0" presId="urn:microsoft.com/office/officeart/2005/8/layout/cycle1"/>
    <dgm:cxn modelId="{0C2A56D3-8519-C44D-9AAC-9025D273D49C}" type="presOf" srcId="{175FC8E7-9A8B-47B5-BBDF-05BFFFB5C468}" destId="{4276AC8D-345E-BB43-A32C-16297C2BE414}" srcOrd="0" destOrd="0" presId="urn:microsoft.com/office/officeart/2005/8/layout/cycle1"/>
    <dgm:cxn modelId="{0AF3DEDB-39B4-8D4C-ABA6-A58D63400A07}" type="presOf" srcId="{B4C86E03-20D3-42C5-B4BA-DA0C95B17987}" destId="{7589DE0B-6984-CD4B-BD07-1E67A4B215BA}" srcOrd="0" destOrd="0" presId="urn:microsoft.com/office/officeart/2005/8/layout/cycle1"/>
    <dgm:cxn modelId="{DA82D9EB-FCE4-9347-AA28-1915C636F9A2}" type="presOf" srcId="{18127B5C-1B19-44C4-8A65-9B143DCBEF0E}" destId="{BCC343C2-396B-A740-BF02-1E55810D92E1}" srcOrd="0" destOrd="0" presId="urn:microsoft.com/office/officeart/2005/8/layout/cycle1"/>
    <dgm:cxn modelId="{5FFAE1F8-EC01-4385-85C5-84C51573177B}" srcId="{5DBC522A-C047-4369-94D6-EB3F2A2DE503}" destId="{175FC8E7-9A8B-47B5-BBDF-05BFFFB5C468}" srcOrd="2" destOrd="0" parTransId="{4E6CBD7D-641C-450E-A3ED-DDF99D5514A9}" sibTransId="{74FBA700-03AC-4F5C-A4FF-2219B828B59B}"/>
    <dgm:cxn modelId="{630965FD-A562-44FF-AFCE-214DDAFAA5DF}" srcId="{5DBC522A-C047-4369-94D6-EB3F2A2DE503}" destId="{EB5460C1-B042-4D11-B87D-9914E83BE6F3}" srcOrd="0" destOrd="0" parTransId="{E67D3C4F-56B5-478B-977B-01DA728AB809}" sibTransId="{A32FFE19-5FAA-49BC-B588-C987A78A9EB5}"/>
    <dgm:cxn modelId="{6E0CA10F-2F55-164C-A250-5FD65BBDE813}" type="presParOf" srcId="{83F2407C-EC65-734B-83F9-276F7C818042}" destId="{2832C30E-90FD-7B43-9627-1F8DEC21BD7E}" srcOrd="0" destOrd="0" presId="urn:microsoft.com/office/officeart/2005/8/layout/cycle1"/>
    <dgm:cxn modelId="{FC8A2779-66C5-D348-9CBC-56D275779A24}" type="presParOf" srcId="{83F2407C-EC65-734B-83F9-276F7C818042}" destId="{393A465E-C61F-F54A-B471-A9C0315F8E50}" srcOrd="1" destOrd="0" presId="urn:microsoft.com/office/officeart/2005/8/layout/cycle1"/>
    <dgm:cxn modelId="{D8A78A51-CA0C-B94A-9ACE-A551BD340D60}" type="presParOf" srcId="{83F2407C-EC65-734B-83F9-276F7C818042}" destId="{04BA4E73-B35E-0F40-9B9C-16BA526FFA52}" srcOrd="2" destOrd="0" presId="urn:microsoft.com/office/officeart/2005/8/layout/cycle1"/>
    <dgm:cxn modelId="{9107D9CC-4409-7B41-8AE6-733415BB2680}" type="presParOf" srcId="{83F2407C-EC65-734B-83F9-276F7C818042}" destId="{DA2B0AA1-7B16-3242-8B40-03ABB58DB9D3}" srcOrd="3" destOrd="0" presId="urn:microsoft.com/office/officeart/2005/8/layout/cycle1"/>
    <dgm:cxn modelId="{1D112D07-687C-4441-BB3E-64D449F1E68E}" type="presParOf" srcId="{83F2407C-EC65-734B-83F9-276F7C818042}" destId="{2AF27478-2E08-864D-AD06-BC83D15217ED}" srcOrd="4" destOrd="0" presId="urn:microsoft.com/office/officeart/2005/8/layout/cycle1"/>
    <dgm:cxn modelId="{CECA3658-6070-D141-9789-809F5B290FBE}" type="presParOf" srcId="{83F2407C-EC65-734B-83F9-276F7C818042}" destId="{7589DE0B-6984-CD4B-BD07-1E67A4B215BA}" srcOrd="5" destOrd="0" presId="urn:microsoft.com/office/officeart/2005/8/layout/cycle1"/>
    <dgm:cxn modelId="{F451966F-7EDD-7A47-AB44-25CA6697521B}" type="presParOf" srcId="{83F2407C-EC65-734B-83F9-276F7C818042}" destId="{5416BCC1-B10A-C24A-B585-775D5E0CA7DE}" srcOrd="6" destOrd="0" presId="urn:microsoft.com/office/officeart/2005/8/layout/cycle1"/>
    <dgm:cxn modelId="{2A1B76DC-E5F5-544F-A371-21AF68E06CDB}" type="presParOf" srcId="{83F2407C-EC65-734B-83F9-276F7C818042}" destId="{4276AC8D-345E-BB43-A32C-16297C2BE414}" srcOrd="7" destOrd="0" presId="urn:microsoft.com/office/officeart/2005/8/layout/cycle1"/>
    <dgm:cxn modelId="{F1EE5DE0-BF53-9646-8E56-5E04CD74C2E3}" type="presParOf" srcId="{83F2407C-EC65-734B-83F9-276F7C818042}" destId="{E35E616D-1071-B04F-993F-79D2C0127E33}" srcOrd="8" destOrd="0" presId="urn:microsoft.com/office/officeart/2005/8/layout/cycle1"/>
    <dgm:cxn modelId="{1F5F5D60-0A77-D841-9F96-B304EA0BA811}" type="presParOf" srcId="{83F2407C-EC65-734B-83F9-276F7C818042}" destId="{599C55C7-71E2-F849-BACA-823D865BD9CE}" srcOrd="9" destOrd="0" presId="urn:microsoft.com/office/officeart/2005/8/layout/cycle1"/>
    <dgm:cxn modelId="{59A15E67-4AE2-F344-810E-7B6081798146}" type="presParOf" srcId="{83F2407C-EC65-734B-83F9-276F7C818042}" destId="{BCC343C2-396B-A740-BF02-1E55810D92E1}" srcOrd="10" destOrd="0" presId="urn:microsoft.com/office/officeart/2005/8/layout/cycle1"/>
    <dgm:cxn modelId="{A00B69A3-69F6-D945-A88D-6A39ACD46033}" type="presParOf" srcId="{83F2407C-EC65-734B-83F9-276F7C818042}" destId="{D48E4C86-5C57-1740-81D7-F0FB346930DF}" srcOrd="11" destOrd="0" presId="urn:microsoft.com/office/officeart/2005/8/layout/cycle1"/>
    <dgm:cxn modelId="{DDD05B9F-3314-D24A-BE52-E935F89EADA6}" type="presParOf" srcId="{83F2407C-EC65-734B-83F9-276F7C818042}" destId="{A327E8B1-94E3-794C-BEBA-1D0EBC97D8A5}" srcOrd="12" destOrd="0" presId="urn:microsoft.com/office/officeart/2005/8/layout/cycle1"/>
    <dgm:cxn modelId="{1658207E-C98B-614E-95D6-05D31FB900EA}" type="presParOf" srcId="{83F2407C-EC65-734B-83F9-276F7C818042}" destId="{447DF2E0-383A-2146-BA89-F9887634EEE3}" srcOrd="13" destOrd="0" presId="urn:microsoft.com/office/officeart/2005/8/layout/cycle1"/>
    <dgm:cxn modelId="{EBBCCDCE-1A5A-6C4B-AB97-6F9D44CDD68D}" type="presParOf" srcId="{83F2407C-EC65-734B-83F9-276F7C818042}" destId="{02A71107-D5A3-9545-B391-9B63B41517EB}" srcOrd="14" destOrd="0" presId="urn:microsoft.com/office/officeart/2005/8/layout/cycle1"/>
    <dgm:cxn modelId="{BB3A0150-38E4-944C-908B-ED1A10530148}" type="presParOf" srcId="{83F2407C-EC65-734B-83F9-276F7C818042}" destId="{32652D0C-35CF-E24C-AC46-EC8517914FD4}" srcOrd="15" destOrd="0" presId="urn:microsoft.com/office/officeart/2005/8/layout/cycle1"/>
    <dgm:cxn modelId="{6310BAD9-2A05-5547-99F7-DF8271E859C8}" type="presParOf" srcId="{83F2407C-EC65-734B-83F9-276F7C818042}" destId="{42CF432D-14A5-EF43-8F5D-900FCEDD2555}" srcOrd="16" destOrd="0" presId="urn:microsoft.com/office/officeart/2005/8/layout/cycle1"/>
    <dgm:cxn modelId="{57980409-F5D7-3E47-80BB-C8C014AAC456}" type="presParOf" srcId="{83F2407C-EC65-734B-83F9-276F7C818042}" destId="{EB43A66D-FFD7-194C-9C2C-7401D765A218}" srcOrd="17" destOrd="0" presId="urn:microsoft.com/office/officeart/2005/8/layout/cycle1"/>
    <dgm:cxn modelId="{04ABB592-856D-8649-A0F0-33D5C0CBBF70}" type="presParOf" srcId="{83F2407C-EC65-734B-83F9-276F7C818042}" destId="{B4811124-0E8A-1640-A6CF-B0E6876980C2}" srcOrd="18" destOrd="0" presId="urn:microsoft.com/office/officeart/2005/8/layout/cycle1"/>
    <dgm:cxn modelId="{6DD08FDC-7DEE-FE4B-BF23-A5F63035381B}" type="presParOf" srcId="{83F2407C-EC65-734B-83F9-276F7C818042}" destId="{4B5256A0-B432-AB44-850E-95B0023CCE80}" srcOrd="19" destOrd="0" presId="urn:microsoft.com/office/officeart/2005/8/layout/cycle1"/>
    <dgm:cxn modelId="{23DE7DE7-872F-A142-92EF-1FC738B7EF1E}" type="presParOf" srcId="{83F2407C-EC65-734B-83F9-276F7C818042}" destId="{C568AB3D-A897-1D49-91D6-DC0445853867}" srcOrd="20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271345-D60B-421B-BD98-87FAB5C33FE7}">
      <dsp:nvSpPr>
        <dsp:cNvPr id="0" name=""/>
        <dsp:cNvSpPr/>
      </dsp:nvSpPr>
      <dsp:spPr>
        <a:xfrm>
          <a:off x="0" y="4229"/>
          <a:ext cx="5470207" cy="14488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95A726-D286-431E-9CBB-BEDA2A5A1A8E}">
      <dsp:nvSpPr>
        <dsp:cNvPr id="0" name=""/>
        <dsp:cNvSpPr/>
      </dsp:nvSpPr>
      <dsp:spPr>
        <a:xfrm>
          <a:off x="438285" y="330226"/>
          <a:ext cx="797661" cy="7968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73FEBC-6BBF-49BF-8DEB-E6FBA860BF13}">
      <dsp:nvSpPr>
        <dsp:cNvPr id="0" name=""/>
        <dsp:cNvSpPr/>
      </dsp:nvSpPr>
      <dsp:spPr>
        <a:xfrm>
          <a:off x="1674231" y="4229"/>
          <a:ext cx="3708026" cy="1450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9" tIns="153489" rIns="153489" bIns="153489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Ayuda a ganar un apoyo efectivo y partidario</a:t>
          </a:r>
          <a:endParaRPr lang="en-US" sz="2400" kern="1200" dirty="0"/>
        </a:p>
      </dsp:txBody>
      <dsp:txXfrm>
        <a:off x="1674231" y="4229"/>
        <a:ext cx="3708026" cy="1450293"/>
      </dsp:txXfrm>
    </dsp:sp>
    <dsp:sp modelId="{7F425D56-90D4-41B9-9A28-48D05CE5CF5C}">
      <dsp:nvSpPr>
        <dsp:cNvPr id="0" name=""/>
        <dsp:cNvSpPr/>
      </dsp:nvSpPr>
      <dsp:spPr>
        <a:xfrm>
          <a:off x="0" y="1795767"/>
          <a:ext cx="5470207" cy="14488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06E4CF-1673-4145-ABE9-0A9A18BB62CF}">
      <dsp:nvSpPr>
        <dsp:cNvPr id="0" name=""/>
        <dsp:cNvSpPr/>
      </dsp:nvSpPr>
      <dsp:spPr>
        <a:xfrm>
          <a:off x="438285" y="2121765"/>
          <a:ext cx="797661" cy="7968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6E79AA-FBA8-48DC-AA6E-B911001EA2FF}">
      <dsp:nvSpPr>
        <dsp:cNvPr id="0" name=""/>
        <dsp:cNvSpPr/>
      </dsp:nvSpPr>
      <dsp:spPr>
        <a:xfrm>
          <a:off x="1674231" y="1795767"/>
          <a:ext cx="3708026" cy="1450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9" tIns="153489" rIns="153489" bIns="153489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/>
            <a:t>Proporciona directrices y el cimiento para el pensamiento administrativo</a:t>
          </a:r>
          <a:endParaRPr lang="en-US" sz="1700" kern="1200" dirty="0"/>
        </a:p>
      </dsp:txBody>
      <dsp:txXfrm>
        <a:off x="1674231" y="1795767"/>
        <a:ext cx="3708026" cy="1450293"/>
      </dsp:txXfrm>
    </dsp:sp>
    <dsp:sp modelId="{6738631D-921F-4713-BE58-A50245827B54}">
      <dsp:nvSpPr>
        <dsp:cNvPr id="0" name=""/>
        <dsp:cNvSpPr/>
      </dsp:nvSpPr>
      <dsp:spPr>
        <a:xfrm>
          <a:off x="0" y="3587306"/>
          <a:ext cx="5470207" cy="14488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8000AE-CE47-4B0E-85EF-96B5CC5B18FD}">
      <dsp:nvSpPr>
        <dsp:cNvPr id="0" name=""/>
        <dsp:cNvSpPr/>
      </dsp:nvSpPr>
      <dsp:spPr>
        <a:xfrm>
          <a:off x="438713" y="3913303"/>
          <a:ext cx="797661" cy="7968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4464A5-7172-409B-B9B0-7E3786BA7F4A}">
      <dsp:nvSpPr>
        <dsp:cNvPr id="0" name=""/>
        <dsp:cNvSpPr/>
      </dsp:nvSpPr>
      <dsp:spPr>
        <a:xfrm>
          <a:off x="1675088" y="3587306"/>
          <a:ext cx="3708026" cy="14502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3489" tIns="153489" rIns="153489" bIns="153489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Proporciona un marco de referencia en el cual el gerente puede comenzar, no solo orienta sino que también estimulara el proceso pensante</a:t>
          </a:r>
          <a:endParaRPr lang="en-US" sz="1800" kern="1200" dirty="0"/>
        </a:p>
      </dsp:txBody>
      <dsp:txXfrm>
        <a:off x="1675088" y="3587306"/>
        <a:ext cx="3708026" cy="14502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F46D7-0E45-4E59-B20E-B1CFB1DDA6AA}">
      <dsp:nvSpPr>
        <dsp:cNvPr id="0" name=""/>
        <dsp:cNvSpPr/>
      </dsp:nvSpPr>
      <dsp:spPr>
        <a:xfrm>
          <a:off x="0" y="4624"/>
          <a:ext cx="5486400" cy="9566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690D7-6D4E-413B-B521-A4B09C43894C}">
      <dsp:nvSpPr>
        <dsp:cNvPr id="0" name=""/>
        <dsp:cNvSpPr/>
      </dsp:nvSpPr>
      <dsp:spPr>
        <a:xfrm>
          <a:off x="289382" y="219867"/>
          <a:ext cx="526664" cy="52615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13D8DF-2D65-4E1A-9B00-3D5C0228B581}">
      <dsp:nvSpPr>
        <dsp:cNvPr id="0" name=""/>
        <dsp:cNvSpPr/>
      </dsp:nvSpPr>
      <dsp:spPr>
        <a:xfrm>
          <a:off x="1105429" y="4624"/>
          <a:ext cx="4314571" cy="1076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00" tIns="113900" rIns="113900" bIns="113900" numCol="1" spcCol="1270" anchor="ctr" anchorCtr="0">
          <a:noAutofit/>
        </a:bodyPr>
        <a:lstStyle/>
        <a:p>
          <a:pPr marL="0" lvl="0" indent="0" algn="l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500" kern="1200" noProof="0" dirty="0">
              <a:solidFill>
                <a:schemeClr val="bg1"/>
              </a:solidFill>
            </a:rPr>
            <a:t>Es un enfoque disciplinado, basado en estadísticas, basado en datos y metodología de mejora continua para  eliminar defectos en un producto, proceso  o servicio.</a:t>
          </a:r>
        </a:p>
      </dsp:txBody>
      <dsp:txXfrm>
        <a:off x="1105429" y="4624"/>
        <a:ext cx="4314571" cy="1076216"/>
      </dsp:txXfrm>
    </dsp:sp>
    <dsp:sp modelId="{A4C760FF-76DC-4989-9F0B-7F6277AD153C}">
      <dsp:nvSpPr>
        <dsp:cNvPr id="0" name=""/>
        <dsp:cNvSpPr/>
      </dsp:nvSpPr>
      <dsp:spPr>
        <a:xfrm>
          <a:off x="0" y="1349894"/>
          <a:ext cx="5486400" cy="9566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5745A5-5D26-409D-A64B-A0DD881D8F92}">
      <dsp:nvSpPr>
        <dsp:cNvPr id="0" name=""/>
        <dsp:cNvSpPr/>
      </dsp:nvSpPr>
      <dsp:spPr>
        <a:xfrm>
          <a:off x="289382" y="1565137"/>
          <a:ext cx="526664" cy="52615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691BCE-CAFB-4697-A99F-4D5BF2D83880}">
      <dsp:nvSpPr>
        <dsp:cNvPr id="0" name=""/>
        <dsp:cNvSpPr/>
      </dsp:nvSpPr>
      <dsp:spPr>
        <a:xfrm>
          <a:off x="1105429" y="1349894"/>
          <a:ext cx="4314571" cy="1076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00" tIns="113900" rIns="113900" bIns="1139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noProof="0" dirty="0"/>
            <a:t>Fue desarrollado por Motorola a principios de la década de 1980 </a:t>
          </a:r>
        </a:p>
      </dsp:txBody>
      <dsp:txXfrm>
        <a:off x="1105429" y="1349894"/>
        <a:ext cx="4314571" cy="1076216"/>
      </dsp:txXfrm>
    </dsp:sp>
    <dsp:sp modelId="{1AAB639F-12ED-4C71-8951-862271E0F885}">
      <dsp:nvSpPr>
        <dsp:cNvPr id="0" name=""/>
        <dsp:cNvSpPr/>
      </dsp:nvSpPr>
      <dsp:spPr>
        <a:xfrm>
          <a:off x="0" y="2695164"/>
          <a:ext cx="5486400" cy="9566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8C0077-30F3-40BC-9E78-0937050C85F6}">
      <dsp:nvSpPr>
        <dsp:cNvPr id="0" name=""/>
        <dsp:cNvSpPr/>
      </dsp:nvSpPr>
      <dsp:spPr>
        <a:xfrm>
          <a:off x="289382" y="2910407"/>
          <a:ext cx="526664" cy="52615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0B8CB-C0D2-4159-B653-67A146C4A0C7}">
      <dsp:nvSpPr>
        <dsp:cNvPr id="0" name=""/>
        <dsp:cNvSpPr/>
      </dsp:nvSpPr>
      <dsp:spPr>
        <a:xfrm>
          <a:off x="1105429" y="2695164"/>
          <a:ext cx="4314571" cy="1076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00" tIns="113900" rIns="113900" bIns="1139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noProof="0" dirty="0">
              <a:solidFill>
                <a:schemeClr val="bg1"/>
              </a:solidFill>
            </a:rPr>
            <a:t>Basado en los fundamentos de la gestión de la calidad a principios de los años 1990. </a:t>
          </a:r>
          <a:endParaRPr lang="es-ES_tradnl" sz="3200" kern="1200" noProof="0" dirty="0">
            <a:solidFill>
              <a:schemeClr val="bg1"/>
            </a:solidFill>
          </a:endParaRPr>
        </a:p>
      </dsp:txBody>
      <dsp:txXfrm>
        <a:off x="1105429" y="2695164"/>
        <a:ext cx="4314571" cy="1076216"/>
      </dsp:txXfrm>
    </dsp:sp>
    <dsp:sp modelId="{86D4CD7C-F914-42A9-8DFE-96C71DEA0FE5}">
      <dsp:nvSpPr>
        <dsp:cNvPr id="0" name=""/>
        <dsp:cNvSpPr/>
      </dsp:nvSpPr>
      <dsp:spPr>
        <a:xfrm>
          <a:off x="0" y="4040434"/>
          <a:ext cx="5486400" cy="9566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9080D8-9255-4C42-B7F0-E178A752E834}">
      <dsp:nvSpPr>
        <dsp:cNvPr id="0" name=""/>
        <dsp:cNvSpPr/>
      </dsp:nvSpPr>
      <dsp:spPr>
        <a:xfrm>
          <a:off x="289382" y="4255677"/>
          <a:ext cx="526664" cy="52615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C8C96D-8EC0-4ACC-98FD-E42E6DCC4BC3}">
      <dsp:nvSpPr>
        <dsp:cNvPr id="0" name=""/>
        <dsp:cNvSpPr/>
      </dsp:nvSpPr>
      <dsp:spPr>
        <a:xfrm>
          <a:off x="1105429" y="4040434"/>
          <a:ext cx="4314571" cy="10762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900" tIns="113900" rIns="113900" bIns="1139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800" kern="1200" noProof="0" dirty="0">
              <a:solidFill>
                <a:schemeClr val="bg1"/>
              </a:solidFill>
            </a:rPr>
            <a:t>Empresas de todo el mundo han adoptado </a:t>
          </a:r>
          <a:r>
            <a:rPr lang="es-ES_tradnl" sz="1800" kern="1200" noProof="0" dirty="0" err="1">
              <a:solidFill>
                <a:schemeClr val="bg1"/>
              </a:solidFill>
            </a:rPr>
            <a:t>Six</a:t>
          </a:r>
          <a:r>
            <a:rPr lang="es-ES_tradnl" sz="1800" kern="1200" noProof="0" dirty="0">
              <a:solidFill>
                <a:schemeClr val="bg1"/>
              </a:solidFill>
            </a:rPr>
            <a:t> Sigma como una forma de hacer negocios</a:t>
          </a:r>
        </a:p>
      </dsp:txBody>
      <dsp:txXfrm>
        <a:off x="1105429" y="4040434"/>
        <a:ext cx="4314571" cy="10762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957FB-733C-4C61-B88D-F8868F1D9ED0}">
      <dsp:nvSpPr>
        <dsp:cNvPr id="0" name=""/>
        <dsp:cNvSpPr/>
      </dsp:nvSpPr>
      <dsp:spPr>
        <a:xfrm>
          <a:off x="-217080" y="785879"/>
          <a:ext cx="5796200" cy="156622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6AD703-40AE-4357-AB0B-4E11A6ADECFA}">
      <dsp:nvSpPr>
        <dsp:cNvPr id="0" name=""/>
        <dsp:cNvSpPr/>
      </dsp:nvSpPr>
      <dsp:spPr>
        <a:xfrm>
          <a:off x="256701" y="1138279"/>
          <a:ext cx="863106" cy="8614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4314E9-33AF-451D-8DFC-B53215FE1BA6}">
      <dsp:nvSpPr>
        <dsp:cNvPr id="0" name=""/>
        <dsp:cNvSpPr/>
      </dsp:nvSpPr>
      <dsp:spPr>
        <a:xfrm>
          <a:off x="846244" y="774027"/>
          <a:ext cx="4859165" cy="1567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20" tIns="165920" rIns="165920" bIns="1659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noProof="0" dirty="0">
              <a:solidFill>
                <a:schemeClr val="bg1"/>
              </a:solidFill>
            </a:rPr>
            <a:t>El aseguramiento de la calidad (</a:t>
          </a:r>
          <a:r>
            <a:rPr lang="es-ES_tradnl" sz="2000" kern="1200" noProof="0" dirty="0" err="1">
              <a:solidFill>
                <a:schemeClr val="bg1"/>
              </a:solidFill>
            </a:rPr>
            <a:t>QA</a:t>
          </a:r>
          <a:r>
            <a:rPr lang="es-ES_tradnl" sz="2000" kern="1200" noProof="0" dirty="0">
              <a:solidFill>
                <a:schemeClr val="bg1"/>
              </a:solidFill>
            </a:rPr>
            <a:t>) es cualquier proceso sistemático para determinar si un producto o servicio cumple con los requisitos especificados</a:t>
          </a:r>
        </a:p>
      </dsp:txBody>
      <dsp:txXfrm>
        <a:off x="846244" y="774027"/>
        <a:ext cx="4859165" cy="1567751"/>
      </dsp:txXfrm>
    </dsp:sp>
    <dsp:sp modelId="{F897B01C-5F67-4A52-962E-DA3AAE185BA7}">
      <dsp:nvSpPr>
        <dsp:cNvPr id="0" name=""/>
        <dsp:cNvSpPr/>
      </dsp:nvSpPr>
      <dsp:spPr>
        <a:xfrm>
          <a:off x="-217080" y="2733692"/>
          <a:ext cx="5796200" cy="156622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17324-BB7D-4C70-A85A-6F5CA8B1425F}">
      <dsp:nvSpPr>
        <dsp:cNvPr id="0" name=""/>
        <dsp:cNvSpPr/>
      </dsp:nvSpPr>
      <dsp:spPr>
        <a:xfrm>
          <a:off x="256701" y="3086092"/>
          <a:ext cx="863106" cy="8614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2064A-F14E-4A87-AC87-922F56130056}">
      <dsp:nvSpPr>
        <dsp:cNvPr id="0" name=""/>
        <dsp:cNvSpPr/>
      </dsp:nvSpPr>
      <dsp:spPr>
        <a:xfrm>
          <a:off x="1032359" y="2866700"/>
          <a:ext cx="4672334" cy="15677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920" tIns="165920" rIns="165920" bIns="16592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700" kern="1200" noProof="0" dirty="0">
              <a:solidFill>
                <a:schemeClr val="bg1"/>
              </a:solidFill>
            </a:rPr>
            <a:t>Un sistema de garantía de calidad está destinado a aumentar la confianza del cliente y la credibilidad de una empresa, al mismo tiempo que mejora los procesos de trabajo y la eficiencia, y permite a una empresa competir mejor con los demás.</a:t>
          </a:r>
          <a:r>
            <a:rPr lang="es-ES_tradnl" sz="1500" kern="1200" noProof="0" dirty="0">
              <a:solidFill>
                <a:schemeClr val="bg1"/>
              </a:solidFill>
            </a:rPr>
            <a:t>
</a:t>
          </a:r>
        </a:p>
      </dsp:txBody>
      <dsp:txXfrm>
        <a:off x="1032359" y="2866700"/>
        <a:ext cx="4672334" cy="15677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A3AF4-85E4-0240-B1BC-E925B2B9D3D6}">
      <dsp:nvSpPr>
        <dsp:cNvPr id="0" name=""/>
        <dsp:cNvSpPr/>
      </dsp:nvSpPr>
      <dsp:spPr>
        <a:xfrm>
          <a:off x="0" y="675981"/>
          <a:ext cx="57962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8ADB1C-80DB-6244-A40B-BD1442343691}">
      <dsp:nvSpPr>
        <dsp:cNvPr id="0" name=""/>
        <dsp:cNvSpPr/>
      </dsp:nvSpPr>
      <dsp:spPr>
        <a:xfrm>
          <a:off x="289810" y="439821"/>
          <a:ext cx="405734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358" tIns="0" rIns="1533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DEFECTOS: Son los resultados</a:t>
          </a:r>
        </a:p>
      </dsp:txBody>
      <dsp:txXfrm>
        <a:off x="312867" y="462878"/>
        <a:ext cx="4011226" cy="426206"/>
      </dsp:txXfrm>
    </dsp:sp>
    <dsp:sp modelId="{6F81BF38-6F0B-F340-94A0-8F090F7E202D}">
      <dsp:nvSpPr>
        <dsp:cNvPr id="0" name=""/>
        <dsp:cNvSpPr/>
      </dsp:nvSpPr>
      <dsp:spPr>
        <a:xfrm>
          <a:off x="0" y="1401741"/>
          <a:ext cx="57962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977227"/>
              <a:satOff val="-15767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C420D-B313-7E44-8903-BEA8843F5896}">
      <dsp:nvSpPr>
        <dsp:cNvPr id="0" name=""/>
        <dsp:cNvSpPr/>
      </dsp:nvSpPr>
      <dsp:spPr>
        <a:xfrm>
          <a:off x="289810" y="1165582"/>
          <a:ext cx="4057340" cy="472320"/>
        </a:xfrm>
        <a:prstGeom prst="roundRect">
          <a:avLst/>
        </a:prstGeom>
        <a:solidFill>
          <a:schemeClr val="accent2">
            <a:hueOff val="977227"/>
            <a:satOff val="-15767"/>
            <a:lumOff val="-2745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358" tIns="0" rIns="1533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ERRORES: Son las causas de los resultados</a:t>
          </a:r>
        </a:p>
      </dsp:txBody>
      <dsp:txXfrm>
        <a:off x="312867" y="1188639"/>
        <a:ext cx="4011226" cy="426206"/>
      </dsp:txXfrm>
    </dsp:sp>
    <dsp:sp modelId="{63154A80-6FE5-EC45-B494-5A3ADAECD134}">
      <dsp:nvSpPr>
        <dsp:cNvPr id="0" name=""/>
        <dsp:cNvSpPr/>
      </dsp:nvSpPr>
      <dsp:spPr>
        <a:xfrm>
          <a:off x="0" y="2127501"/>
          <a:ext cx="5796200" cy="252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2">
              <a:hueOff val="1954454"/>
              <a:satOff val="-31534"/>
              <a:lumOff val="-54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850" tIns="333248" rIns="449850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Olvido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Falta de entendimiento del proceso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Falta de experiencia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Errores a propósito (ignoran reglas, políticas)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Descuido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Lentitud de individuo, proceso o Sistema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1800" kern="1200" noProof="0" dirty="0"/>
            <a:t>Falta de capacitación</a:t>
          </a:r>
        </a:p>
      </dsp:txBody>
      <dsp:txXfrm>
        <a:off x="0" y="2127501"/>
        <a:ext cx="5796200" cy="2520000"/>
      </dsp:txXfrm>
    </dsp:sp>
    <dsp:sp modelId="{80D3B006-5E5F-F74D-BD4C-A8FEC0EA5FCE}">
      <dsp:nvSpPr>
        <dsp:cNvPr id="0" name=""/>
        <dsp:cNvSpPr/>
      </dsp:nvSpPr>
      <dsp:spPr>
        <a:xfrm>
          <a:off x="289810" y="1891342"/>
          <a:ext cx="4057340" cy="472320"/>
        </a:xfrm>
        <a:prstGeom prst="roundRect">
          <a:avLst/>
        </a:prstGeom>
        <a:solidFill>
          <a:schemeClr val="accent2">
            <a:hueOff val="1954454"/>
            <a:satOff val="-31534"/>
            <a:lumOff val="-549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358" tIns="0" rIns="15335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EJEMPLOS DE ERRORES:</a:t>
          </a:r>
        </a:p>
      </dsp:txBody>
      <dsp:txXfrm>
        <a:off x="312867" y="1914399"/>
        <a:ext cx="4011226" cy="4262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ED13E0-E930-431E-83AD-E317289C6020}">
      <dsp:nvSpPr>
        <dsp:cNvPr id="0" name=""/>
        <dsp:cNvSpPr/>
      </dsp:nvSpPr>
      <dsp:spPr>
        <a:xfrm>
          <a:off x="0" y="544438"/>
          <a:ext cx="5796200" cy="180705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952A32-B225-4002-B39F-6BB262F90038}">
      <dsp:nvSpPr>
        <dsp:cNvPr id="0" name=""/>
        <dsp:cNvSpPr/>
      </dsp:nvSpPr>
      <dsp:spPr>
        <a:xfrm>
          <a:off x="546634" y="951025"/>
          <a:ext cx="994851" cy="9938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CD6C71-8DFB-4CE1-B6A8-7C24BFA8BD07}">
      <dsp:nvSpPr>
        <dsp:cNvPr id="0" name=""/>
        <dsp:cNvSpPr/>
      </dsp:nvSpPr>
      <dsp:spPr>
        <a:xfrm>
          <a:off x="2088119" y="544438"/>
          <a:ext cx="3703995" cy="180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34" tIns="191434" rIns="191434" bIns="19143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manera eficaz y eficiente de reducir costos es implantando el sistema de mejora continua que no se trata de recortar costos, sino de gestionarlos.</a:t>
          </a:r>
          <a:endParaRPr lang="en-US" sz="2000" kern="1200" dirty="0"/>
        </a:p>
      </dsp:txBody>
      <dsp:txXfrm>
        <a:off x="2088119" y="544438"/>
        <a:ext cx="3703995" cy="1808821"/>
      </dsp:txXfrm>
    </dsp:sp>
    <dsp:sp modelId="{AE3A5845-52E0-4B6B-8D78-0B6DDE06BC7D}">
      <dsp:nvSpPr>
        <dsp:cNvPr id="0" name=""/>
        <dsp:cNvSpPr/>
      </dsp:nvSpPr>
      <dsp:spPr>
        <a:xfrm>
          <a:off x="0" y="2734064"/>
          <a:ext cx="5796200" cy="180705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6B29E8-4474-4D75-9346-6938FE133FE3}">
      <dsp:nvSpPr>
        <dsp:cNvPr id="0" name=""/>
        <dsp:cNvSpPr/>
      </dsp:nvSpPr>
      <dsp:spPr>
        <a:xfrm>
          <a:off x="546634" y="3140651"/>
          <a:ext cx="994851" cy="9938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079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E00F7-E063-465E-9DA7-554AD2F4F4D0}">
      <dsp:nvSpPr>
        <dsp:cNvPr id="0" name=""/>
        <dsp:cNvSpPr/>
      </dsp:nvSpPr>
      <dsp:spPr>
        <a:xfrm>
          <a:off x="2088119" y="2734064"/>
          <a:ext cx="3703995" cy="18088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434" tIns="191434" rIns="191434" bIns="191434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La mejor manera de reducir los costos en la empresa es mediante la detección, prevención y eliminación sistemática del uso excesivo de recursos.</a:t>
          </a:r>
          <a:endParaRPr lang="en-US" sz="2000" kern="1200" dirty="0"/>
        </a:p>
      </dsp:txBody>
      <dsp:txXfrm>
        <a:off x="2088119" y="2734064"/>
        <a:ext cx="3703995" cy="180882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A465E-C61F-F54A-B471-A9C0315F8E50}">
      <dsp:nvSpPr>
        <dsp:cNvPr id="0" name=""/>
        <dsp:cNvSpPr/>
      </dsp:nvSpPr>
      <dsp:spPr>
        <a:xfrm>
          <a:off x="3487742" y="55310"/>
          <a:ext cx="969572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Eliminen los errores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3487742" y="55310"/>
        <a:ext cx="969572" cy="969572"/>
      </dsp:txXfrm>
    </dsp:sp>
    <dsp:sp modelId="{04BA4E73-B35E-0F40-9B9C-16BA526FFA52}">
      <dsp:nvSpPr>
        <dsp:cNvPr id="0" name=""/>
        <dsp:cNvSpPr/>
      </dsp:nvSpPr>
      <dsp:spPr>
        <a:xfrm>
          <a:off x="460999" y="106896"/>
          <a:ext cx="5021882" cy="5021882"/>
        </a:xfrm>
        <a:prstGeom prst="circularArrow">
          <a:avLst>
            <a:gd name="adj1" fmla="val 3765"/>
            <a:gd name="adj2" fmla="val 234915"/>
            <a:gd name="adj3" fmla="val 19826597"/>
            <a:gd name="adj4" fmla="val 18605899"/>
            <a:gd name="adj5" fmla="val 439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F27478-2E08-864D-AD06-BC83D15217ED}">
      <dsp:nvSpPr>
        <dsp:cNvPr id="0" name=""/>
        <dsp:cNvSpPr/>
      </dsp:nvSpPr>
      <dsp:spPr>
        <a:xfrm>
          <a:off x="4735454" y="1619892"/>
          <a:ext cx="969572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Minimicen las demoras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4735454" y="1619892"/>
        <a:ext cx="969572" cy="969572"/>
      </dsp:txXfrm>
    </dsp:sp>
    <dsp:sp modelId="{7589DE0B-6984-CD4B-BD07-1E67A4B215BA}">
      <dsp:nvSpPr>
        <dsp:cNvPr id="0" name=""/>
        <dsp:cNvSpPr/>
      </dsp:nvSpPr>
      <dsp:spPr>
        <a:xfrm>
          <a:off x="460999" y="106896"/>
          <a:ext cx="5021882" cy="5021882"/>
        </a:xfrm>
        <a:prstGeom prst="circularArrow">
          <a:avLst>
            <a:gd name="adj1" fmla="val 3765"/>
            <a:gd name="adj2" fmla="val 234915"/>
            <a:gd name="adj3" fmla="val 1229719"/>
            <a:gd name="adj4" fmla="val 21557703"/>
            <a:gd name="adj5" fmla="val 439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76AC8D-345E-BB43-A32C-16297C2BE414}">
      <dsp:nvSpPr>
        <dsp:cNvPr id="0" name=""/>
        <dsp:cNvSpPr/>
      </dsp:nvSpPr>
      <dsp:spPr>
        <a:xfrm>
          <a:off x="4290151" y="3570893"/>
          <a:ext cx="969572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Maximicen el uso de los activos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4290151" y="3570893"/>
        <a:ext cx="969572" cy="969572"/>
      </dsp:txXfrm>
    </dsp:sp>
    <dsp:sp modelId="{E35E616D-1071-B04F-993F-79D2C0127E33}">
      <dsp:nvSpPr>
        <dsp:cNvPr id="0" name=""/>
        <dsp:cNvSpPr/>
      </dsp:nvSpPr>
      <dsp:spPr>
        <a:xfrm>
          <a:off x="1441532" y="-282142"/>
          <a:ext cx="5021882" cy="5021882"/>
        </a:xfrm>
        <a:prstGeom prst="circularArrow">
          <a:avLst>
            <a:gd name="adj1" fmla="val 3765"/>
            <a:gd name="adj2" fmla="val 234915"/>
            <a:gd name="adj3" fmla="val 5525781"/>
            <a:gd name="adj4" fmla="val 4894805"/>
            <a:gd name="adj5" fmla="val 439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C343C2-396B-A740-BF02-1E55810D92E1}">
      <dsp:nvSpPr>
        <dsp:cNvPr id="0" name=""/>
        <dsp:cNvSpPr/>
      </dsp:nvSpPr>
      <dsp:spPr>
        <a:xfrm>
          <a:off x="2275356" y="4175701"/>
          <a:ext cx="1435598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Promuevan el entendimiento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2275356" y="4175701"/>
        <a:ext cx="1435598" cy="969572"/>
      </dsp:txXfrm>
    </dsp:sp>
    <dsp:sp modelId="{D48E4C86-5C57-1740-81D7-F0FB346930DF}">
      <dsp:nvSpPr>
        <dsp:cNvPr id="0" name=""/>
        <dsp:cNvSpPr/>
      </dsp:nvSpPr>
      <dsp:spPr>
        <a:xfrm>
          <a:off x="-533164" y="-259619"/>
          <a:ext cx="5021882" cy="5021882"/>
        </a:xfrm>
        <a:prstGeom prst="circularArrow">
          <a:avLst>
            <a:gd name="adj1" fmla="val 3765"/>
            <a:gd name="adj2" fmla="val 234915"/>
            <a:gd name="adj3" fmla="val 5582450"/>
            <a:gd name="adj4" fmla="val 4955157"/>
            <a:gd name="adj5" fmla="val 439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7DF2E0-383A-2146-BA89-F9887634EEE3}">
      <dsp:nvSpPr>
        <dsp:cNvPr id="0" name=""/>
        <dsp:cNvSpPr/>
      </dsp:nvSpPr>
      <dsp:spPr>
        <a:xfrm>
          <a:off x="134773" y="3570893"/>
          <a:ext cx="2068341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Sean adaptables a las necesidades cambiantes de los clientes</a:t>
          </a:r>
          <a:endParaRPr lang="en-US" sz="1400" kern="1200" dirty="0"/>
        </a:p>
      </dsp:txBody>
      <dsp:txXfrm>
        <a:off x="134773" y="3570893"/>
        <a:ext cx="2068341" cy="969572"/>
      </dsp:txXfrm>
    </dsp:sp>
    <dsp:sp modelId="{02A71107-D5A3-9545-B391-9B63B41517EB}">
      <dsp:nvSpPr>
        <dsp:cNvPr id="0" name=""/>
        <dsp:cNvSpPr/>
      </dsp:nvSpPr>
      <dsp:spPr>
        <a:xfrm>
          <a:off x="460999" y="106896"/>
          <a:ext cx="5021882" cy="5021882"/>
        </a:xfrm>
        <a:prstGeom prst="circularArrow">
          <a:avLst>
            <a:gd name="adj1" fmla="val 3765"/>
            <a:gd name="adj2" fmla="val 234915"/>
            <a:gd name="adj3" fmla="val 10607383"/>
            <a:gd name="adj4" fmla="val 9335366"/>
            <a:gd name="adj5" fmla="val 4392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CF432D-14A5-EF43-8F5D-900FCEDD2555}">
      <dsp:nvSpPr>
        <dsp:cNvPr id="0" name=""/>
        <dsp:cNvSpPr/>
      </dsp:nvSpPr>
      <dsp:spPr>
        <a:xfrm>
          <a:off x="-234820" y="1619892"/>
          <a:ext cx="1916923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Proporcionen a la organización una ventaja competitiva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-234820" y="1619892"/>
        <a:ext cx="1916923" cy="969572"/>
      </dsp:txXfrm>
    </dsp:sp>
    <dsp:sp modelId="{EB43A66D-FFD7-194C-9C2C-7401D765A218}">
      <dsp:nvSpPr>
        <dsp:cNvPr id="0" name=""/>
        <dsp:cNvSpPr/>
      </dsp:nvSpPr>
      <dsp:spPr>
        <a:xfrm>
          <a:off x="460999" y="106896"/>
          <a:ext cx="5021882" cy="5021882"/>
        </a:xfrm>
        <a:prstGeom prst="circularArrow">
          <a:avLst>
            <a:gd name="adj1" fmla="val 3765"/>
            <a:gd name="adj2" fmla="val 234915"/>
            <a:gd name="adj3" fmla="val 13559186"/>
            <a:gd name="adj4" fmla="val 12338488"/>
            <a:gd name="adj5" fmla="val 439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5256A0-B432-AB44-850E-95B0023CCE80}">
      <dsp:nvSpPr>
        <dsp:cNvPr id="0" name=""/>
        <dsp:cNvSpPr/>
      </dsp:nvSpPr>
      <dsp:spPr>
        <a:xfrm>
          <a:off x="1486567" y="55310"/>
          <a:ext cx="969572" cy="969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>
              <a:solidFill>
                <a:srgbClr val="000000">
                  <a:hueOff val="0"/>
                  <a:satOff val="0"/>
                  <a:lumOff val="0"/>
                  <a:alphaOff val="0"/>
                </a:srgbClr>
              </a:solidFill>
              <a:latin typeface="Corbel" panose="020B0503020204020204"/>
              <a:ea typeface="+mn-ea"/>
              <a:cs typeface="+mn-cs"/>
            </a:rPr>
            <a:t>Hagan un uso más productivo del personal</a:t>
          </a:r>
          <a:endParaRPr lang="en-US" sz="1400" kern="1200" dirty="0">
            <a:solidFill>
              <a:srgbClr val="000000">
                <a:hueOff val="0"/>
                <a:satOff val="0"/>
                <a:lumOff val="0"/>
                <a:alphaOff val="0"/>
              </a:srgbClr>
            </a:solidFill>
            <a:latin typeface="Corbel" panose="020B0503020204020204"/>
            <a:ea typeface="+mn-ea"/>
            <a:cs typeface="+mn-cs"/>
          </a:endParaRPr>
        </a:p>
      </dsp:txBody>
      <dsp:txXfrm>
        <a:off x="1486567" y="55310"/>
        <a:ext cx="969572" cy="969572"/>
      </dsp:txXfrm>
    </dsp:sp>
    <dsp:sp modelId="{C568AB3D-A897-1D49-91D6-DC0445853867}">
      <dsp:nvSpPr>
        <dsp:cNvPr id="0" name=""/>
        <dsp:cNvSpPr/>
      </dsp:nvSpPr>
      <dsp:spPr>
        <a:xfrm>
          <a:off x="460999" y="106896"/>
          <a:ext cx="5021882" cy="5021882"/>
        </a:xfrm>
        <a:prstGeom prst="circularArrow">
          <a:avLst>
            <a:gd name="adj1" fmla="val 3765"/>
            <a:gd name="adj2" fmla="val 234915"/>
            <a:gd name="adj3" fmla="val 16740553"/>
            <a:gd name="adj4" fmla="val 15424532"/>
            <a:gd name="adj5" fmla="val 439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1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96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383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1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01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62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029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43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9D0623-31AC-6041-9F60-DF3058AAD663}" type="datetimeFigureOut">
              <a:rPr lang="en-US" smtClean="0"/>
              <a:t>6/26/19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FB1AF5B4-8B73-AD43-A66E-14D7DC186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12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eanmanufacturing10.com/kaizen-mejora-continu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hyperlink" Target="https://www.eoi.es/blogs/dianamargaritaalvarez/2012/05/03/kaizen-una-herramienta-efectiva-para-reducir-costos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D7A406-942D-544C-9ED7-99EF9B6C7A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187934" cy="3255264"/>
          </a:xfrm>
        </p:spPr>
        <p:txBody>
          <a:bodyPr anchor="ctr">
            <a:normAutofit/>
          </a:bodyPr>
          <a:lstStyle/>
          <a:p>
            <a:pPr algn="r"/>
            <a:r>
              <a:rPr lang="es-ES_tradnl" sz="5200" dirty="0"/>
              <a:t>Gestión de Calidad</a:t>
            </a:r>
            <a:br>
              <a:rPr lang="es-ES_tradnl" sz="5200" dirty="0"/>
            </a:br>
            <a:br>
              <a:rPr lang="es-ES_tradnl" sz="5200" dirty="0"/>
            </a:br>
            <a:r>
              <a:rPr lang="es-ES_tradnl" sz="5200" dirty="0"/>
              <a:t>Grupo 1</a:t>
            </a:r>
            <a:br>
              <a:rPr lang="es-ES_tradnl" sz="5200" dirty="0"/>
            </a:br>
            <a:endParaRPr lang="es-ES_tradnl" sz="5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A4F7A2-4954-9642-8F27-E714B626FF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3788" y="2144121"/>
            <a:ext cx="2266215" cy="1709159"/>
          </a:xfrm>
        </p:spPr>
        <p:txBody>
          <a:bodyPr anchor="ctr">
            <a:norm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Daniel </a:t>
            </a:r>
            <a:r>
              <a:rPr lang="en-US" sz="1600" dirty="0" err="1">
                <a:solidFill>
                  <a:schemeClr val="tx1"/>
                </a:solidFill>
              </a:rPr>
              <a:t>Duffis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Carolina Sanabria</a:t>
            </a:r>
          </a:p>
          <a:p>
            <a:r>
              <a:rPr lang="en-US" sz="1600" dirty="0">
                <a:solidFill>
                  <a:schemeClr val="tx1"/>
                </a:solidFill>
              </a:rPr>
              <a:t>Elias Zabala Sr.</a:t>
            </a:r>
          </a:p>
        </p:txBody>
      </p:sp>
    </p:spTree>
    <p:extLst>
      <p:ext uri="{BB962C8B-B14F-4D97-AF65-F5344CB8AC3E}">
        <p14:creationId xmlns:p14="http://schemas.microsoft.com/office/powerpoint/2010/main" val="9829090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A1616-2BDF-4F20-89BA-BA59D8AFF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C3A18-5018-4C16-8BDB-0C376813E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2700" dirty="0"/>
              <a:t>“La estandarización de trabajos consiste en seleccionar los mejores prácticas, lo que cada operario hace bien o lo que se comprueba que obtiene los mejores resultados para definir una metodología de trabajo, que todos los trabajadores deben seguir.”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511919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3BE3-7008-4E44-ABDE-214AADD75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¿</a:t>
            </a:r>
            <a:r>
              <a:rPr lang="en-US" dirty="0" err="1"/>
              <a:t>Cuál</a:t>
            </a:r>
            <a:r>
              <a:rPr lang="en-US" dirty="0"/>
              <a:t> es el </a:t>
            </a:r>
            <a:r>
              <a:rPr lang="en-US" dirty="0" err="1"/>
              <a:t>Propósito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F5565-D77B-4E68-8DA6-84306B40C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/>
              <a:t>Lo que se busca es que todos y cada uno de los operarios trabajen de la misma manera, para un mismo proceso de producción.</a:t>
            </a:r>
          </a:p>
          <a:p>
            <a:r>
              <a:rPr lang="es-ES" sz="2400" dirty="0"/>
              <a:t>Esta metodología a seguir con los trabajos estandarizados, al mismo tiempo sirve de base para encontrar nuevas mejoras. </a:t>
            </a:r>
          </a:p>
          <a:p>
            <a:r>
              <a:rPr lang="es-ES" sz="2400" dirty="0"/>
              <a:t>Cada mejora se incorpora a la metodología, por lo que se va mejorando continuamente y así sucesivamente. </a:t>
            </a:r>
          </a:p>
          <a:p>
            <a:r>
              <a:rPr lang="es-ES" sz="2400" dirty="0"/>
              <a:t>Mejorar la estandarización de trabajos es un proceso que nunca termina, por lo que es una referencia para el </a:t>
            </a:r>
            <a:r>
              <a:rPr lang="es-ES" sz="2400" dirty="0" err="1">
                <a:hlinkClick r:id="rId2"/>
              </a:rPr>
              <a:t>kaizen</a:t>
            </a:r>
            <a:r>
              <a:rPr lang="es-E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0562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C1152-9831-4CE7-9C55-F9A58F217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 Tres </a:t>
            </a:r>
            <a:r>
              <a:rPr lang="en-US" dirty="0" err="1"/>
              <a:t>Conceptos</a:t>
            </a:r>
            <a:r>
              <a:rPr lang="en-US" dirty="0"/>
              <a:t> Claves: </a:t>
            </a:r>
            <a:br>
              <a:rPr lang="en-US" dirty="0"/>
            </a:br>
            <a:r>
              <a:rPr lang="en-US" b="1" i="1" dirty="0"/>
              <a:t>Fujio Cho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D4697-A229-44C5-A06C-A639C273F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s-ES" sz="2400" b="1" dirty="0" err="1"/>
              <a:t>Takt</a:t>
            </a:r>
            <a:r>
              <a:rPr lang="es-ES" sz="2400" b="1" dirty="0"/>
              <a:t> time: </a:t>
            </a:r>
            <a:r>
              <a:rPr lang="es-ES" sz="2400" dirty="0"/>
              <a:t>tiempo necesario para realizar el trabajo y cubrir la demanda de los clientes.</a:t>
            </a:r>
          </a:p>
          <a:p>
            <a:pPr fontAlgn="base"/>
            <a:r>
              <a:rPr lang="es-ES" sz="2400" dirty="0"/>
              <a:t>La </a:t>
            </a:r>
            <a:r>
              <a:rPr lang="es-ES" sz="2400" b="1" dirty="0"/>
              <a:t>Secuencia de Tareas</a:t>
            </a:r>
            <a:r>
              <a:rPr lang="es-ES" sz="2400" dirty="0"/>
              <a:t> que una persona debe realizar para llevar a cabo </a:t>
            </a:r>
            <a:r>
              <a:rPr lang="es-ES" sz="2400" b="1" i="1" u="sng" dirty="0"/>
              <a:t>un proceso, dentro de un tiempo de ciclo o estándar</a:t>
            </a:r>
            <a:r>
              <a:rPr lang="es-ES" sz="2400" dirty="0"/>
              <a:t>.</a:t>
            </a:r>
          </a:p>
          <a:p>
            <a:pPr fontAlgn="base"/>
            <a:r>
              <a:rPr lang="es-ES" sz="2400" dirty="0"/>
              <a:t>El </a:t>
            </a:r>
            <a:r>
              <a:rPr lang="es-ES" sz="2400" b="1" dirty="0"/>
              <a:t>Inventario Estándar</a:t>
            </a:r>
            <a:r>
              <a:rPr lang="es-ES" sz="2400" dirty="0"/>
              <a:t>, que necesario para que un operario realice su trabajo y mantenga el proceso funcionando sin problemas.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81918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18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B7B900-2536-4EBC-9D63-97466123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337" y="864108"/>
            <a:ext cx="2305435" cy="5120639"/>
          </a:xfrm>
        </p:spPr>
        <p:txBody>
          <a:bodyPr>
            <a:normAutofit/>
          </a:bodyPr>
          <a:lstStyle/>
          <a:p>
            <a:pPr algn="r"/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El Objetivo Principal de la Estandarización</a:t>
            </a:r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22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B5EAF-642C-47BE-9207-3D2ABE0E8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921" y="864108"/>
            <a:ext cx="4433008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2400" dirty="0"/>
              <a:t>Reducir la variabilidad en un proceso, documentando y capacitando a los trabajadores sobre la mejor forma de llevar a cabo ese proceso para cumplir las exigencias requeridas por el mercado: calidad, seguridad, entrega y costos.</a:t>
            </a:r>
          </a:p>
          <a:p>
            <a:endParaRPr lang="es-ES" dirty="0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088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6E317-6A63-4EAB-B892-E1CC330F8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292333" cy="325526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Inspección en la Fuente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DDC34-C6B4-427E-82F3-F21563323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526" y="4084889"/>
            <a:ext cx="2266216" cy="1709159"/>
          </a:xfrm>
        </p:spPr>
        <p:txBody>
          <a:bodyPr>
            <a:normAutofit lnSpcReduction="10000"/>
          </a:bodyPr>
          <a:lstStyle/>
          <a:p>
            <a:pPr algn="r"/>
            <a:r>
              <a:rPr lang="en-US" i="1" dirty="0">
                <a:solidFill>
                  <a:srgbClr val="FFFFFF"/>
                </a:solidFill>
              </a:rPr>
              <a:t>“</a:t>
            </a:r>
            <a:r>
              <a:rPr lang="es-ES" i="1" dirty="0">
                <a:solidFill>
                  <a:srgbClr val="FFFFFF"/>
                </a:solidFill>
              </a:rPr>
              <a:t>No cometa un error al principio. No busques un error después de haberlo cometido</a:t>
            </a:r>
            <a:r>
              <a:rPr lang="en-US" i="1" dirty="0">
                <a:solidFill>
                  <a:srgbClr val="FFFFFF"/>
                </a:solidFill>
              </a:rPr>
              <a:t>.”</a:t>
            </a:r>
          </a:p>
          <a:p>
            <a:pPr algn="r"/>
            <a:r>
              <a:rPr lang="en-US" sz="1600" b="1" dirty="0">
                <a:solidFill>
                  <a:srgbClr val="FFFFFF"/>
                </a:solidFill>
              </a:rPr>
              <a:t>Shigeo Shingo</a:t>
            </a:r>
          </a:p>
        </p:txBody>
      </p:sp>
    </p:spTree>
    <p:extLst>
      <p:ext uri="{BB962C8B-B14F-4D97-AF65-F5344CB8AC3E}">
        <p14:creationId xmlns:p14="http://schemas.microsoft.com/office/powerpoint/2010/main" val="4195310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93E45E-B922-4E8C-9C55-5688C79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</p:spPr>
        <p:txBody>
          <a:bodyPr>
            <a:normAutofit/>
          </a:bodyPr>
          <a:lstStyle/>
          <a:p>
            <a:r>
              <a:rPr lang="es-ES_tradnl" dirty="0"/>
              <a:t>Inspección en la Fuente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028A9-964F-4964-AA31-A87389990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0564" y="2535446"/>
            <a:ext cx="6737617" cy="3554457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chemeClr val="tx1"/>
                </a:solidFill>
              </a:rPr>
              <a:t>Según </a:t>
            </a:r>
            <a:r>
              <a:rPr lang="es-ES" sz="2400" dirty="0" err="1">
                <a:solidFill>
                  <a:schemeClr val="tx1"/>
                </a:solidFill>
              </a:rPr>
              <a:t>Shigeo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Shingo</a:t>
            </a:r>
            <a:r>
              <a:rPr lang="es-ES" sz="2400" dirty="0">
                <a:solidFill>
                  <a:schemeClr val="tx1"/>
                </a:solidFill>
              </a:rPr>
              <a:t>, este tipo de inspección es aquella que determina antes del hecho, si las condiciones son las adecuadas para que exista un alto nivel de calidad.</a:t>
            </a:r>
          </a:p>
          <a:p>
            <a:r>
              <a:rPr lang="es-ES" sz="2400" dirty="0">
                <a:solidFill>
                  <a:schemeClr val="tx1"/>
                </a:solidFill>
              </a:rPr>
              <a:t>Se enfoca en prevenir que el error se convierta en defecto. La inspección en la fuente es utilizada para prevenir defectos, para su posterior eliminación.</a:t>
            </a:r>
          </a:p>
        </p:txBody>
      </p:sp>
    </p:spTree>
    <p:extLst>
      <p:ext uri="{BB962C8B-B14F-4D97-AF65-F5344CB8AC3E}">
        <p14:creationId xmlns:p14="http://schemas.microsoft.com/office/powerpoint/2010/main" val="2042897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4D38C-6A77-492F-9016-4B0BF26A3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7"/>
            <a:ext cx="2210611" cy="4601183"/>
          </a:xfrm>
        </p:spPr>
        <p:txBody>
          <a:bodyPr>
            <a:normAutofit/>
          </a:bodyPr>
          <a:lstStyle/>
          <a:p>
            <a:r>
              <a:rPr lang="es-ES_tradnl" dirty="0"/>
              <a:t>Errores y Defectos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5E5446-1CAD-4710-90F9-38A3F23011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1992810"/>
              </p:ext>
            </p:extLst>
          </p:nvPr>
        </p:nvGraphicFramePr>
        <p:xfrm>
          <a:off x="2819922" y="885459"/>
          <a:ext cx="5796200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9651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F4AD318-2FB6-4C6E-931E-58E404FA18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A118E35-1CBF-4863-8497-F4DF1A166D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E187274-5DC2-4BE0-AF99-925D6D973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6E317-6A63-4EAB-B892-E1CC330F8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292333" cy="3255264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chemeClr val="accent1"/>
                </a:solidFill>
              </a:rPr>
              <a:t>Mejora de la Calidad y Reducción de Costos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DDC34-C6B4-427E-82F3-F21563323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6526" y="3684897"/>
            <a:ext cx="2266216" cy="2109152"/>
          </a:xfrm>
        </p:spPr>
        <p:txBody>
          <a:bodyPr>
            <a:normAutofit lnSpcReduction="10000"/>
          </a:bodyPr>
          <a:lstStyle/>
          <a:p>
            <a:pPr algn="r"/>
            <a:r>
              <a:rPr lang="en-US" sz="1200" i="1" dirty="0">
                <a:solidFill>
                  <a:srgbClr val="FFFFFF"/>
                </a:solidFill>
              </a:rPr>
              <a:t>“</a:t>
            </a:r>
            <a:r>
              <a:rPr lang="es-ES" sz="1800" i="1" dirty="0">
                <a:solidFill>
                  <a:srgbClr val="FFFFFF"/>
                </a:solidFill>
              </a:rPr>
              <a:t>Hay una regla para el empresario y es: hacer los productos con la mayor calidad posible al menor coste y pagando unos sueldos lo más altos posibles</a:t>
            </a:r>
            <a:r>
              <a:rPr lang="en-US" sz="1800" i="1" dirty="0">
                <a:solidFill>
                  <a:srgbClr val="FFFFFF"/>
                </a:solidFill>
              </a:rPr>
              <a:t>.”</a:t>
            </a:r>
          </a:p>
          <a:p>
            <a:pPr algn="r"/>
            <a:r>
              <a:rPr lang="en-US" sz="1800" b="1" dirty="0">
                <a:solidFill>
                  <a:srgbClr val="FFFFFF"/>
                </a:solidFill>
              </a:rPr>
              <a:t>Henry Ford</a:t>
            </a:r>
          </a:p>
        </p:txBody>
      </p:sp>
    </p:spTree>
    <p:extLst>
      <p:ext uri="{BB962C8B-B14F-4D97-AF65-F5344CB8AC3E}">
        <p14:creationId xmlns:p14="http://schemas.microsoft.com/office/powerpoint/2010/main" val="1349453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09B00-87EF-4C5D-B740-6FC60BA84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7"/>
            <a:ext cx="2210611" cy="4601183"/>
          </a:xfrm>
        </p:spPr>
        <p:txBody>
          <a:bodyPr>
            <a:normAutofit/>
          </a:bodyPr>
          <a:lstStyle/>
          <a:p>
            <a:r>
              <a:rPr lang="en-US" dirty="0" err="1"/>
              <a:t>Estrategia</a:t>
            </a:r>
            <a:r>
              <a:rPr lang="en-US" dirty="0"/>
              <a:t> Kaizen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807299C-B58B-4AC6-9027-704B22EC60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353907"/>
              </p:ext>
            </p:extLst>
          </p:nvPr>
        </p:nvGraphicFramePr>
        <p:xfrm>
          <a:off x="2819922" y="885459"/>
          <a:ext cx="5796200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7920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6D370DD-716B-4528-B475-331F84CEA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3"/>
            <a:ext cx="5289364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A6ED8-50B9-4A2E-BED9-BCD6136F5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516" y="751952"/>
            <a:ext cx="4838332" cy="1255469"/>
          </a:xfrm>
        </p:spPr>
        <p:txBody>
          <a:bodyPr>
            <a:normAutofit/>
          </a:bodyPr>
          <a:lstStyle/>
          <a:p>
            <a:r>
              <a:rPr lang="es-ES_tradnl" dirty="0"/>
              <a:t>Actividades para Reducir Costos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91894-C4D6-41C3-BDB1-DE20C3485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936" y="2156346"/>
            <a:ext cx="4838331" cy="3628635"/>
          </a:xfrm>
        </p:spPr>
        <p:txBody>
          <a:bodyPr anchor="t">
            <a:normAutofit lnSpcReduction="10000"/>
          </a:bodyPr>
          <a:lstStyle/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Mejoramiento de la calidad.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Mejoramiento de la productividad.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Reducción de inventarios.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 Acortamiento de las líneas de producción.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Reducción del tiempo ocioso de las máquinas y equipos.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Reducción del espacio utilizado.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Reducción del tiempo total del ciclo.</a:t>
            </a:r>
          </a:p>
          <a:p>
            <a:pPr marL="457200" indent="-457200">
              <a:buClrTx/>
              <a:buAutoNum type="arabicPeriod"/>
            </a:pPr>
            <a:r>
              <a:rPr lang="es-ES" sz="2000" dirty="0">
                <a:solidFill>
                  <a:srgbClr val="FFFFFF"/>
                </a:solidFill>
              </a:rPr>
              <a:t>Mejoramiento de las basuras</a:t>
            </a:r>
            <a:r>
              <a:rPr lang="en-US" sz="2000" dirty="0">
                <a:solidFill>
                  <a:srgbClr val="FFFFFF"/>
                </a:solidFill>
                <a:hlinkClick r:id="rId2"/>
              </a:rPr>
              <a:t>/</a:t>
            </a:r>
            <a:endParaRPr lang="en-US" sz="2000" dirty="0">
              <a:solidFill>
                <a:srgbClr val="FFFFFF"/>
              </a:solidFill>
            </a:endParaRPr>
          </a:p>
        </p:txBody>
      </p:sp>
      <p:pic>
        <p:nvPicPr>
          <p:cNvPr id="7" name="Graphic 6" descr="Cycling">
            <a:extLst>
              <a:ext uri="{FF2B5EF4-FFF2-40B4-BE49-F238E27FC236}">
                <a16:creationId xmlns:a16="http://schemas.microsoft.com/office/drawing/2014/main" id="{A15B546C-D742-4D10-9C74-C3E6A27F84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664708" y="2007421"/>
            <a:ext cx="2833714" cy="283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77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49FA3C-4E29-E744-B3EA-4BCEAA559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337" y="864108"/>
            <a:ext cx="2305435" cy="5120639"/>
          </a:xfrm>
        </p:spPr>
        <p:txBody>
          <a:bodyPr>
            <a:normAutofit/>
          </a:bodyPr>
          <a:lstStyle/>
          <a:p>
            <a:pPr algn="r"/>
            <a:r>
              <a:rPr lang="es-ES_tradnl" sz="2800">
                <a:solidFill>
                  <a:schemeClr val="tx1">
                    <a:lumMod val="85000"/>
                    <a:lumOff val="15000"/>
                  </a:schemeClr>
                </a:solidFill>
              </a:rPr>
              <a:t>Filosofía Administrativa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F555-38C7-474F-A97D-D1EB5835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6921" y="864108"/>
            <a:ext cx="4433008" cy="512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/>
              <a:t>La filosofía de la administración puede considerarse como una combinación de las actividades, convicciones y conceptos de un individuo o de un grupo respecto a la administración.</a:t>
            </a:r>
            <a:endParaRPr lang="en-US" sz="2800" dirty="0"/>
          </a:p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104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2142" y="757325"/>
            <a:ext cx="2661858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02DDD5-C7D7-4A6D-8DAE-CDE16B9284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1831" y="1123837"/>
            <a:ext cx="2210611" cy="4601183"/>
          </a:xfrm>
        </p:spPr>
        <p:txBody>
          <a:bodyPr>
            <a:normAutofit/>
          </a:bodyPr>
          <a:lstStyle/>
          <a:p>
            <a:r>
              <a:rPr lang="es-ES_tradnl" dirty="0"/>
              <a:t>Optimizar Procesos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0031178-9570-4FDB-A355-42183BE98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793173"/>
              </p:ext>
            </p:extLst>
          </p:nvPr>
        </p:nvGraphicFramePr>
        <p:xfrm>
          <a:off x="649985" y="511630"/>
          <a:ext cx="5470207" cy="546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608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5E58EE06-9B03-4D70-A63C-13660A9C8F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1">
            <a:extLst>
              <a:ext uri="{FF2B5EF4-FFF2-40B4-BE49-F238E27FC236}">
                <a16:creationId xmlns:a16="http://schemas.microsoft.com/office/drawing/2014/main" id="{520A257B-6D54-40C8-8E37-BA113BEB8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19398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EF92EDE9-7E29-473D-8499-DB2B58541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7785" y="761999"/>
            <a:ext cx="6856215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EB712AE-F05F-6641-ABC4-208CAFEEA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29085" y="1083731"/>
            <a:ext cx="6138166" cy="4758797"/>
          </a:xfrm>
        </p:spPr>
        <p:txBody>
          <a:bodyPr anchor="ctr">
            <a:normAutofit/>
          </a:bodyPr>
          <a:lstStyle/>
          <a:p>
            <a:r>
              <a:rPr lang="es-ES_tradnl" sz="6300"/>
              <a:t>Gracias!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7425DC65-E71C-1E48-8411-9E8E9607FE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210" y="1151995"/>
            <a:ext cx="1681478" cy="4690534"/>
          </a:xfrm>
        </p:spPr>
        <p:txBody>
          <a:bodyPr anchor="ctr">
            <a:normAutofit/>
          </a:bodyPr>
          <a:lstStyle/>
          <a:p>
            <a:pPr algn="r"/>
            <a:endParaRPr lang="es-ES_tradn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498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AAD8036-96D8-496C-8006-37ACA5AD8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4A4CBA9-3463-4C65-BF46-6B6C50E7F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82142" y="757325"/>
            <a:ext cx="2661858" cy="5329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003902-B9DA-C54C-9824-1B328F7C8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1831" y="1123837"/>
            <a:ext cx="2210611" cy="4601183"/>
          </a:xfrm>
        </p:spPr>
        <p:txBody>
          <a:bodyPr>
            <a:normAutofit/>
          </a:bodyPr>
          <a:lstStyle/>
          <a:p>
            <a:r>
              <a:rPr lang="es-ES_tradnl" sz="2600" dirty="0"/>
              <a:t>Beneficios de la Filosofía Administrativa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CEED6C-D39C-40AA-B89E-52C3FA5A70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8C1BA17-CA7B-42B5-BB51-AE0A9196AA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614318"/>
              </p:ext>
            </p:extLst>
          </p:nvPr>
        </p:nvGraphicFramePr>
        <p:xfrm>
          <a:off x="649985" y="933854"/>
          <a:ext cx="5470207" cy="5041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3527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EDBA180-F7F5-43E0-B455-5FC16E2573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CA42AC7-0102-4C6B-A360-D98DDCD5D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655675" cy="5334001"/>
          </a:xfrm>
          <a:custGeom>
            <a:avLst/>
            <a:gdLst>
              <a:gd name="connsiteX0" fmla="*/ 0 w 8874233"/>
              <a:gd name="connsiteY0" fmla="*/ 0 h 5334001"/>
              <a:gd name="connsiteX1" fmla="*/ 1126566 w 8874233"/>
              <a:gd name="connsiteY1" fmla="*/ 0 h 5334001"/>
              <a:gd name="connsiteX2" fmla="*/ 7534656 w 8874233"/>
              <a:gd name="connsiteY2" fmla="*/ 0 h 5334001"/>
              <a:gd name="connsiteX3" fmla="*/ 8874233 w 8874233"/>
              <a:gd name="connsiteY3" fmla="*/ 0 h 5334001"/>
              <a:gd name="connsiteX4" fmla="*/ 7858591 w 8874233"/>
              <a:gd name="connsiteY4" fmla="*/ 5334001 h 5334001"/>
              <a:gd name="connsiteX5" fmla="*/ 7534656 w 8874233"/>
              <a:gd name="connsiteY5" fmla="*/ 5334001 h 5334001"/>
              <a:gd name="connsiteX6" fmla="*/ 590 w 8874233"/>
              <a:gd name="connsiteY6" fmla="*/ 5334001 h 5334001"/>
              <a:gd name="connsiteX7" fmla="*/ 0 w 8874233"/>
              <a:gd name="connsiteY7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874233" h="5334001">
                <a:moveTo>
                  <a:pt x="0" y="0"/>
                </a:moveTo>
                <a:lnTo>
                  <a:pt x="1126566" y="0"/>
                </a:lnTo>
                <a:lnTo>
                  <a:pt x="7534656" y="0"/>
                </a:lnTo>
                <a:lnTo>
                  <a:pt x="8874233" y="0"/>
                </a:lnTo>
                <a:lnTo>
                  <a:pt x="7858591" y="5334001"/>
                </a:lnTo>
                <a:lnTo>
                  <a:pt x="7534656" y="5334001"/>
                </a:lnTo>
                <a:lnTo>
                  <a:pt x="590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E7C4FF-BD61-2A4D-A64C-22AB08E99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351" y="758953"/>
            <a:ext cx="2089962" cy="5330952"/>
          </a:xfrm>
        </p:spPr>
        <p:txBody>
          <a:bodyPr anchor="b">
            <a:normAutofit/>
          </a:bodyPr>
          <a:lstStyle/>
          <a:p>
            <a:r>
              <a:rPr lang="es-ES_tradnl" dirty="0">
                <a:solidFill>
                  <a:schemeClr val="accent1"/>
                </a:solidFill>
              </a:rPr>
              <a:t>Gestión Gerencial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BBEAB-62AF-D548-9DE2-8FAFE5905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864108"/>
            <a:ext cx="5385414" cy="5120640"/>
          </a:xfrm>
        </p:spPr>
        <p:txBody>
          <a:bodyPr>
            <a:normAutofit/>
          </a:bodyPr>
          <a:lstStyle/>
          <a:p>
            <a:r>
              <a:rPr lang="es-CO" sz="2400" dirty="0">
                <a:solidFill>
                  <a:srgbClr val="FFFFFF"/>
                </a:solidFill>
              </a:rPr>
              <a:t>Es el proceso que consiste en guiar a las divisiones de una empresa hacia los objetivos fijados para cada una de ellas, mediante planes y programas concretos para asegurar el correcto desarrollo de las operaciones y de las actividades (planeamiento táctico), posibilitando que sus miembros contribuyan al logro de tales objetivos y controlando que las acciones se correspondan con los planes diseñados para alcanzarlos. </a:t>
            </a:r>
            <a:endParaRPr lang="en-US" sz="2400" dirty="0">
              <a:solidFill>
                <a:srgbClr val="FFFFFF"/>
              </a:solidFill>
            </a:endParaRPr>
          </a:p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EAD543-1503-4630-AAE6-E315D68A50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181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1C14D-8E03-E94C-A265-90C5756D0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Liderazgo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02CBD-0F28-8F4D-BACF-D77DB6F90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7810" y="758347"/>
            <a:ext cx="6017550" cy="5332164"/>
          </a:xfrm>
        </p:spPr>
        <p:txBody>
          <a:bodyPr wrap="square">
            <a:normAutofit/>
          </a:bodyPr>
          <a:lstStyle/>
          <a:p>
            <a:pPr>
              <a:lnSpc>
                <a:spcPct val="100000"/>
              </a:lnSpc>
            </a:pPr>
            <a:r>
              <a:rPr lang="es-CO" sz="2400" dirty="0">
                <a:solidFill>
                  <a:schemeClr val="tx1"/>
                </a:solidFill>
              </a:rPr>
              <a:t>El liderazgo es el conjunto de habilidades gerenciales o directivas que un individuo tiene para influir en la forma de ser o actuar de las personas o en un grupo de trabajo determinado, haciendo que este equipo trabaje con entusiasmo hacia el logro de sus metas y objetivos.</a:t>
            </a: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</a:pPr>
            <a:r>
              <a:rPr lang="es-CO" sz="2400" dirty="0">
                <a:solidFill>
                  <a:schemeClr val="tx1"/>
                </a:solidFill>
              </a:rPr>
              <a:t>El liderazgo es una cuestión de inteligencia, honradez, humanidad, coraje y disciplina... Cuando uno tiene las cinco virtudes todas juntas, cada una correspondiente a su funcion, entonces uno puede ser un lider."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13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02699-5645-A949-8304-D78E9B75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Six Sigma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102FAF23-768C-4080-A8F5-5182548D97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28299"/>
              </p:ext>
            </p:extLst>
          </p:nvPr>
        </p:nvGraphicFramePr>
        <p:xfrm>
          <a:off x="2901950" y="868362"/>
          <a:ext cx="54864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135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4120C-52E2-2349-A8C8-06BC7CC8F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45754"/>
            <a:ext cx="2478795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s-ES_tradnl" sz="3200" dirty="0"/>
              <a:t>Rendimiento de procesos</a:t>
            </a:r>
            <a:r>
              <a:rPr lang="en-US" sz="3200" dirty="0"/>
              <a:t>
</a:t>
            </a:r>
            <a:endParaRPr lang="en-US" sz="32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C1AAAE-3624-E04A-A366-1FEDAACD8F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0709" y="1145754"/>
            <a:ext cx="4915159" cy="4253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2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0E4BF-A982-1F41-9A55-87E2F089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689" y="1123837"/>
            <a:ext cx="2210611" cy="4601183"/>
          </a:xfrm>
        </p:spPr>
        <p:txBody>
          <a:bodyPr>
            <a:normAutofit/>
          </a:bodyPr>
          <a:lstStyle/>
          <a:p>
            <a:r>
              <a:rPr lang="es-ES_tradnl" dirty="0"/>
              <a:t>Garantía de Calidad </a:t>
            </a:r>
            <a:r>
              <a:rPr lang="en-US" dirty="0"/>
              <a:t>
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F953EEC-E66B-4B87-BE69-A6F962E34A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260591"/>
              </p:ext>
            </p:extLst>
          </p:nvPr>
        </p:nvGraphicFramePr>
        <p:xfrm>
          <a:off x="2819922" y="885459"/>
          <a:ext cx="5796200" cy="508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9206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B5CC49-6FAE-42FA-99B6-A3FDA8C688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6E317-6A63-4EAB-B892-E1CC330F8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1237" y="1083732"/>
            <a:ext cx="4288456" cy="4690534"/>
          </a:xfrm>
        </p:spPr>
        <p:txBody>
          <a:bodyPr anchor="ctr">
            <a:normAutofit/>
          </a:bodyPr>
          <a:lstStyle/>
          <a:p>
            <a:pPr algn="r"/>
            <a:r>
              <a:rPr lang="es-ES_tradnl" sz="4900">
                <a:solidFill>
                  <a:schemeClr val="tx1">
                    <a:lumMod val="75000"/>
                    <a:lumOff val="25000"/>
                  </a:schemeClr>
                </a:solidFill>
              </a:rPr>
              <a:t>Estandarización de Operaciones, de Procesos o de Trabajos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1EDDC34-C6B4-427E-82F3-F21563323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92291" y="1083732"/>
            <a:ext cx="2630741" cy="4690534"/>
          </a:xfrm>
        </p:spPr>
        <p:txBody>
          <a:bodyPr anchor="ctr">
            <a:normAutofit/>
          </a:bodyPr>
          <a:lstStyle/>
          <a:p>
            <a:r>
              <a:rPr lang="es-ES" sz="2400" i="1">
                <a:solidFill>
                  <a:schemeClr val="tx1">
                    <a:lumMod val="75000"/>
                    <a:lumOff val="25000"/>
                  </a:schemeClr>
                </a:solidFill>
              </a:rPr>
              <a:t>“La estandarización de hoy…. Es el fundamento necesario en el que se basa la mejora de mañana.” </a:t>
            </a:r>
          </a:p>
          <a:p>
            <a:r>
              <a:rPr lang="es-ES" sz="2400" b="1">
                <a:solidFill>
                  <a:schemeClr val="tx1">
                    <a:lumMod val="75000"/>
                    <a:lumOff val="25000"/>
                  </a:schemeClr>
                </a:solidFill>
              </a:rPr>
              <a:t>Henry Ford</a:t>
            </a:r>
            <a:endParaRPr lang="en-US" sz="24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6BC9B4A-2119-4645-B4CA-7817D5FAF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58D888F-D87A-4C3C-BD82-273E4C8C5E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0992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9A2CD81-3BB6-4ED6-A50F-DC14F37A9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4333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3609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723</Words>
  <Application>Microsoft Macintosh PowerPoint</Application>
  <PresentationFormat>On-screen Show (4:3)</PresentationFormat>
  <Paragraphs>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Corbel</vt:lpstr>
      <vt:lpstr>Wingdings 2</vt:lpstr>
      <vt:lpstr>Frame</vt:lpstr>
      <vt:lpstr>Gestión de Calidad  Grupo 1 </vt:lpstr>
      <vt:lpstr>Filosofía Administrativa</vt:lpstr>
      <vt:lpstr>Beneficios de la Filosofía Administrativa</vt:lpstr>
      <vt:lpstr>Gestión Gerencial</vt:lpstr>
      <vt:lpstr>Liderazgo</vt:lpstr>
      <vt:lpstr>Six Sigma</vt:lpstr>
      <vt:lpstr>Rendimiento de procesos
</vt:lpstr>
      <vt:lpstr>Garantía de Calidad 
</vt:lpstr>
      <vt:lpstr>Estandarización de Operaciones, de Procesos o de Trabajos</vt:lpstr>
      <vt:lpstr>¿Qué Es?</vt:lpstr>
      <vt:lpstr>¿Cuál es el Propósito?</vt:lpstr>
      <vt:lpstr>Los Tres Conceptos Claves:  Fujio Cho</vt:lpstr>
      <vt:lpstr>El Objetivo Principal de la Estandarización</vt:lpstr>
      <vt:lpstr>Inspección en la Fuente</vt:lpstr>
      <vt:lpstr>Inspección en la Fuente</vt:lpstr>
      <vt:lpstr>Errores y Defectos</vt:lpstr>
      <vt:lpstr>Mejora de la Calidad y Reducción de Costos</vt:lpstr>
      <vt:lpstr>Estrategia Kaizen</vt:lpstr>
      <vt:lpstr>Actividades para Reducir Costos </vt:lpstr>
      <vt:lpstr>Optimizar Procesos </vt:lpstr>
      <vt:lpstr>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de Calidad  Grupo 1 </dc:title>
  <dc:creator>Microsoft Office User</dc:creator>
  <cp:lastModifiedBy>Microsoft Office User</cp:lastModifiedBy>
  <cp:revision>3</cp:revision>
  <dcterms:created xsi:type="dcterms:W3CDTF">2019-06-26T21:10:07Z</dcterms:created>
  <dcterms:modified xsi:type="dcterms:W3CDTF">2019-06-26T21:55:59Z</dcterms:modified>
</cp:coreProperties>
</file>