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1"/>
  </p:sldMasterIdLst>
  <p:notesMasterIdLst>
    <p:notesMasterId r:id="rId28"/>
  </p:notesMasterIdLst>
  <p:sldIdLst>
    <p:sldId id="256" r:id="rId2"/>
    <p:sldId id="258" r:id="rId3"/>
    <p:sldId id="257" r:id="rId4"/>
    <p:sldId id="323" r:id="rId5"/>
    <p:sldId id="324" r:id="rId6"/>
    <p:sldId id="325" r:id="rId7"/>
    <p:sldId id="263" r:id="rId8"/>
    <p:sldId id="295" r:id="rId9"/>
    <p:sldId id="296" r:id="rId10"/>
    <p:sldId id="259" r:id="rId11"/>
    <p:sldId id="278" r:id="rId12"/>
    <p:sldId id="260" r:id="rId13"/>
    <p:sldId id="264" r:id="rId14"/>
    <p:sldId id="261" r:id="rId15"/>
    <p:sldId id="321" r:id="rId16"/>
    <p:sldId id="327" r:id="rId17"/>
    <p:sldId id="262" r:id="rId18"/>
    <p:sldId id="266" r:id="rId19"/>
    <p:sldId id="271" r:id="rId20"/>
    <p:sldId id="318" r:id="rId21"/>
    <p:sldId id="272" r:id="rId22"/>
    <p:sldId id="328" r:id="rId23"/>
    <p:sldId id="326" r:id="rId24"/>
    <p:sldId id="322" r:id="rId25"/>
    <p:sldId id="329" r:id="rId26"/>
    <p:sldId id="33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639" autoAdjust="0"/>
    <p:restoredTop sz="83793"/>
  </p:normalViewPr>
  <p:slideViewPr>
    <p:cSldViewPr snapToGrid="0">
      <p:cViewPr varScale="1">
        <p:scale>
          <a:sx n="92" d="100"/>
          <a:sy n="92" d="100"/>
        </p:scale>
        <p:origin x="192" y="40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ata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9.svg"/><Relationship Id="rId1" Type="http://schemas.openxmlformats.org/officeDocument/2006/relationships/image" Target="../media/image16.png"/><Relationship Id="rId6" Type="http://schemas.openxmlformats.org/officeDocument/2006/relationships/image" Target="../media/image13.svg"/><Relationship Id="rId5" Type="http://schemas.openxmlformats.org/officeDocument/2006/relationships/image" Target="../media/image1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48.png"/><Relationship Id="rId6" Type="http://schemas.openxmlformats.org/officeDocument/2006/relationships/image" Target="../media/image41.svg"/><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18E63-CEB7-43CF-9C2D-052013DC8F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5DAC34F-FDC9-42FF-8119-7F34943BCA99}">
      <dgm:prSet custT="1"/>
      <dgm:spPr/>
      <dgm:t>
        <a:bodyPr/>
        <a:lstStyle/>
        <a:p>
          <a:r>
            <a:rPr lang="es-ES_tradnl" sz="2000" b="1" noProof="0" dirty="0">
              <a:solidFill>
                <a:schemeClr val="bg1"/>
              </a:solidFill>
            </a:rPr>
            <a:t>Se requiere un nuevo nivel de servicio.</a:t>
          </a:r>
          <a:endParaRPr lang="es-ES_tradnl" sz="3600" noProof="0" dirty="0">
            <a:solidFill>
              <a:schemeClr val="bg1"/>
            </a:solidFill>
          </a:endParaRPr>
        </a:p>
      </dgm:t>
    </dgm:pt>
    <dgm:pt modelId="{EF53B63C-6F5A-42F8-9B54-78AE43FCB70A}" type="parTrans" cxnId="{1696ABAF-3587-400A-92FB-50754EA7349D}">
      <dgm:prSet/>
      <dgm:spPr/>
      <dgm:t>
        <a:bodyPr/>
        <a:lstStyle/>
        <a:p>
          <a:endParaRPr lang="en-US"/>
        </a:p>
      </dgm:t>
    </dgm:pt>
    <dgm:pt modelId="{6B5AF952-DC7C-4C35-884E-BC453A521D5F}" type="sibTrans" cxnId="{1696ABAF-3587-400A-92FB-50754EA7349D}">
      <dgm:prSet/>
      <dgm:spPr/>
      <dgm:t>
        <a:bodyPr/>
        <a:lstStyle/>
        <a:p>
          <a:endParaRPr lang="en-US"/>
        </a:p>
      </dgm:t>
    </dgm:pt>
    <dgm:pt modelId="{EC5B710B-0DFD-42AC-9D7A-BFFE20228DAF}">
      <dgm:prSet custT="1"/>
      <dgm:spPr/>
      <dgm:t>
        <a:bodyPr/>
        <a:lstStyle/>
        <a:p>
          <a:r>
            <a:rPr lang="es-ES_tradnl" sz="2000" b="1" noProof="0" dirty="0">
              <a:solidFill>
                <a:schemeClr val="bg1"/>
              </a:solidFill>
            </a:rPr>
            <a:t>Este servicio tendrá que ser espiritual y exhibir un nivel renovado de sustentar.</a:t>
          </a:r>
          <a:endParaRPr lang="es-ES_tradnl" sz="3600" noProof="0" dirty="0">
            <a:solidFill>
              <a:schemeClr val="bg1"/>
            </a:solidFill>
          </a:endParaRPr>
        </a:p>
      </dgm:t>
    </dgm:pt>
    <dgm:pt modelId="{43A8FE4A-AD4D-47C9-9D33-385D1BC9256E}" type="parTrans" cxnId="{DDBC1D8C-9944-47A5-8165-22FBC065B783}">
      <dgm:prSet/>
      <dgm:spPr/>
      <dgm:t>
        <a:bodyPr/>
        <a:lstStyle/>
        <a:p>
          <a:endParaRPr lang="en-US"/>
        </a:p>
      </dgm:t>
    </dgm:pt>
    <dgm:pt modelId="{FFDB108F-11BB-432C-B169-FADAB0A17CC9}" type="sibTrans" cxnId="{DDBC1D8C-9944-47A5-8165-22FBC065B783}">
      <dgm:prSet/>
      <dgm:spPr/>
      <dgm:t>
        <a:bodyPr/>
        <a:lstStyle/>
        <a:p>
          <a:endParaRPr lang="en-US"/>
        </a:p>
      </dgm:t>
    </dgm:pt>
    <dgm:pt modelId="{2C995111-D0E1-45F8-982A-D4F8038B47CD}">
      <dgm:prSet custT="1"/>
      <dgm:spPr/>
      <dgm:t>
        <a:bodyPr anchor="t"/>
        <a:lstStyle/>
        <a:p>
          <a:r>
            <a:rPr lang="es-ES_tradnl" sz="1600" b="1" noProof="0" dirty="0"/>
            <a:t>Los miembros exigen una visión clara de la organización y lo que se logra con todos los fondos.
</a:t>
          </a:r>
          <a:endParaRPr lang="es-ES_tradnl" sz="3600" noProof="0" dirty="0"/>
        </a:p>
      </dgm:t>
    </dgm:pt>
    <dgm:pt modelId="{E9D249FD-DC56-4CC4-9400-EDAF84D3241C}" type="parTrans" cxnId="{3DE3D47A-28EF-485E-A46C-C244349EE97C}">
      <dgm:prSet/>
      <dgm:spPr/>
      <dgm:t>
        <a:bodyPr/>
        <a:lstStyle/>
        <a:p>
          <a:endParaRPr lang="en-US"/>
        </a:p>
      </dgm:t>
    </dgm:pt>
    <dgm:pt modelId="{D4DE67CE-C89D-4411-B107-B0F743D70F6E}" type="sibTrans" cxnId="{3DE3D47A-28EF-485E-A46C-C244349EE97C}">
      <dgm:prSet/>
      <dgm:spPr/>
      <dgm:t>
        <a:bodyPr/>
        <a:lstStyle/>
        <a:p>
          <a:endParaRPr lang="en-US"/>
        </a:p>
      </dgm:t>
    </dgm:pt>
    <dgm:pt modelId="{8654307F-56F3-4474-B08B-0C792B7D3911}">
      <dgm:prSet custT="1"/>
      <dgm:spPr/>
      <dgm:t>
        <a:bodyPr anchor="t"/>
        <a:lstStyle/>
        <a:p>
          <a:r>
            <a:rPr lang="es-ES_tradnl" sz="1800" b="1" noProof="0" dirty="0"/>
            <a:t>Expectativa de un mayor nivel de rendición de cuentas a nivel de liderazgo primero.
</a:t>
          </a:r>
          <a:endParaRPr lang="es-ES_tradnl" sz="3600" noProof="0" dirty="0"/>
        </a:p>
      </dgm:t>
    </dgm:pt>
    <dgm:pt modelId="{00B03D7A-C214-46B0-A2D1-7FF1995A96FE}" type="parTrans" cxnId="{A6C9C8E0-965D-4765-94E3-5AC05F4B6E8A}">
      <dgm:prSet/>
      <dgm:spPr/>
      <dgm:t>
        <a:bodyPr/>
        <a:lstStyle/>
        <a:p>
          <a:endParaRPr lang="en-US"/>
        </a:p>
      </dgm:t>
    </dgm:pt>
    <dgm:pt modelId="{F4A07026-1E99-4BCE-8EFF-687FB0CBCD08}" type="sibTrans" cxnId="{A6C9C8E0-965D-4765-94E3-5AC05F4B6E8A}">
      <dgm:prSet/>
      <dgm:spPr/>
      <dgm:t>
        <a:bodyPr/>
        <a:lstStyle/>
        <a:p>
          <a:endParaRPr lang="en-US"/>
        </a:p>
      </dgm:t>
    </dgm:pt>
    <dgm:pt modelId="{5BC93A2B-9EFC-4986-A72A-290DA601A85A}" type="pres">
      <dgm:prSet presAssocID="{88E18E63-CEB7-43CF-9C2D-052013DC8F57}" presName="root" presStyleCnt="0">
        <dgm:presLayoutVars>
          <dgm:dir/>
          <dgm:resizeHandles val="exact"/>
        </dgm:presLayoutVars>
      </dgm:prSet>
      <dgm:spPr/>
    </dgm:pt>
    <dgm:pt modelId="{B00AD64E-3ACC-4C8E-8BEC-48985F2FCBCD}" type="pres">
      <dgm:prSet presAssocID="{55DAC34F-FDC9-42FF-8119-7F34943BCA99}" presName="compNode" presStyleCnt="0"/>
      <dgm:spPr/>
    </dgm:pt>
    <dgm:pt modelId="{FC963FF5-413B-415A-B428-84DED71071CF}" type="pres">
      <dgm:prSet presAssocID="{55DAC34F-FDC9-42FF-8119-7F34943BCA99}" presName="bgRect" presStyleLbl="bgShp" presStyleIdx="0" presStyleCnt="4" custLinFactNeighborX="46" custLinFactNeighborY="-1239"/>
      <dgm:spPr>
        <a:solidFill>
          <a:schemeClr val="accent1"/>
        </a:solidFill>
      </dgm:spPr>
    </dgm:pt>
    <dgm:pt modelId="{E87DE2E1-3385-4E9A-8C52-E2411D24D85F}" type="pres">
      <dgm:prSet presAssocID="{55DAC34F-FDC9-42FF-8119-7F34943BCA9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ctionaryRemove"/>
        </a:ext>
      </dgm:extLst>
    </dgm:pt>
    <dgm:pt modelId="{FA8C465C-1B97-4A84-89CC-13C630D396BF}" type="pres">
      <dgm:prSet presAssocID="{55DAC34F-FDC9-42FF-8119-7F34943BCA99}" presName="spaceRect" presStyleCnt="0"/>
      <dgm:spPr/>
    </dgm:pt>
    <dgm:pt modelId="{99C74E40-C7B1-4A4E-A2A1-B4E5DE5EAC8A}" type="pres">
      <dgm:prSet presAssocID="{55DAC34F-FDC9-42FF-8119-7F34943BCA99}" presName="parTx" presStyleLbl="revTx" presStyleIdx="0" presStyleCnt="4">
        <dgm:presLayoutVars>
          <dgm:chMax val="0"/>
          <dgm:chPref val="0"/>
        </dgm:presLayoutVars>
      </dgm:prSet>
      <dgm:spPr/>
    </dgm:pt>
    <dgm:pt modelId="{8FB7F57A-4387-42C0-BFB2-CF1E841A17BC}" type="pres">
      <dgm:prSet presAssocID="{6B5AF952-DC7C-4C35-884E-BC453A521D5F}" presName="sibTrans" presStyleCnt="0"/>
      <dgm:spPr/>
    </dgm:pt>
    <dgm:pt modelId="{4B7C7916-18F9-4592-8830-8B76CF546243}" type="pres">
      <dgm:prSet presAssocID="{EC5B710B-0DFD-42AC-9D7A-BFFE20228DAF}" presName="compNode" presStyleCnt="0"/>
      <dgm:spPr/>
    </dgm:pt>
    <dgm:pt modelId="{4C86CA67-ADC6-4B42-9504-899D0E73B39E}" type="pres">
      <dgm:prSet presAssocID="{EC5B710B-0DFD-42AC-9D7A-BFFE20228DAF}" presName="bgRect" presStyleLbl="bgShp" presStyleIdx="1" presStyleCnt="4"/>
      <dgm:spPr/>
    </dgm:pt>
    <dgm:pt modelId="{2530FF2A-A354-4C51-A729-B05781711C5D}" type="pres">
      <dgm:prSet presAssocID="{EC5B710B-0DFD-42AC-9D7A-BFFE20228DA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lth"/>
        </a:ext>
      </dgm:extLst>
    </dgm:pt>
    <dgm:pt modelId="{5E394624-B062-4BD2-AB75-3BAA128F2356}" type="pres">
      <dgm:prSet presAssocID="{EC5B710B-0DFD-42AC-9D7A-BFFE20228DAF}" presName="spaceRect" presStyleCnt="0"/>
      <dgm:spPr/>
    </dgm:pt>
    <dgm:pt modelId="{ADECE16E-1871-4AF9-8502-41685760C6E9}" type="pres">
      <dgm:prSet presAssocID="{EC5B710B-0DFD-42AC-9D7A-BFFE20228DAF}" presName="parTx" presStyleLbl="revTx" presStyleIdx="1" presStyleCnt="4">
        <dgm:presLayoutVars>
          <dgm:chMax val="0"/>
          <dgm:chPref val="0"/>
        </dgm:presLayoutVars>
      </dgm:prSet>
      <dgm:spPr/>
    </dgm:pt>
    <dgm:pt modelId="{A5CDF207-F70C-4CA6-8191-15A462E000AB}" type="pres">
      <dgm:prSet presAssocID="{FFDB108F-11BB-432C-B169-FADAB0A17CC9}" presName="sibTrans" presStyleCnt="0"/>
      <dgm:spPr/>
    </dgm:pt>
    <dgm:pt modelId="{7782EA8C-3254-4218-A228-252A94194674}" type="pres">
      <dgm:prSet presAssocID="{2C995111-D0E1-45F8-982A-D4F8038B47CD}" presName="compNode" presStyleCnt="0"/>
      <dgm:spPr/>
    </dgm:pt>
    <dgm:pt modelId="{D996A68F-C10A-4596-AF2D-CB81EBB63734}" type="pres">
      <dgm:prSet presAssocID="{2C995111-D0E1-45F8-982A-D4F8038B47CD}" presName="bgRect" presStyleLbl="bgShp" presStyleIdx="2" presStyleCnt="4"/>
      <dgm:spPr/>
    </dgm:pt>
    <dgm:pt modelId="{71DDF938-D056-417C-A24B-954D97D32371}" type="pres">
      <dgm:prSet presAssocID="{2C995111-D0E1-45F8-982A-D4F8038B47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munications"/>
        </a:ext>
      </dgm:extLst>
    </dgm:pt>
    <dgm:pt modelId="{433EEB5D-4549-4199-9C29-EAFCDB1A7CF4}" type="pres">
      <dgm:prSet presAssocID="{2C995111-D0E1-45F8-982A-D4F8038B47CD}" presName="spaceRect" presStyleCnt="0"/>
      <dgm:spPr/>
    </dgm:pt>
    <dgm:pt modelId="{4CCDDA8A-858F-4172-983E-8B476879C32B}" type="pres">
      <dgm:prSet presAssocID="{2C995111-D0E1-45F8-982A-D4F8038B47CD}" presName="parTx" presStyleLbl="revTx" presStyleIdx="2" presStyleCnt="4" custScaleX="97481">
        <dgm:presLayoutVars>
          <dgm:chMax val="0"/>
          <dgm:chPref val="0"/>
        </dgm:presLayoutVars>
      </dgm:prSet>
      <dgm:spPr/>
    </dgm:pt>
    <dgm:pt modelId="{310C2383-C67D-4EB8-93C7-8671E90A627B}" type="pres">
      <dgm:prSet presAssocID="{D4DE67CE-C89D-4411-B107-B0F743D70F6E}" presName="sibTrans" presStyleCnt="0"/>
      <dgm:spPr/>
    </dgm:pt>
    <dgm:pt modelId="{E081C3C6-A023-4EBC-B082-4918058E836D}" type="pres">
      <dgm:prSet presAssocID="{8654307F-56F3-4474-B08B-0C792B7D3911}" presName="compNode" presStyleCnt="0"/>
      <dgm:spPr/>
    </dgm:pt>
    <dgm:pt modelId="{F9AEECB5-BF7F-47BC-A327-E5DD81F7BF0E}" type="pres">
      <dgm:prSet presAssocID="{8654307F-56F3-4474-B08B-0C792B7D3911}" presName="bgRect" presStyleLbl="bgShp" presStyleIdx="3" presStyleCnt="4"/>
      <dgm:spPr/>
    </dgm:pt>
    <dgm:pt modelId="{3597C5D5-E810-4856-BEDD-C5A4B88A0807}" type="pres">
      <dgm:prSet presAssocID="{8654307F-56F3-4474-B08B-0C792B7D391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ducation"/>
        </a:ext>
      </dgm:extLst>
    </dgm:pt>
    <dgm:pt modelId="{26D4275D-D885-47AE-B3EF-625004094D3E}" type="pres">
      <dgm:prSet presAssocID="{8654307F-56F3-4474-B08B-0C792B7D3911}" presName="spaceRect" presStyleCnt="0"/>
      <dgm:spPr/>
    </dgm:pt>
    <dgm:pt modelId="{4BB69434-4925-4CF2-8115-5751729AA411}" type="pres">
      <dgm:prSet presAssocID="{8654307F-56F3-4474-B08B-0C792B7D3911}" presName="parTx" presStyleLbl="revTx" presStyleIdx="3" presStyleCnt="4">
        <dgm:presLayoutVars>
          <dgm:chMax val="0"/>
          <dgm:chPref val="0"/>
        </dgm:presLayoutVars>
      </dgm:prSet>
      <dgm:spPr/>
    </dgm:pt>
  </dgm:ptLst>
  <dgm:cxnLst>
    <dgm:cxn modelId="{F0E4303C-2D3B-4B0D-8670-B0966F490BA3}" type="presOf" srcId="{2C995111-D0E1-45F8-982A-D4F8038B47CD}" destId="{4CCDDA8A-858F-4172-983E-8B476879C32B}" srcOrd="0" destOrd="0" presId="urn:microsoft.com/office/officeart/2018/2/layout/IconVerticalSolidList"/>
    <dgm:cxn modelId="{588F933E-A933-43FE-867A-F1CCE3538EC2}" type="presOf" srcId="{88E18E63-CEB7-43CF-9C2D-052013DC8F57}" destId="{5BC93A2B-9EFC-4986-A72A-290DA601A85A}" srcOrd="0" destOrd="0" presId="urn:microsoft.com/office/officeart/2018/2/layout/IconVerticalSolidList"/>
    <dgm:cxn modelId="{16340D5C-A7F9-4604-AB81-521B3AF0306C}" type="presOf" srcId="{55DAC34F-FDC9-42FF-8119-7F34943BCA99}" destId="{99C74E40-C7B1-4A4E-A2A1-B4E5DE5EAC8A}" srcOrd="0" destOrd="0" presId="urn:microsoft.com/office/officeart/2018/2/layout/IconVerticalSolidList"/>
    <dgm:cxn modelId="{3DE3D47A-28EF-485E-A46C-C244349EE97C}" srcId="{88E18E63-CEB7-43CF-9C2D-052013DC8F57}" destId="{2C995111-D0E1-45F8-982A-D4F8038B47CD}" srcOrd="2" destOrd="0" parTransId="{E9D249FD-DC56-4CC4-9400-EDAF84D3241C}" sibTransId="{D4DE67CE-C89D-4411-B107-B0F743D70F6E}"/>
    <dgm:cxn modelId="{DDBC1D8C-9944-47A5-8165-22FBC065B783}" srcId="{88E18E63-CEB7-43CF-9C2D-052013DC8F57}" destId="{EC5B710B-0DFD-42AC-9D7A-BFFE20228DAF}" srcOrd="1" destOrd="0" parTransId="{43A8FE4A-AD4D-47C9-9D33-385D1BC9256E}" sibTransId="{FFDB108F-11BB-432C-B169-FADAB0A17CC9}"/>
    <dgm:cxn modelId="{D51148AE-CAC0-4D5E-A177-60882196544B}" type="presOf" srcId="{8654307F-56F3-4474-B08B-0C792B7D3911}" destId="{4BB69434-4925-4CF2-8115-5751729AA411}" srcOrd="0" destOrd="0" presId="urn:microsoft.com/office/officeart/2018/2/layout/IconVerticalSolidList"/>
    <dgm:cxn modelId="{1696ABAF-3587-400A-92FB-50754EA7349D}" srcId="{88E18E63-CEB7-43CF-9C2D-052013DC8F57}" destId="{55DAC34F-FDC9-42FF-8119-7F34943BCA99}" srcOrd="0" destOrd="0" parTransId="{EF53B63C-6F5A-42F8-9B54-78AE43FCB70A}" sibTransId="{6B5AF952-DC7C-4C35-884E-BC453A521D5F}"/>
    <dgm:cxn modelId="{C21107D1-2AB5-4731-86E6-1DD3A74D845E}" type="presOf" srcId="{EC5B710B-0DFD-42AC-9D7A-BFFE20228DAF}" destId="{ADECE16E-1871-4AF9-8502-41685760C6E9}" srcOrd="0" destOrd="0" presId="urn:microsoft.com/office/officeart/2018/2/layout/IconVerticalSolidList"/>
    <dgm:cxn modelId="{A6C9C8E0-965D-4765-94E3-5AC05F4B6E8A}" srcId="{88E18E63-CEB7-43CF-9C2D-052013DC8F57}" destId="{8654307F-56F3-4474-B08B-0C792B7D3911}" srcOrd="3" destOrd="0" parTransId="{00B03D7A-C214-46B0-A2D1-7FF1995A96FE}" sibTransId="{F4A07026-1E99-4BCE-8EFF-687FB0CBCD08}"/>
    <dgm:cxn modelId="{F2285AD6-5536-486E-9476-7DD7BCD688F8}" type="presParOf" srcId="{5BC93A2B-9EFC-4986-A72A-290DA601A85A}" destId="{B00AD64E-3ACC-4C8E-8BEC-48985F2FCBCD}" srcOrd="0" destOrd="0" presId="urn:microsoft.com/office/officeart/2018/2/layout/IconVerticalSolidList"/>
    <dgm:cxn modelId="{B899B5C2-FE2D-4624-9BB2-672CE8B240CD}" type="presParOf" srcId="{B00AD64E-3ACC-4C8E-8BEC-48985F2FCBCD}" destId="{FC963FF5-413B-415A-B428-84DED71071CF}" srcOrd="0" destOrd="0" presId="urn:microsoft.com/office/officeart/2018/2/layout/IconVerticalSolidList"/>
    <dgm:cxn modelId="{F078F6FC-5986-408A-961A-6921A8E2BC98}" type="presParOf" srcId="{B00AD64E-3ACC-4C8E-8BEC-48985F2FCBCD}" destId="{E87DE2E1-3385-4E9A-8C52-E2411D24D85F}" srcOrd="1" destOrd="0" presId="urn:microsoft.com/office/officeart/2018/2/layout/IconVerticalSolidList"/>
    <dgm:cxn modelId="{1EA4B8F1-3FDF-456F-986C-D88BA1A891BE}" type="presParOf" srcId="{B00AD64E-3ACC-4C8E-8BEC-48985F2FCBCD}" destId="{FA8C465C-1B97-4A84-89CC-13C630D396BF}" srcOrd="2" destOrd="0" presId="urn:microsoft.com/office/officeart/2018/2/layout/IconVerticalSolidList"/>
    <dgm:cxn modelId="{D92FC19E-D8CC-4472-A553-51D87C50DAA0}" type="presParOf" srcId="{B00AD64E-3ACC-4C8E-8BEC-48985F2FCBCD}" destId="{99C74E40-C7B1-4A4E-A2A1-B4E5DE5EAC8A}" srcOrd="3" destOrd="0" presId="urn:microsoft.com/office/officeart/2018/2/layout/IconVerticalSolidList"/>
    <dgm:cxn modelId="{B90288BF-6F17-4EA7-B7DB-672CA82F2A43}" type="presParOf" srcId="{5BC93A2B-9EFC-4986-A72A-290DA601A85A}" destId="{8FB7F57A-4387-42C0-BFB2-CF1E841A17BC}" srcOrd="1" destOrd="0" presId="urn:microsoft.com/office/officeart/2018/2/layout/IconVerticalSolidList"/>
    <dgm:cxn modelId="{24E984CA-210B-4231-B554-A1A3E6E0B74F}" type="presParOf" srcId="{5BC93A2B-9EFC-4986-A72A-290DA601A85A}" destId="{4B7C7916-18F9-4592-8830-8B76CF546243}" srcOrd="2" destOrd="0" presId="urn:microsoft.com/office/officeart/2018/2/layout/IconVerticalSolidList"/>
    <dgm:cxn modelId="{ADB37374-E616-407C-A385-4E3F5972F6E8}" type="presParOf" srcId="{4B7C7916-18F9-4592-8830-8B76CF546243}" destId="{4C86CA67-ADC6-4B42-9504-899D0E73B39E}" srcOrd="0" destOrd="0" presId="urn:microsoft.com/office/officeart/2018/2/layout/IconVerticalSolidList"/>
    <dgm:cxn modelId="{EFB8DFEC-5D51-4A3E-8116-2FE86F33EEEF}" type="presParOf" srcId="{4B7C7916-18F9-4592-8830-8B76CF546243}" destId="{2530FF2A-A354-4C51-A729-B05781711C5D}" srcOrd="1" destOrd="0" presId="urn:microsoft.com/office/officeart/2018/2/layout/IconVerticalSolidList"/>
    <dgm:cxn modelId="{5CE02785-111D-4450-BFC2-AAA92F4C7095}" type="presParOf" srcId="{4B7C7916-18F9-4592-8830-8B76CF546243}" destId="{5E394624-B062-4BD2-AB75-3BAA128F2356}" srcOrd="2" destOrd="0" presId="urn:microsoft.com/office/officeart/2018/2/layout/IconVerticalSolidList"/>
    <dgm:cxn modelId="{68B1F3E5-D43F-4158-B47A-D069C63C67A5}" type="presParOf" srcId="{4B7C7916-18F9-4592-8830-8B76CF546243}" destId="{ADECE16E-1871-4AF9-8502-41685760C6E9}" srcOrd="3" destOrd="0" presId="urn:microsoft.com/office/officeart/2018/2/layout/IconVerticalSolidList"/>
    <dgm:cxn modelId="{BEA0380C-F2AB-42EE-856A-D0E1BF5B055D}" type="presParOf" srcId="{5BC93A2B-9EFC-4986-A72A-290DA601A85A}" destId="{A5CDF207-F70C-4CA6-8191-15A462E000AB}" srcOrd="3" destOrd="0" presId="urn:microsoft.com/office/officeart/2018/2/layout/IconVerticalSolidList"/>
    <dgm:cxn modelId="{F1F303A7-7B9C-44DB-893C-7CA2C2CE46A8}" type="presParOf" srcId="{5BC93A2B-9EFC-4986-A72A-290DA601A85A}" destId="{7782EA8C-3254-4218-A228-252A94194674}" srcOrd="4" destOrd="0" presId="urn:microsoft.com/office/officeart/2018/2/layout/IconVerticalSolidList"/>
    <dgm:cxn modelId="{564D8CC1-7FA9-40AB-855C-5C817C3FDADE}" type="presParOf" srcId="{7782EA8C-3254-4218-A228-252A94194674}" destId="{D996A68F-C10A-4596-AF2D-CB81EBB63734}" srcOrd="0" destOrd="0" presId="urn:microsoft.com/office/officeart/2018/2/layout/IconVerticalSolidList"/>
    <dgm:cxn modelId="{40021707-809D-410F-92A4-E5BB19B20448}" type="presParOf" srcId="{7782EA8C-3254-4218-A228-252A94194674}" destId="{71DDF938-D056-417C-A24B-954D97D32371}" srcOrd="1" destOrd="0" presId="urn:microsoft.com/office/officeart/2018/2/layout/IconVerticalSolidList"/>
    <dgm:cxn modelId="{CD78C6BD-9AE9-4972-A803-3EDD021B4DCE}" type="presParOf" srcId="{7782EA8C-3254-4218-A228-252A94194674}" destId="{433EEB5D-4549-4199-9C29-EAFCDB1A7CF4}" srcOrd="2" destOrd="0" presId="urn:microsoft.com/office/officeart/2018/2/layout/IconVerticalSolidList"/>
    <dgm:cxn modelId="{83EE214C-5501-49A5-9CEF-1D64248015AA}" type="presParOf" srcId="{7782EA8C-3254-4218-A228-252A94194674}" destId="{4CCDDA8A-858F-4172-983E-8B476879C32B}" srcOrd="3" destOrd="0" presId="urn:microsoft.com/office/officeart/2018/2/layout/IconVerticalSolidList"/>
    <dgm:cxn modelId="{6E08997A-0EC3-4950-AAEA-1959A353C1F6}" type="presParOf" srcId="{5BC93A2B-9EFC-4986-A72A-290DA601A85A}" destId="{310C2383-C67D-4EB8-93C7-8671E90A627B}" srcOrd="5" destOrd="0" presId="urn:microsoft.com/office/officeart/2018/2/layout/IconVerticalSolidList"/>
    <dgm:cxn modelId="{1BC65144-FDE8-4409-9D45-C12BE2A6277B}" type="presParOf" srcId="{5BC93A2B-9EFC-4986-A72A-290DA601A85A}" destId="{E081C3C6-A023-4EBC-B082-4918058E836D}" srcOrd="6" destOrd="0" presId="urn:microsoft.com/office/officeart/2018/2/layout/IconVerticalSolidList"/>
    <dgm:cxn modelId="{5DA1F813-FD50-4DDB-A63D-6D719B8B146D}" type="presParOf" srcId="{E081C3C6-A023-4EBC-B082-4918058E836D}" destId="{F9AEECB5-BF7F-47BC-A327-E5DD81F7BF0E}" srcOrd="0" destOrd="0" presId="urn:microsoft.com/office/officeart/2018/2/layout/IconVerticalSolidList"/>
    <dgm:cxn modelId="{9FCBD8E7-9C75-404A-8B86-4CA61E603D5A}" type="presParOf" srcId="{E081C3C6-A023-4EBC-B082-4918058E836D}" destId="{3597C5D5-E810-4856-BEDD-C5A4B88A0807}" srcOrd="1" destOrd="0" presId="urn:microsoft.com/office/officeart/2018/2/layout/IconVerticalSolidList"/>
    <dgm:cxn modelId="{85C9AE48-5A30-4ED8-8566-D4D2030E2AAE}" type="presParOf" srcId="{E081C3C6-A023-4EBC-B082-4918058E836D}" destId="{26D4275D-D885-47AE-B3EF-625004094D3E}" srcOrd="2" destOrd="0" presId="urn:microsoft.com/office/officeart/2018/2/layout/IconVerticalSolidList"/>
    <dgm:cxn modelId="{0B8E5B31-F7DD-4EF4-BEF5-9C6093E79F11}" type="presParOf" srcId="{E081C3C6-A023-4EBC-B082-4918058E836D}" destId="{4BB69434-4925-4CF2-8115-5751729AA4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DE537-E5CF-4DFA-A01B-0F4282F1FC36}" type="doc">
      <dgm:prSet loTypeId="urn:microsoft.com/office/officeart/2018/2/layout/IconCircleList" loCatId="icon" qsTypeId="urn:microsoft.com/office/officeart/2005/8/quickstyle/simple1" qsCatId="simple" csTypeId="urn:microsoft.com/office/officeart/2018/5/colors/Iconchunking_neutralbg_accent2_2" csCatId="accent2" phldr="1"/>
      <dgm:spPr/>
      <dgm:t>
        <a:bodyPr/>
        <a:lstStyle/>
        <a:p>
          <a:endParaRPr lang="en-US"/>
        </a:p>
      </dgm:t>
    </dgm:pt>
    <dgm:pt modelId="{7D5018A0-2755-4EFA-9D1B-925D15C84387}">
      <dgm:prSet custT="1"/>
      <dgm:spPr/>
      <dgm:t>
        <a:bodyPr/>
        <a:lstStyle/>
        <a:p>
          <a:pPr>
            <a:lnSpc>
              <a:spcPct val="100000"/>
            </a:lnSpc>
          </a:pPr>
          <a:r>
            <a:rPr lang="es-ES_tradnl" sz="1600" noProof="0" dirty="0"/>
            <a:t>Compromiso con trabajadores/familias</a:t>
          </a:r>
        </a:p>
      </dgm:t>
    </dgm:pt>
    <dgm:pt modelId="{178EEC8F-68F2-469C-961A-26535B7C2268}" type="parTrans" cxnId="{906D0B12-BC78-41BE-957E-1156DEA21EC4}">
      <dgm:prSet/>
      <dgm:spPr/>
      <dgm:t>
        <a:bodyPr/>
        <a:lstStyle/>
        <a:p>
          <a:endParaRPr lang="en-US"/>
        </a:p>
      </dgm:t>
    </dgm:pt>
    <dgm:pt modelId="{823B6998-A192-40EF-B87C-891B3FC28196}" type="sibTrans" cxnId="{906D0B12-BC78-41BE-957E-1156DEA21EC4}">
      <dgm:prSet/>
      <dgm:spPr/>
      <dgm:t>
        <a:bodyPr/>
        <a:lstStyle/>
        <a:p>
          <a:pPr>
            <a:lnSpc>
              <a:spcPct val="100000"/>
            </a:lnSpc>
          </a:pPr>
          <a:endParaRPr lang="en-US"/>
        </a:p>
      </dgm:t>
    </dgm:pt>
    <dgm:pt modelId="{0396BE29-1FFB-4849-8571-7F66BE034E11}">
      <dgm:prSet custT="1"/>
      <dgm:spPr/>
      <dgm:t>
        <a:bodyPr/>
        <a:lstStyle/>
        <a:p>
          <a:pPr>
            <a:lnSpc>
              <a:spcPct val="100000"/>
            </a:lnSpc>
          </a:pPr>
          <a:r>
            <a:rPr lang="es-ES_tradnl" sz="1600" noProof="0" dirty="0"/>
            <a:t>Compromiso con la Organización Superior</a:t>
          </a:r>
        </a:p>
      </dgm:t>
    </dgm:pt>
    <dgm:pt modelId="{F5EF4CCD-5A36-4B7A-840D-75C23A920EBC}" type="parTrans" cxnId="{01078F8D-8CC5-451E-8691-73597AB454C3}">
      <dgm:prSet/>
      <dgm:spPr/>
      <dgm:t>
        <a:bodyPr/>
        <a:lstStyle/>
        <a:p>
          <a:endParaRPr lang="en-US"/>
        </a:p>
      </dgm:t>
    </dgm:pt>
    <dgm:pt modelId="{769190EA-B3D7-47F4-95D1-B96D5B4D4845}" type="sibTrans" cxnId="{01078F8D-8CC5-451E-8691-73597AB454C3}">
      <dgm:prSet/>
      <dgm:spPr/>
      <dgm:t>
        <a:bodyPr/>
        <a:lstStyle/>
        <a:p>
          <a:pPr>
            <a:lnSpc>
              <a:spcPct val="100000"/>
            </a:lnSpc>
          </a:pPr>
          <a:endParaRPr lang="en-US"/>
        </a:p>
      </dgm:t>
    </dgm:pt>
    <dgm:pt modelId="{FEB5BF5E-8898-46E1-BAFB-075A38B1D313}">
      <dgm:prSet custT="1"/>
      <dgm:spPr/>
      <dgm:t>
        <a:bodyPr/>
        <a:lstStyle/>
        <a:p>
          <a:pPr>
            <a:lnSpc>
              <a:spcPct val="100000"/>
            </a:lnSpc>
          </a:pPr>
          <a:r>
            <a:rPr lang="es-ES_tradnl" sz="1600" noProof="0" dirty="0"/>
            <a:t>Compromiso con las Instituciones</a:t>
          </a:r>
          <a:endParaRPr lang="es-ES_tradnl" sz="3600" noProof="0" dirty="0"/>
        </a:p>
      </dgm:t>
    </dgm:pt>
    <dgm:pt modelId="{DE1AAFB4-0FAD-4A9E-9C80-B53CAEF27FD2}" type="parTrans" cxnId="{82CB95D0-4102-47F0-A16C-F96CB31939E7}">
      <dgm:prSet/>
      <dgm:spPr/>
      <dgm:t>
        <a:bodyPr/>
        <a:lstStyle/>
        <a:p>
          <a:endParaRPr lang="en-US"/>
        </a:p>
      </dgm:t>
    </dgm:pt>
    <dgm:pt modelId="{464D98E2-E239-40C3-83F6-1E09B5268E8C}" type="sibTrans" cxnId="{82CB95D0-4102-47F0-A16C-F96CB31939E7}">
      <dgm:prSet/>
      <dgm:spPr/>
      <dgm:t>
        <a:bodyPr/>
        <a:lstStyle/>
        <a:p>
          <a:pPr>
            <a:lnSpc>
              <a:spcPct val="100000"/>
            </a:lnSpc>
          </a:pPr>
          <a:endParaRPr lang="en-US"/>
        </a:p>
      </dgm:t>
    </dgm:pt>
    <dgm:pt modelId="{D4A4A20D-C675-4CFB-84EE-633C2DF4964E}">
      <dgm:prSet custT="1"/>
      <dgm:spPr/>
      <dgm:t>
        <a:bodyPr/>
        <a:lstStyle/>
        <a:p>
          <a:pPr>
            <a:lnSpc>
              <a:spcPct val="100000"/>
            </a:lnSpc>
          </a:pPr>
          <a:r>
            <a:rPr lang="es-ES_tradnl" sz="1600" noProof="0" dirty="0"/>
            <a:t>Responsabilidad con la comunidad empresarial</a:t>
          </a:r>
          <a:endParaRPr lang="es-ES_tradnl" sz="3600" noProof="0" dirty="0"/>
        </a:p>
      </dgm:t>
    </dgm:pt>
    <dgm:pt modelId="{38C4B19E-77EE-4E7E-926B-86F983BF7E71}" type="parTrans" cxnId="{5E9E6BD3-2848-46A0-A00D-DF156052E045}">
      <dgm:prSet/>
      <dgm:spPr/>
      <dgm:t>
        <a:bodyPr/>
        <a:lstStyle/>
        <a:p>
          <a:endParaRPr lang="en-US"/>
        </a:p>
      </dgm:t>
    </dgm:pt>
    <dgm:pt modelId="{DC79C89B-7260-4321-B20F-D54652D3062B}" type="sibTrans" cxnId="{5E9E6BD3-2848-46A0-A00D-DF156052E045}">
      <dgm:prSet/>
      <dgm:spPr/>
      <dgm:t>
        <a:bodyPr/>
        <a:lstStyle/>
        <a:p>
          <a:pPr>
            <a:lnSpc>
              <a:spcPct val="100000"/>
            </a:lnSpc>
          </a:pPr>
          <a:endParaRPr lang="en-US"/>
        </a:p>
      </dgm:t>
    </dgm:pt>
    <dgm:pt modelId="{1E5FAC6C-2F56-4B5A-B00D-F018C5340B41}">
      <dgm:prSet custT="1"/>
      <dgm:spPr/>
      <dgm:t>
        <a:bodyPr anchor="t"/>
        <a:lstStyle/>
        <a:p>
          <a:pPr>
            <a:lnSpc>
              <a:spcPct val="100000"/>
            </a:lnSpc>
          </a:pPr>
          <a:r>
            <a:rPr lang="es-ES_tradnl" sz="1600" noProof="0" dirty="0"/>
            <a:t>Cumplimiento de las leyes estatales y federales</a:t>
          </a:r>
          <a:r>
            <a:rPr lang="en-US" sz="1600" dirty="0"/>
            <a:t>
</a:t>
          </a:r>
        </a:p>
      </dgm:t>
    </dgm:pt>
    <dgm:pt modelId="{05BCA500-DE54-4001-9650-D18CC7A3740D}" type="parTrans" cxnId="{986D414C-AD57-4347-8FA2-A342F49DB968}">
      <dgm:prSet/>
      <dgm:spPr/>
      <dgm:t>
        <a:bodyPr/>
        <a:lstStyle/>
        <a:p>
          <a:endParaRPr lang="en-US"/>
        </a:p>
      </dgm:t>
    </dgm:pt>
    <dgm:pt modelId="{2E7D5E45-51BA-4DFA-9A6E-56C5E27674D3}" type="sibTrans" cxnId="{986D414C-AD57-4347-8FA2-A342F49DB968}">
      <dgm:prSet/>
      <dgm:spPr/>
      <dgm:t>
        <a:bodyPr/>
        <a:lstStyle/>
        <a:p>
          <a:pPr>
            <a:lnSpc>
              <a:spcPct val="100000"/>
            </a:lnSpc>
          </a:pPr>
          <a:endParaRPr lang="en-US"/>
        </a:p>
      </dgm:t>
    </dgm:pt>
    <dgm:pt modelId="{B5858CD3-EA02-456F-9990-6EEC082D6766}">
      <dgm:prSet custT="1"/>
      <dgm:spPr/>
      <dgm:t>
        <a:bodyPr/>
        <a:lstStyle/>
        <a:p>
          <a:pPr>
            <a:lnSpc>
              <a:spcPct val="100000"/>
            </a:lnSpc>
          </a:pPr>
          <a:r>
            <a:rPr lang="es-ES_tradnl" sz="1400" noProof="0" dirty="0"/>
            <a:t>El mantenimiento de las propiedades propiedad de la Conferencia
</a:t>
          </a:r>
          <a:endParaRPr lang="es-ES_tradnl" sz="3600" noProof="0" dirty="0"/>
        </a:p>
      </dgm:t>
    </dgm:pt>
    <dgm:pt modelId="{FB0CAC81-DFAD-4A28-8044-892857496F46}" type="parTrans" cxnId="{C5ECD356-4E0B-47BE-907A-1DAE535BB807}">
      <dgm:prSet/>
      <dgm:spPr/>
      <dgm:t>
        <a:bodyPr/>
        <a:lstStyle/>
        <a:p>
          <a:endParaRPr lang="en-US"/>
        </a:p>
      </dgm:t>
    </dgm:pt>
    <dgm:pt modelId="{DC4B0F6A-A551-4F9D-B367-589AE569D290}" type="sibTrans" cxnId="{C5ECD356-4E0B-47BE-907A-1DAE535BB807}">
      <dgm:prSet/>
      <dgm:spPr/>
      <dgm:t>
        <a:bodyPr/>
        <a:lstStyle/>
        <a:p>
          <a:pPr>
            <a:lnSpc>
              <a:spcPct val="100000"/>
            </a:lnSpc>
          </a:pPr>
          <a:endParaRPr lang="en-US"/>
        </a:p>
      </dgm:t>
    </dgm:pt>
    <dgm:pt modelId="{36942631-5D73-4EA0-8D1F-59DC0ADB1517}">
      <dgm:prSet custT="1"/>
      <dgm:spPr/>
      <dgm:t>
        <a:bodyPr anchor="t"/>
        <a:lstStyle/>
        <a:p>
          <a:pPr>
            <a:lnSpc>
              <a:spcPct val="100000"/>
            </a:lnSpc>
          </a:pPr>
          <a:r>
            <a:rPr lang="es-ES_tradnl" sz="1600" noProof="0" dirty="0"/>
            <a:t>Financiación de la Misión de la Iglesia local
</a:t>
          </a:r>
          <a:endParaRPr lang="es-ES_tradnl" sz="3600" noProof="0" dirty="0"/>
        </a:p>
      </dgm:t>
    </dgm:pt>
    <dgm:pt modelId="{E9DF8D4C-CA2D-4B5D-9D34-33A8E2A5154F}" type="parTrans" cxnId="{0333A4FD-EFFE-45AF-AE23-9FF14F1FC2B3}">
      <dgm:prSet/>
      <dgm:spPr/>
      <dgm:t>
        <a:bodyPr/>
        <a:lstStyle/>
        <a:p>
          <a:endParaRPr lang="en-US"/>
        </a:p>
      </dgm:t>
    </dgm:pt>
    <dgm:pt modelId="{8116E5A1-B16C-49BD-972E-4A33C389FF20}" type="sibTrans" cxnId="{0333A4FD-EFFE-45AF-AE23-9FF14F1FC2B3}">
      <dgm:prSet/>
      <dgm:spPr/>
      <dgm:t>
        <a:bodyPr/>
        <a:lstStyle/>
        <a:p>
          <a:pPr>
            <a:lnSpc>
              <a:spcPct val="100000"/>
            </a:lnSpc>
          </a:pPr>
          <a:endParaRPr lang="en-US"/>
        </a:p>
      </dgm:t>
    </dgm:pt>
    <dgm:pt modelId="{971AC084-DC7D-A84D-B00E-5A6BAE038B36}">
      <dgm:prSet custT="1"/>
      <dgm:spPr/>
      <dgm:t>
        <a:bodyPr anchor="t"/>
        <a:lstStyle/>
        <a:p>
          <a:pPr>
            <a:lnSpc>
              <a:spcPct val="100000"/>
            </a:lnSpc>
          </a:pPr>
          <a:r>
            <a:rPr lang="es-ES_tradnl" sz="1600" noProof="0" dirty="0"/>
            <a:t>Prácticas de inversión segura
</a:t>
          </a:r>
          <a:endParaRPr lang="es-ES_tradnl" sz="3200" noProof="0" dirty="0"/>
        </a:p>
      </dgm:t>
    </dgm:pt>
    <dgm:pt modelId="{31A74D95-49AB-F846-B705-BDCECCA6C0B1}" type="parTrans" cxnId="{33D806D2-F912-FB43-BB84-BFB73941E523}">
      <dgm:prSet/>
      <dgm:spPr/>
      <dgm:t>
        <a:bodyPr/>
        <a:lstStyle/>
        <a:p>
          <a:endParaRPr lang="en-US"/>
        </a:p>
      </dgm:t>
    </dgm:pt>
    <dgm:pt modelId="{3BBD0AEA-9E95-FA40-B54E-361F8F7AEF55}" type="sibTrans" cxnId="{33D806D2-F912-FB43-BB84-BFB73941E523}">
      <dgm:prSet/>
      <dgm:spPr/>
      <dgm:t>
        <a:bodyPr/>
        <a:lstStyle/>
        <a:p>
          <a:endParaRPr lang="en-US"/>
        </a:p>
      </dgm:t>
    </dgm:pt>
    <dgm:pt modelId="{2116D77B-DC36-4A98-B346-96313BD70FBE}" type="pres">
      <dgm:prSet presAssocID="{182DE537-E5CF-4DFA-A01B-0F4282F1FC36}" presName="root" presStyleCnt="0">
        <dgm:presLayoutVars>
          <dgm:dir/>
          <dgm:resizeHandles val="exact"/>
        </dgm:presLayoutVars>
      </dgm:prSet>
      <dgm:spPr/>
    </dgm:pt>
    <dgm:pt modelId="{36504083-D5BE-4D10-95DC-33E4C5010B97}" type="pres">
      <dgm:prSet presAssocID="{182DE537-E5CF-4DFA-A01B-0F4282F1FC36}" presName="container" presStyleCnt="0">
        <dgm:presLayoutVars>
          <dgm:dir/>
          <dgm:resizeHandles val="exact"/>
        </dgm:presLayoutVars>
      </dgm:prSet>
      <dgm:spPr/>
    </dgm:pt>
    <dgm:pt modelId="{9E9C0FE0-306C-44D0-8781-0616DC06444D}" type="pres">
      <dgm:prSet presAssocID="{7D5018A0-2755-4EFA-9D1B-925D15C84387}" presName="compNode" presStyleCnt="0"/>
      <dgm:spPr/>
    </dgm:pt>
    <dgm:pt modelId="{19E6F583-C9BF-42AB-AE32-2D6E053C84ED}" type="pres">
      <dgm:prSet presAssocID="{7D5018A0-2755-4EFA-9D1B-925D15C84387}" presName="iconBgRect" presStyleLbl="bgShp" presStyleIdx="0" presStyleCnt="8"/>
      <dgm:spPr>
        <a:solidFill>
          <a:schemeClr val="bg2"/>
        </a:solidFill>
      </dgm:spPr>
    </dgm:pt>
    <dgm:pt modelId="{E70AB6F0-F96C-463E-8AAA-F19AA15C52C6}" type="pres">
      <dgm:prSet presAssocID="{7D5018A0-2755-4EFA-9D1B-925D15C8438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6D04E78D-CC36-48BE-8A17-95DB80460B30}" type="pres">
      <dgm:prSet presAssocID="{7D5018A0-2755-4EFA-9D1B-925D15C84387}" presName="spaceRect" presStyleCnt="0"/>
      <dgm:spPr/>
    </dgm:pt>
    <dgm:pt modelId="{1BEFE96F-3D0B-4552-93E8-DDD668C07E40}" type="pres">
      <dgm:prSet presAssocID="{7D5018A0-2755-4EFA-9D1B-925D15C84387}" presName="textRect" presStyleLbl="revTx" presStyleIdx="0" presStyleCnt="8">
        <dgm:presLayoutVars>
          <dgm:chMax val="1"/>
          <dgm:chPref val="1"/>
        </dgm:presLayoutVars>
      </dgm:prSet>
      <dgm:spPr/>
    </dgm:pt>
    <dgm:pt modelId="{13AE3CB2-F349-48F8-8285-B73E0229ECD7}" type="pres">
      <dgm:prSet presAssocID="{823B6998-A192-40EF-B87C-891B3FC28196}" presName="sibTrans" presStyleLbl="sibTrans2D1" presStyleIdx="0" presStyleCnt="0"/>
      <dgm:spPr/>
    </dgm:pt>
    <dgm:pt modelId="{E95BE772-E0AF-470E-AE83-03EB43DAB241}" type="pres">
      <dgm:prSet presAssocID="{0396BE29-1FFB-4849-8571-7F66BE034E11}" presName="compNode" presStyleCnt="0"/>
      <dgm:spPr/>
    </dgm:pt>
    <dgm:pt modelId="{1E172118-497C-4BC3-B1DF-E3EB7F7C1BF0}" type="pres">
      <dgm:prSet presAssocID="{0396BE29-1FFB-4849-8571-7F66BE034E11}" presName="iconBgRect" presStyleLbl="bgShp" presStyleIdx="1" presStyleCnt="8"/>
      <dgm:spPr>
        <a:solidFill>
          <a:schemeClr val="bg2"/>
        </a:solidFill>
      </dgm:spPr>
    </dgm:pt>
    <dgm:pt modelId="{5DC2C913-F124-41BA-BAB2-FCAADD13FCD3}" type="pres">
      <dgm:prSet presAssocID="{0396BE29-1FFB-4849-8571-7F66BE034E1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7B4BC46-9FE6-4A62-8D75-71F2561407F4}" type="pres">
      <dgm:prSet presAssocID="{0396BE29-1FFB-4849-8571-7F66BE034E11}" presName="spaceRect" presStyleCnt="0"/>
      <dgm:spPr/>
    </dgm:pt>
    <dgm:pt modelId="{C34F4CE7-5E6D-4221-A1F3-B8C2B6A70B5E}" type="pres">
      <dgm:prSet presAssocID="{0396BE29-1FFB-4849-8571-7F66BE034E11}" presName="textRect" presStyleLbl="revTx" presStyleIdx="1" presStyleCnt="8" custScaleX="114729">
        <dgm:presLayoutVars>
          <dgm:chMax val="1"/>
          <dgm:chPref val="1"/>
        </dgm:presLayoutVars>
      </dgm:prSet>
      <dgm:spPr/>
    </dgm:pt>
    <dgm:pt modelId="{289EAD76-C421-4C19-A3BB-320041B4F1E1}" type="pres">
      <dgm:prSet presAssocID="{769190EA-B3D7-47F4-95D1-B96D5B4D4845}" presName="sibTrans" presStyleLbl="sibTrans2D1" presStyleIdx="0" presStyleCnt="0"/>
      <dgm:spPr/>
    </dgm:pt>
    <dgm:pt modelId="{26C745A4-6F63-4B70-B130-A28DB1182B13}" type="pres">
      <dgm:prSet presAssocID="{FEB5BF5E-8898-46E1-BAFB-075A38B1D313}" presName="compNode" presStyleCnt="0"/>
      <dgm:spPr/>
    </dgm:pt>
    <dgm:pt modelId="{BB00501C-35C7-46C0-A372-5B7684B44F09}" type="pres">
      <dgm:prSet presAssocID="{FEB5BF5E-8898-46E1-BAFB-075A38B1D313}" presName="iconBgRect" presStyleLbl="bgShp" presStyleIdx="2" presStyleCnt="8"/>
      <dgm:spPr>
        <a:solidFill>
          <a:schemeClr val="bg2"/>
        </a:solidFill>
      </dgm:spPr>
    </dgm:pt>
    <dgm:pt modelId="{2834AE94-67A2-42C7-8EEA-9E884443F114}" type="pres">
      <dgm:prSet presAssocID="{FEB5BF5E-8898-46E1-BAFB-075A38B1D31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2BCCC098-6C76-41D6-A826-207F8C32219B}" type="pres">
      <dgm:prSet presAssocID="{FEB5BF5E-8898-46E1-BAFB-075A38B1D313}" presName="spaceRect" presStyleCnt="0"/>
      <dgm:spPr/>
    </dgm:pt>
    <dgm:pt modelId="{F1EDEA37-ECCB-47EA-BEC1-386AFB575B20}" type="pres">
      <dgm:prSet presAssocID="{FEB5BF5E-8898-46E1-BAFB-075A38B1D313}" presName="textRect" presStyleLbl="revTx" presStyleIdx="2" presStyleCnt="8">
        <dgm:presLayoutVars>
          <dgm:chMax val="1"/>
          <dgm:chPref val="1"/>
        </dgm:presLayoutVars>
      </dgm:prSet>
      <dgm:spPr/>
    </dgm:pt>
    <dgm:pt modelId="{06E09388-BD62-46A7-AD0B-90192C0371FB}" type="pres">
      <dgm:prSet presAssocID="{464D98E2-E239-40C3-83F6-1E09B5268E8C}" presName="sibTrans" presStyleLbl="sibTrans2D1" presStyleIdx="0" presStyleCnt="0"/>
      <dgm:spPr/>
    </dgm:pt>
    <dgm:pt modelId="{93F30D9E-8280-46A3-ABAB-4CFB135A4F49}" type="pres">
      <dgm:prSet presAssocID="{D4A4A20D-C675-4CFB-84EE-633C2DF4964E}" presName="compNode" presStyleCnt="0"/>
      <dgm:spPr/>
    </dgm:pt>
    <dgm:pt modelId="{84D34E7E-07EA-45B2-9EEF-69627F6EB7ED}" type="pres">
      <dgm:prSet presAssocID="{D4A4A20D-C675-4CFB-84EE-633C2DF4964E}" presName="iconBgRect" presStyleLbl="bgShp" presStyleIdx="3" presStyleCnt="8"/>
      <dgm:spPr>
        <a:solidFill>
          <a:schemeClr val="bg2"/>
        </a:solidFill>
      </dgm:spPr>
    </dgm:pt>
    <dgm:pt modelId="{0C75F10D-9882-4C1A-B9A2-D6656F495BD2}" type="pres">
      <dgm:prSet presAssocID="{D4A4A20D-C675-4CFB-84EE-633C2DF4964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567B44BB-1754-4685-B9DE-180AC9CAD113}" type="pres">
      <dgm:prSet presAssocID="{D4A4A20D-C675-4CFB-84EE-633C2DF4964E}" presName="spaceRect" presStyleCnt="0"/>
      <dgm:spPr/>
    </dgm:pt>
    <dgm:pt modelId="{2AFACA6B-C0BD-4C54-9A76-2AF848ACC351}" type="pres">
      <dgm:prSet presAssocID="{D4A4A20D-C675-4CFB-84EE-633C2DF4964E}" presName="textRect" presStyleLbl="revTx" presStyleIdx="3" presStyleCnt="8" custScaleX="124568">
        <dgm:presLayoutVars>
          <dgm:chMax val="1"/>
          <dgm:chPref val="1"/>
        </dgm:presLayoutVars>
      </dgm:prSet>
      <dgm:spPr/>
    </dgm:pt>
    <dgm:pt modelId="{E3E72AEC-39BD-4F6F-821F-54644B7D480B}" type="pres">
      <dgm:prSet presAssocID="{DC79C89B-7260-4321-B20F-D54652D3062B}" presName="sibTrans" presStyleLbl="sibTrans2D1" presStyleIdx="0" presStyleCnt="0"/>
      <dgm:spPr/>
    </dgm:pt>
    <dgm:pt modelId="{6687D398-56F3-41C6-B059-DA246E5171FC}" type="pres">
      <dgm:prSet presAssocID="{1E5FAC6C-2F56-4B5A-B00D-F018C5340B41}" presName="compNode" presStyleCnt="0"/>
      <dgm:spPr/>
    </dgm:pt>
    <dgm:pt modelId="{FD06DE98-D3B7-4790-972D-9B2AE77E5162}" type="pres">
      <dgm:prSet presAssocID="{1E5FAC6C-2F56-4B5A-B00D-F018C5340B41}" presName="iconBgRect" presStyleLbl="bgShp" presStyleIdx="4" presStyleCnt="8"/>
      <dgm:spPr>
        <a:solidFill>
          <a:schemeClr val="bg2"/>
        </a:solidFill>
      </dgm:spPr>
    </dgm:pt>
    <dgm:pt modelId="{3EF49188-9602-4807-9712-D1207CDA01F3}" type="pres">
      <dgm:prSet presAssocID="{1E5FAC6C-2F56-4B5A-B00D-F018C5340B4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E30D5402-E51E-42D7-B5EC-72F7556E3F24}" type="pres">
      <dgm:prSet presAssocID="{1E5FAC6C-2F56-4B5A-B00D-F018C5340B41}" presName="spaceRect" presStyleCnt="0"/>
      <dgm:spPr/>
    </dgm:pt>
    <dgm:pt modelId="{14BAD4CC-5B1F-4977-BA8C-84ADAC57FEF5}" type="pres">
      <dgm:prSet presAssocID="{1E5FAC6C-2F56-4B5A-B00D-F018C5340B41}" presName="textRect" presStyleLbl="revTx" presStyleIdx="4" presStyleCnt="8">
        <dgm:presLayoutVars>
          <dgm:chMax val="1"/>
          <dgm:chPref val="1"/>
        </dgm:presLayoutVars>
      </dgm:prSet>
      <dgm:spPr/>
    </dgm:pt>
    <dgm:pt modelId="{0667817C-DA24-4F55-B69A-385843B65114}" type="pres">
      <dgm:prSet presAssocID="{2E7D5E45-51BA-4DFA-9A6E-56C5E27674D3}" presName="sibTrans" presStyleLbl="sibTrans2D1" presStyleIdx="0" presStyleCnt="0"/>
      <dgm:spPr/>
    </dgm:pt>
    <dgm:pt modelId="{B3109AAA-FAD8-4E30-9AC1-349ED5BC9918}" type="pres">
      <dgm:prSet presAssocID="{B5858CD3-EA02-456F-9990-6EEC082D6766}" presName="compNode" presStyleCnt="0"/>
      <dgm:spPr/>
    </dgm:pt>
    <dgm:pt modelId="{ECA84C12-6A28-48F6-BF52-B61FFE90E1DC}" type="pres">
      <dgm:prSet presAssocID="{B5858CD3-EA02-456F-9990-6EEC082D6766}" presName="iconBgRect" presStyleLbl="bgShp" presStyleIdx="5" presStyleCnt="8"/>
      <dgm:spPr>
        <a:solidFill>
          <a:schemeClr val="bg2"/>
        </a:solidFill>
      </dgm:spPr>
    </dgm:pt>
    <dgm:pt modelId="{9A709F61-A769-4A86-B2E2-287EBC2EF9B8}" type="pres">
      <dgm:prSet presAssocID="{B5858CD3-EA02-456F-9990-6EEC082D676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aint"/>
        </a:ext>
      </dgm:extLst>
    </dgm:pt>
    <dgm:pt modelId="{C449ED1B-04AF-4C31-95E5-DCA973025145}" type="pres">
      <dgm:prSet presAssocID="{B5858CD3-EA02-456F-9990-6EEC082D6766}" presName="spaceRect" presStyleCnt="0"/>
      <dgm:spPr/>
    </dgm:pt>
    <dgm:pt modelId="{14EE5423-B80D-4FFF-97EA-A37C0A919B2B}" type="pres">
      <dgm:prSet presAssocID="{B5858CD3-EA02-456F-9990-6EEC082D6766}" presName="textRect" presStyleLbl="revTx" presStyleIdx="5" presStyleCnt="8">
        <dgm:presLayoutVars>
          <dgm:chMax val="1"/>
          <dgm:chPref val="1"/>
        </dgm:presLayoutVars>
      </dgm:prSet>
      <dgm:spPr/>
    </dgm:pt>
    <dgm:pt modelId="{4D353F6F-8047-4AA3-A49D-DB442E64A822}" type="pres">
      <dgm:prSet presAssocID="{DC4B0F6A-A551-4F9D-B367-589AE569D290}" presName="sibTrans" presStyleLbl="sibTrans2D1" presStyleIdx="0" presStyleCnt="0"/>
      <dgm:spPr/>
    </dgm:pt>
    <dgm:pt modelId="{858C26C1-04C6-4B29-B2A9-9347197E0F0C}" type="pres">
      <dgm:prSet presAssocID="{36942631-5D73-4EA0-8D1F-59DC0ADB1517}" presName="compNode" presStyleCnt="0"/>
      <dgm:spPr/>
    </dgm:pt>
    <dgm:pt modelId="{736DB066-254D-4059-A903-8B87CBE08C43}" type="pres">
      <dgm:prSet presAssocID="{36942631-5D73-4EA0-8D1F-59DC0ADB1517}" presName="iconBgRect" presStyleLbl="bgShp" presStyleIdx="6" presStyleCnt="8"/>
      <dgm:spPr>
        <a:solidFill>
          <a:schemeClr val="bg2"/>
        </a:solidFill>
      </dgm:spPr>
    </dgm:pt>
    <dgm:pt modelId="{2722BDBE-66A6-46E1-974B-2A568C633933}" type="pres">
      <dgm:prSet presAssocID="{36942631-5D73-4EA0-8D1F-59DC0ADB151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ank"/>
        </a:ext>
      </dgm:extLst>
    </dgm:pt>
    <dgm:pt modelId="{DC162B06-0209-4477-823B-BF395CFD74E3}" type="pres">
      <dgm:prSet presAssocID="{36942631-5D73-4EA0-8D1F-59DC0ADB1517}" presName="spaceRect" presStyleCnt="0"/>
      <dgm:spPr/>
    </dgm:pt>
    <dgm:pt modelId="{0736BB19-A2B4-41DA-BB75-4A75C504551D}" type="pres">
      <dgm:prSet presAssocID="{36942631-5D73-4EA0-8D1F-59DC0ADB1517}" presName="textRect" presStyleLbl="revTx" presStyleIdx="6" presStyleCnt="8">
        <dgm:presLayoutVars>
          <dgm:chMax val="1"/>
          <dgm:chPref val="1"/>
        </dgm:presLayoutVars>
      </dgm:prSet>
      <dgm:spPr/>
    </dgm:pt>
    <dgm:pt modelId="{F9C494C1-C10B-4915-9EA1-86F3F4D03D8E}" type="pres">
      <dgm:prSet presAssocID="{8116E5A1-B16C-49BD-972E-4A33C389FF20}" presName="sibTrans" presStyleLbl="sibTrans2D1" presStyleIdx="0" presStyleCnt="0"/>
      <dgm:spPr/>
    </dgm:pt>
    <dgm:pt modelId="{A12997C8-B2D1-42A4-97D5-9900C47B357E}" type="pres">
      <dgm:prSet presAssocID="{971AC084-DC7D-A84D-B00E-5A6BAE038B36}" presName="compNode" presStyleCnt="0"/>
      <dgm:spPr/>
    </dgm:pt>
    <dgm:pt modelId="{49E766F0-5580-4B66-B92B-B4073D415ACC}" type="pres">
      <dgm:prSet presAssocID="{971AC084-DC7D-A84D-B00E-5A6BAE038B36}" presName="iconBgRect" presStyleLbl="bgShp" presStyleIdx="7" presStyleCnt="8"/>
      <dgm:spPr>
        <a:solidFill>
          <a:schemeClr val="bg2"/>
        </a:solidFill>
      </dgm:spPr>
    </dgm:pt>
    <dgm:pt modelId="{390D292C-283B-4EDB-9E0D-89AE5467EF4F}" type="pres">
      <dgm:prSet presAssocID="{971AC084-DC7D-A84D-B00E-5A6BAE038B3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eckmark"/>
        </a:ext>
      </dgm:extLst>
    </dgm:pt>
    <dgm:pt modelId="{F583AC8B-9EDF-4625-A791-BBD62D4C8C98}" type="pres">
      <dgm:prSet presAssocID="{971AC084-DC7D-A84D-B00E-5A6BAE038B36}" presName="spaceRect" presStyleCnt="0"/>
      <dgm:spPr/>
    </dgm:pt>
    <dgm:pt modelId="{795D9849-6658-4A93-9E53-645D0413AB7E}" type="pres">
      <dgm:prSet presAssocID="{971AC084-DC7D-A84D-B00E-5A6BAE038B36}" presName="textRect" presStyleLbl="revTx" presStyleIdx="7" presStyleCnt="8">
        <dgm:presLayoutVars>
          <dgm:chMax val="1"/>
          <dgm:chPref val="1"/>
        </dgm:presLayoutVars>
      </dgm:prSet>
      <dgm:spPr/>
    </dgm:pt>
  </dgm:ptLst>
  <dgm:cxnLst>
    <dgm:cxn modelId="{906D0B12-BC78-41BE-957E-1156DEA21EC4}" srcId="{182DE537-E5CF-4DFA-A01B-0F4282F1FC36}" destId="{7D5018A0-2755-4EFA-9D1B-925D15C84387}" srcOrd="0" destOrd="0" parTransId="{178EEC8F-68F2-469C-961A-26535B7C2268}" sibTransId="{823B6998-A192-40EF-B87C-891B3FC28196}"/>
    <dgm:cxn modelId="{C160D524-1574-0F4B-81B6-66A189A22282}" type="presOf" srcId="{8116E5A1-B16C-49BD-972E-4A33C389FF20}" destId="{F9C494C1-C10B-4915-9EA1-86F3F4D03D8E}" srcOrd="0" destOrd="0" presId="urn:microsoft.com/office/officeart/2018/2/layout/IconCircleList"/>
    <dgm:cxn modelId="{06390C32-EEC0-774D-8DBD-2F29ACB274ED}" type="presOf" srcId="{2E7D5E45-51BA-4DFA-9A6E-56C5E27674D3}" destId="{0667817C-DA24-4F55-B69A-385843B65114}" srcOrd="0" destOrd="0" presId="urn:microsoft.com/office/officeart/2018/2/layout/IconCircleList"/>
    <dgm:cxn modelId="{C0B92134-D913-6B43-AE51-019BC936B3A3}" type="presOf" srcId="{7D5018A0-2755-4EFA-9D1B-925D15C84387}" destId="{1BEFE96F-3D0B-4552-93E8-DDD668C07E40}" srcOrd="0" destOrd="0" presId="urn:microsoft.com/office/officeart/2018/2/layout/IconCircleList"/>
    <dgm:cxn modelId="{387C1341-22D9-E04B-9FF8-116E49508DC7}" type="presOf" srcId="{FEB5BF5E-8898-46E1-BAFB-075A38B1D313}" destId="{F1EDEA37-ECCB-47EA-BEC1-386AFB575B20}" srcOrd="0" destOrd="0" presId="urn:microsoft.com/office/officeart/2018/2/layout/IconCircleList"/>
    <dgm:cxn modelId="{986D414C-AD57-4347-8FA2-A342F49DB968}" srcId="{182DE537-E5CF-4DFA-A01B-0F4282F1FC36}" destId="{1E5FAC6C-2F56-4B5A-B00D-F018C5340B41}" srcOrd="4" destOrd="0" parTransId="{05BCA500-DE54-4001-9650-D18CC7A3740D}" sibTransId="{2E7D5E45-51BA-4DFA-9A6E-56C5E27674D3}"/>
    <dgm:cxn modelId="{C5ECD356-4E0B-47BE-907A-1DAE535BB807}" srcId="{182DE537-E5CF-4DFA-A01B-0F4282F1FC36}" destId="{B5858CD3-EA02-456F-9990-6EEC082D6766}" srcOrd="5" destOrd="0" parTransId="{FB0CAC81-DFAD-4A28-8044-892857496F46}" sibTransId="{DC4B0F6A-A551-4F9D-B367-589AE569D290}"/>
    <dgm:cxn modelId="{577AE658-23FF-484F-8DF7-161AD4BB60A1}" type="presOf" srcId="{DC79C89B-7260-4321-B20F-D54652D3062B}" destId="{E3E72AEC-39BD-4F6F-821F-54644B7D480B}" srcOrd="0" destOrd="0" presId="urn:microsoft.com/office/officeart/2018/2/layout/IconCircleList"/>
    <dgm:cxn modelId="{6491DB59-564A-6741-BE8F-C08604CCF63E}" type="presOf" srcId="{464D98E2-E239-40C3-83F6-1E09B5268E8C}" destId="{06E09388-BD62-46A7-AD0B-90192C0371FB}" srcOrd="0" destOrd="0" presId="urn:microsoft.com/office/officeart/2018/2/layout/IconCircleList"/>
    <dgm:cxn modelId="{EEA1235D-D258-424A-9468-5B416EC52831}" type="presOf" srcId="{DC4B0F6A-A551-4F9D-B367-589AE569D290}" destId="{4D353F6F-8047-4AA3-A49D-DB442E64A822}" srcOrd="0" destOrd="0" presId="urn:microsoft.com/office/officeart/2018/2/layout/IconCircleList"/>
    <dgm:cxn modelId="{0CB09760-748C-E44E-B472-120B2A08625F}" type="presOf" srcId="{971AC084-DC7D-A84D-B00E-5A6BAE038B36}" destId="{795D9849-6658-4A93-9E53-645D0413AB7E}" srcOrd="0" destOrd="0" presId="urn:microsoft.com/office/officeart/2018/2/layout/IconCircleList"/>
    <dgm:cxn modelId="{FAA14C68-2FDD-B94A-A0DE-976DD5839187}" type="presOf" srcId="{1E5FAC6C-2F56-4B5A-B00D-F018C5340B41}" destId="{14BAD4CC-5B1F-4977-BA8C-84ADAC57FEF5}" srcOrd="0" destOrd="0" presId="urn:microsoft.com/office/officeart/2018/2/layout/IconCircleList"/>
    <dgm:cxn modelId="{3C70AA84-238B-4448-AD05-B1B9A29889FA}" type="presOf" srcId="{36942631-5D73-4EA0-8D1F-59DC0ADB1517}" destId="{0736BB19-A2B4-41DA-BB75-4A75C504551D}" srcOrd="0" destOrd="0" presId="urn:microsoft.com/office/officeart/2018/2/layout/IconCircleList"/>
    <dgm:cxn modelId="{63670B8D-2A6F-9F42-BACF-0DEC56534FE1}" type="presOf" srcId="{182DE537-E5CF-4DFA-A01B-0F4282F1FC36}" destId="{2116D77B-DC36-4A98-B346-96313BD70FBE}" srcOrd="0" destOrd="0" presId="urn:microsoft.com/office/officeart/2018/2/layout/IconCircleList"/>
    <dgm:cxn modelId="{01078F8D-8CC5-451E-8691-73597AB454C3}" srcId="{182DE537-E5CF-4DFA-A01B-0F4282F1FC36}" destId="{0396BE29-1FFB-4849-8571-7F66BE034E11}" srcOrd="1" destOrd="0" parTransId="{F5EF4CCD-5A36-4B7A-840D-75C23A920EBC}" sibTransId="{769190EA-B3D7-47F4-95D1-B96D5B4D4845}"/>
    <dgm:cxn modelId="{3263C4BD-AEF4-1847-B783-00EC709370B1}" type="presOf" srcId="{B5858CD3-EA02-456F-9990-6EEC082D6766}" destId="{14EE5423-B80D-4FFF-97EA-A37C0A919B2B}" srcOrd="0" destOrd="0" presId="urn:microsoft.com/office/officeart/2018/2/layout/IconCircleList"/>
    <dgm:cxn modelId="{0372D9CA-9863-9B48-A3FC-D8E9C9D5FEEC}" type="presOf" srcId="{0396BE29-1FFB-4849-8571-7F66BE034E11}" destId="{C34F4CE7-5E6D-4221-A1F3-B8C2B6A70B5E}" srcOrd="0" destOrd="0" presId="urn:microsoft.com/office/officeart/2018/2/layout/IconCircleList"/>
    <dgm:cxn modelId="{82CB95D0-4102-47F0-A16C-F96CB31939E7}" srcId="{182DE537-E5CF-4DFA-A01B-0F4282F1FC36}" destId="{FEB5BF5E-8898-46E1-BAFB-075A38B1D313}" srcOrd="2" destOrd="0" parTransId="{DE1AAFB4-0FAD-4A9E-9C80-B53CAEF27FD2}" sibTransId="{464D98E2-E239-40C3-83F6-1E09B5268E8C}"/>
    <dgm:cxn modelId="{33D806D2-F912-FB43-BB84-BFB73941E523}" srcId="{182DE537-E5CF-4DFA-A01B-0F4282F1FC36}" destId="{971AC084-DC7D-A84D-B00E-5A6BAE038B36}" srcOrd="7" destOrd="0" parTransId="{31A74D95-49AB-F846-B705-BDCECCA6C0B1}" sibTransId="{3BBD0AEA-9E95-FA40-B54E-361F8F7AEF55}"/>
    <dgm:cxn modelId="{5E9E6BD3-2848-46A0-A00D-DF156052E045}" srcId="{182DE537-E5CF-4DFA-A01B-0F4282F1FC36}" destId="{D4A4A20D-C675-4CFB-84EE-633C2DF4964E}" srcOrd="3" destOrd="0" parTransId="{38C4B19E-77EE-4E7E-926B-86F983BF7E71}" sibTransId="{DC79C89B-7260-4321-B20F-D54652D3062B}"/>
    <dgm:cxn modelId="{AFE5F2E1-380F-0D41-8942-284C4D9107E1}" type="presOf" srcId="{823B6998-A192-40EF-B87C-891B3FC28196}" destId="{13AE3CB2-F349-48F8-8285-B73E0229ECD7}" srcOrd="0" destOrd="0" presId="urn:microsoft.com/office/officeart/2018/2/layout/IconCircleList"/>
    <dgm:cxn modelId="{44524FE9-16F7-E440-9A3B-DA6D4E916A61}" type="presOf" srcId="{D4A4A20D-C675-4CFB-84EE-633C2DF4964E}" destId="{2AFACA6B-C0BD-4C54-9A76-2AF848ACC351}" srcOrd="0" destOrd="0" presId="urn:microsoft.com/office/officeart/2018/2/layout/IconCircleList"/>
    <dgm:cxn modelId="{C9C30CF3-78CC-4942-9EEE-D706F737FDC3}" type="presOf" srcId="{769190EA-B3D7-47F4-95D1-B96D5B4D4845}" destId="{289EAD76-C421-4C19-A3BB-320041B4F1E1}" srcOrd="0" destOrd="0" presId="urn:microsoft.com/office/officeart/2018/2/layout/IconCircleList"/>
    <dgm:cxn modelId="{0333A4FD-EFFE-45AF-AE23-9FF14F1FC2B3}" srcId="{182DE537-E5CF-4DFA-A01B-0F4282F1FC36}" destId="{36942631-5D73-4EA0-8D1F-59DC0ADB1517}" srcOrd="6" destOrd="0" parTransId="{E9DF8D4C-CA2D-4B5D-9D34-33A8E2A5154F}" sibTransId="{8116E5A1-B16C-49BD-972E-4A33C389FF20}"/>
    <dgm:cxn modelId="{50B1B09E-F983-6E41-B014-687432EDDD00}" type="presParOf" srcId="{2116D77B-DC36-4A98-B346-96313BD70FBE}" destId="{36504083-D5BE-4D10-95DC-33E4C5010B97}" srcOrd="0" destOrd="0" presId="urn:microsoft.com/office/officeart/2018/2/layout/IconCircleList"/>
    <dgm:cxn modelId="{8934C679-0EA8-B04E-8399-4619A05C9E50}" type="presParOf" srcId="{36504083-D5BE-4D10-95DC-33E4C5010B97}" destId="{9E9C0FE0-306C-44D0-8781-0616DC06444D}" srcOrd="0" destOrd="0" presId="urn:microsoft.com/office/officeart/2018/2/layout/IconCircleList"/>
    <dgm:cxn modelId="{E9F07E8C-8CA2-4741-A772-BA1036330E61}" type="presParOf" srcId="{9E9C0FE0-306C-44D0-8781-0616DC06444D}" destId="{19E6F583-C9BF-42AB-AE32-2D6E053C84ED}" srcOrd="0" destOrd="0" presId="urn:microsoft.com/office/officeart/2018/2/layout/IconCircleList"/>
    <dgm:cxn modelId="{1B7CEF17-423C-E34C-A563-3CFBC3E4DC84}" type="presParOf" srcId="{9E9C0FE0-306C-44D0-8781-0616DC06444D}" destId="{E70AB6F0-F96C-463E-8AAA-F19AA15C52C6}" srcOrd="1" destOrd="0" presId="urn:microsoft.com/office/officeart/2018/2/layout/IconCircleList"/>
    <dgm:cxn modelId="{CA862CB8-2238-6A4C-994E-A3A2FDEB8F28}" type="presParOf" srcId="{9E9C0FE0-306C-44D0-8781-0616DC06444D}" destId="{6D04E78D-CC36-48BE-8A17-95DB80460B30}" srcOrd="2" destOrd="0" presId="urn:microsoft.com/office/officeart/2018/2/layout/IconCircleList"/>
    <dgm:cxn modelId="{29CA7DB9-7CA4-7C4B-99DD-295E7F0F008A}" type="presParOf" srcId="{9E9C0FE0-306C-44D0-8781-0616DC06444D}" destId="{1BEFE96F-3D0B-4552-93E8-DDD668C07E40}" srcOrd="3" destOrd="0" presId="urn:microsoft.com/office/officeart/2018/2/layout/IconCircleList"/>
    <dgm:cxn modelId="{CCEC4DA0-0E1F-0841-B5CB-4BF6236ECCCB}" type="presParOf" srcId="{36504083-D5BE-4D10-95DC-33E4C5010B97}" destId="{13AE3CB2-F349-48F8-8285-B73E0229ECD7}" srcOrd="1" destOrd="0" presId="urn:microsoft.com/office/officeart/2018/2/layout/IconCircleList"/>
    <dgm:cxn modelId="{D1C0ED48-99B0-8F4D-9D89-089D912E5C03}" type="presParOf" srcId="{36504083-D5BE-4D10-95DC-33E4C5010B97}" destId="{E95BE772-E0AF-470E-AE83-03EB43DAB241}" srcOrd="2" destOrd="0" presId="urn:microsoft.com/office/officeart/2018/2/layout/IconCircleList"/>
    <dgm:cxn modelId="{799AFF33-FE3F-C943-83A7-BBEA6C961D9C}" type="presParOf" srcId="{E95BE772-E0AF-470E-AE83-03EB43DAB241}" destId="{1E172118-497C-4BC3-B1DF-E3EB7F7C1BF0}" srcOrd="0" destOrd="0" presId="urn:microsoft.com/office/officeart/2018/2/layout/IconCircleList"/>
    <dgm:cxn modelId="{0783262B-734D-5B4C-84A8-025BC54178E2}" type="presParOf" srcId="{E95BE772-E0AF-470E-AE83-03EB43DAB241}" destId="{5DC2C913-F124-41BA-BAB2-FCAADD13FCD3}" srcOrd="1" destOrd="0" presId="urn:microsoft.com/office/officeart/2018/2/layout/IconCircleList"/>
    <dgm:cxn modelId="{26A2A1E7-FB27-864C-86B5-8910A7986449}" type="presParOf" srcId="{E95BE772-E0AF-470E-AE83-03EB43DAB241}" destId="{C7B4BC46-9FE6-4A62-8D75-71F2561407F4}" srcOrd="2" destOrd="0" presId="urn:microsoft.com/office/officeart/2018/2/layout/IconCircleList"/>
    <dgm:cxn modelId="{172FA4BD-04CA-5F48-B982-4CB686720F19}" type="presParOf" srcId="{E95BE772-E0AF-470E-AE83-03EB43DAB241}" destId="{C34F4CE7-5E6D-4221-A1F3-B8C2B6A70B5E}" srcOrd="3" destOrd="0" presId="urn:microsoft.com/office/officeart/2018/2/layout/IconCircleList"/>
    <dgm:cxn modelId="{8E354C72-B54B-E242-8B0E-A06B9AA1F147}" type="presParOf" srcId="{36504083-D5BE-4D10-95DC-33E4C5010B97}" destId="{289EAD76-C421-4C19-A3BB-320041B4F1E1}" srcOrd="3" destOrd="0" presId="urn:microsoft.com/office/officeart/2018/2/layout/IconCircleList"/>
    <dgm:cxn modelId="{3EAF87BC-D01C-D949-97A6-DD29FA498C68}" type="presParOf" srcId="{36504083-D5BE-4D10-95DC-33E4C5010B97}" destId="{26C745A4-6F63-4B70-B130-A28DB1182B13}" srcOrd="4" destOrd="0" presId="urn:microsoft.com/office/officeart/2018/2/layout/IconCircleList"/>
    <dgm:cxn modelId="{8D244E83-1FEE-3D4E-BEBC-284BFCE09904}" type="presParOf" srcId="{26C745A4-6F63-4B70-B130-A28DB1182B13}" destId="{BB00501C-35C7-46C0-A372-5B7684B44F09}" srcOrd="0" destOrd="0" presId="urn:microsoft.com/office/officeart/2018/2/layout/IconCircleList"/>
    <dgm:cxn modelId="{4B7F3483-AA7E-9047-865D-EDC6493A9D97}" type="presParOf" srcId="{26C745A4-6F63-4B70-B130-A28DB1182B13}" destId="{2834AE94-67A2-42C7-8EEA-9E884443F114}" srcOrd="1" destOrd="0" presId="urn:microsoft.com/office/officeart/2018/2/layout/IconCircleList"/>
    <dgm:cxn modelId="{1F00F85F-2DEF-6E4A-85FD-14282FEFFB63}" type="presParOf" srcId="{26C745A4-6F63-4B70-B130-A28DB1182B13}" destId="{2BCCC098-6C76-41D6-A826-207F8C32219B}" srcOrd="2" destOrd="0" presId="urn:microsoft.com/office/officeart/2018/2/layout/IconCircleList"/>
    <dgm:cxn modelId="{276821DF-62FA-384E-A8F4-96C621D2E2C3}" type="presParOf" srcId="{26C745A4-6F63-4B70-B130-A28DB1182B13}" destId="{F1EDEA37-ECCB-47EA-BEC1-386AFB575B20}" srcOrd="3" destOrd="0" presId="urn:microsoft.com/office/officeart/2018/2/layout/IconCircleList"/>
    <dgm:cxn modelId="{B274DEAC-7CBD-394E-87AD-6BD48AEE6EE9}" type="presParOf" srcId="{36504083-D5BE-4D10-95DC-33E4C5010B97}" destId="{06E09388-BD62-46A7-AD0B-90192C0371FB}" srcOrd="5" destOrd="0" presId="urn:microsoft.com/office/officeart/2018/2/layout/IconCircleList"/>
    <dgm:cxn modelId="{3F09D5C9-28B1-A346-9277-02069043619D}" type="presParOf" srcId="{36504083-D5BE-4D10-95DC-33E4C5010B97}" destId="{93F30D9E-8280-46A3-ABAB-4CFB135A4F49}" srcOrd="6" destOrd="0" presId="urn:microsoft.com/office/officeart/2018/2/layout/IconCircleList"/>
    <dgm:cxn modelId="{93D6BCE4-3166-D744-A28F-E2E293D08496}" type="presParOf" srcId="{93F30D9E-8280-46A3-ABAB-4CFB135A4F49}" destId="{84D34E7E-07EA-45B2-9EEF-69627F6EB7ED}" srcOrd="0" destOrd="0" presId="urn:microsoft.com/office/officeart/2018/2/layout/IconCircleList"/>
    <dgm:cxn modelId="{24FBAA4B-71A3-5648-815B-BCFCFF935600}" type="presParOf" srcId="{93F30D9E-8280-46A3-ABAB-4CFB135A4F49}" destId="{0C75F10D-9882-4C1A-B9A2-D6656F495BD2}" srcOrd="1" destOrd="0" presId="urn:microsoft.com/office/officeart/2018/2/layout/IconCircleList"/>
    <dgm:cxn modelId="{76BAB2F0-9637-FB49-B817-84F457CFCCD1}" type="presParOf" srcId="{93F30D9E-8280-46A3-ABAB-4CFB135A4F49}" destId="{567B44BB-1754-4685-B9DE-180AC9CAD113}" srcOrd="2" destOrd="0" presId="urn:microsoft.com/office/officeart/2018/2/layout/IconCircleList"/>
    <dgm:cxn modelId="{73B83F78-B9F5-0A4D-BDE4-74AC9FE19045}" type="presParOf" srcId="{93F30D9E-8280-46A3-ABAB-4CFB135A4F49}" destId="{2AFACA6B-C0BD-4C54-9A76-2AF848ACC351}" srcOrd="3" destOrd="0" presId="urn:microsoft.com/office/officeart/2018/2/layout/IconCircleList"/>
    <dgm:cxn modelId="{C57AFF4A-12AD-CA4D-B0C3-9DDD1E1AB95F}" type="presParOf" srcId="{36504083-D5BE-4D10-95DC-33E4C5010B97}" destId="{E3E72AEC-39BD-4F6F-821F-54644B7D480B}" srcOrd="7" destOrd="0" presId="urn:microsoft.com/office/officeart/2018/2/layout/IconCircleList"/>
    <dgm:cxn modelId="{58351558-CBD0-DA49-97B5-2256905D8DDF}" type="presParOf" srcId="{36504083-D5BE-4D10-95DC-33E4C5010B97}" destId="{6687D398-56F3-41C6-B059-DA246E5171FC}" srcOrd="8" destOrd="0" presId="urn:microsoft.com/office/officeart/2018/2/layout/IconCircleList"/>
    <dgm:cxn modelId="{E7A1A1A3-514F-BD44-A9ED-6F742EEA1323}" type="presParOf" srcId="{6687D398-56F3-41C6-B059-DA246E5171FC}" destId="{FD06DE98-D3B7-4790-972D-9B2AE77E5162}" srcOrd="0" destOrd="0" presId="urn:microsoft.com/office/officeart/2018/2/layout/IconCircleList"/>
    <dgm:cxn modelId="{D95FD489-4771-FC4B-A17C-A9B54EE24F67}" type="presParOf" srcId="{6687D398-56F3-41C6-B059-DA246E5171FC}" destId="{3EF49188-9602-4807-9712-D1207CDA01F3}" srcOrd="1" destOrd="0" presId="urn:microsoft.com/office/officeart/2018/2/layout/IconCircleList"/>
    <dgm:cxn modelId="{01F4A126-9464-D244-ABE2-D8826438FDD3}" type="presParOf" srcId="{6687D398-56F3-41C6-B059-DA246E5171FC}" destId="{E30D5402-E51E-42D7-B5EC-72F7556E3F24}" srcOrd="2" destOrd="0" presId="urn:microsoft.com/office/officeart/2018/2/layout/IconCircleList"/>
    <dgm:cxn modelId="{722CACCF-D249-A04A-AD1F-BC49DFA4EEB0}" type="presParOf" srcId="{6687D398-56F3-41C6-B059-DA246E5171FC}" destId="{14BAD4CC-5B1F-4977-BA8C-84ADAC57FEF5}" srcOrd="3" destOrd="0" presId="urn:microsoft.com/office/officeart/2018/2/layout/IconCircleList"/>
    <dgm:cxn modelId="{DF491DC5-B376-2140-AF5E-A51B7423CCFA}" type="presParOf" srcId="{36504083-D5BE-4D10-95DC-33E4C5010B97}" destId="{0667817C-DA24-4F55-B69A-385843B65114}" srcOrd="9" destOrd="0" presId="urn:microsoft.com/office/officeart/2018/2/layout/IconCircleList"/>
    <dgm:cxn modelId="{C143B011-653A-0B44-8CC8-0FCEF656D3E0}" type="presParOf" srcId="{36504083-D5BE-4D10-95DC-33E4C5010B97}" destId="{B3109AAA-FAD8-4E30-9AC1-349ED5BC9918}" srcOrd="10" destOrd="0" presId="urn:microsoft.com/office/officeart/2018/2/layout/IconCircleList"/>
    <dgm:cxn modelId="{C6DD1032-8561-9E4F-9B4B-2966603414DF}" type="presParOf" srcId="{B3109AAA-FAD8-4E30-9AC1-349ED5BC9918}" destId="{ECA84C12-6A28-48F6-BF52-B61FFE90E1DC}" srcOrd="0" destOrd="0" presId="urn:microsoft.com/office/officeart/2018/2/layout/IconCircleList"/>
    <dgm:cxn modelId="{AB4D6600-E3F7-0045-9BB8-3875C34D3B83}" type="presParOf" srcId="{B3109AAA-FAD8-4E30-9AC1-349ED5BC9918}" destId="{9A709F61-A769-4A86-B2E2-287EBC2EF9B8}" srcOrd="1" destOrd="0" presId="urn:microsoft.com/office/officeart/2018/2/layout/IconCircleList"/>
    <dgm:cxn modelId="{07C3966A-F79F-2A40-8A9F-42353FB590C8}" type="presParOf" srcId="{B3109AAA-FAD8-4E30-9AC1-349ED5BC9918}" destId="{C449ED1B-04AF-4C31-95E5-DCA973025145}" srcOrd="2" destOrd="0" presId="urn:microsoft.com/office/officeart/2018/2/layout/IconCircleList"/>
    <dgm:cxn modelId="{E1EC547D-B484-EA4C-ABD1-C7A67781B0DF}" type="presParOf" srcId="{B3109AAA-FAD8-4E30-9AC1-349ED5BC9918}" destId="{14EE5423-B80D-4FFF-97EA-A37C0A919B2B}" srcOrd="3" destOrd="0" presId="urn:microsoft.com/office/officeart/2018/2/layout/IconCircleList"/>
    <dgm:cxn modelId="{9F07C575-A058-564F-A639-B594ED1D8F24}" type="presParOf" srcId="{36504083-D5BE-4D10-95DC-33E4C5010B97}" destId="{4D353F6F-8047-4AA3-A49D-DB442E64A822}" srcOrd="11" destOrd="0" presId="urn:microsoft.com/office/officeart/2018/2/layout/IconCircleList"/>
    <dgm:cxn modelId="{FF475018-1C92-FB48-88C8-BA916452B8CE}" type="presParOf" srcId="{36504083-D5BE-4D10-95DC-33E4C5010B97}" destId="{858C26C1-04C6-4B29-B2A9-9347197E0F0C}" srcOrd="12" destOrd="0" presId="urn:microsoft.com/office/officeart/2018/2/layout/IconCircleList"/>
    <dgm:cxn modelId="{7B87E4BA-7568-9E4C-A34A-A180A0AD3A8E}" type="presParOf" srcId="{858C26C1-04C6-4B29-B2A9-9347197E0F0C}" destId="{736DB066-254D-4059-A903-8B87CBE08C43}" srcOrd="0" destOrd="0" presId="urn:microsoft.com/office/officeart/2018/2/layout/IconCircleList"/>
    <dgm:cxn modelId="{6BECB98D-6C33-0A4B-BBE2-2141A9D7EB3E}" type="presParOf" srcId="{858C26C1-04C6-4B29-B2A9-9347197E0F0C}" destId="{2722BDBE-66A6-46E1-974B-2A568C633933}" srcOrd="1" destOrd="0" presId="urn:microsoft.com/office/officeart/2018/2/layout/IconCircleList"/>
    <dgm:cxn modelId="{D753E862-2469-434C-AA68-0C548E4F0A81}" type="presParOf" srcId="{858C26C1-04C6-4B29-B2A9-9347197E0F0C}" destId="{DC162B06-0209-4477-823B-BF395CFD74E3}" srcOrd="2" destOrd="0" presId="urn:microsoft.com/office/officeart/2018/2/layout/IconCircleList"/>
    <dgm:cxn modelId="{D8586C22-D8EB-D24A-955F-098FC8DBA08A}" type="presParOf" srcId="{858C26C1-04C6-4B29-B2A9-9347197E0F0C}" destId="{0736BB19-A2B4-41DA-BB75-4A75C504551D}" srcOrd="3" destOrd="0" presId="urn:microsoft.com/office/officeart/2018/2/layout/IconCircleList"/>
    <dgm:cxn modelId="{6DC9798E-706D-D748-B2A4-5C0CE2FAB87B}" type="presParOf" srcId="{36504083-D5BE-4D10-95DC-33E4C5010B97}" destId="{F9C494C1-C10B-4915-9EA1-86F3F4D03D8E}" srcOrd="13" destOrd="0" presId="urn:microsoft.com/office/officeart/2018/2/layout/IconCircleList"/>
    <dgm:cxn modelId="{908AB945-C7E2-3941-BE67-8829661BC62E}" type="presParOf" srcId="{36504083-D5BE-4D10-95DC-33E4C5010B97}" destId="{A12997C8-B2D1-42A4-97D5-9900C47B357E}" srcOrd="14" destOrd="0" presId="urn:microsoft.com/office/officeart/2018/2/layout/IconCircleList"/>
    <dgm:cxn modelId="{31E57E92-F4B1-B54C-9713-FE70FD22B758}" type="presParOf" srcId="{A12997C8-B2D1-42A4-97D5-9900C47B357E}" destId="{49E766F0-5580-4B66-B92B-B4073D415ACC}" srcOrd="0" destOrd="0" presId="urn:microsoft.com/office/officeart/2018/2/layout/IconCircleList"/>
    <dgm:cxn modelId="{6DCDB02A-0331-9642-B640-075D88AED56C}" type="presParOf" srcId="{A12997C8-B2D1-42A4-97D5-9900C47B357E}" destId="{390D292C-283B-4EDB-9E0D-89AE5467EF4F}" srcOrd="1" destOrd="0" presId="urn:microsoft.com/office/officeart/2018/2/layout/IconCircleList"/>
    <dgm:cxn modelId="{B59D6A16-5456-A74A-9577-54C5C1394972}" type="presParOf" srcId="{A12997C8-B2D1-42A4-97D5-9900C47B357E}" destId="{F583AC8B-9EDF-4625-A791-BBD62D4C8C98}" srcOrd="2" destOrd="0" presId="urn:microsoft.com/office/officeart/2018/2/layout/IconCircleList"/>
    <dgm:cxn modelId="{EC6E9664-E4D0-7241-A3BC-7786CDA434CA}" type="presParOf" srcId="{A12997C8-B2D1-42A4-97D5-9900C47B357E}" destId="{795D9849-6658-4A93-9E53-645D0413AB7E}" srcOrd="3" destOrd="0" presId="urn:microsoft.com/office/officeart/2018/2/layout/IconCircleList"/>
  </dgm:cxnLst>
  <dgm:bg>
    <a:solidFill>
      <a:schemeClr val="accent6"/>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3AA16-1A2E-4A93-966E-06CEB8FC437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CC982C9-E86D-47FC-B251-CAD9C965E8E4}">
      <dgm:prSet custT="1"/>
      <dgm:spPr/>
      <dgm:t>
        <a:bodyPr anchor="ctr"/>
        <a:lstStyle/>
        <a:p>
          <a:pPr>
            <a:defRPr cap="all"/>
          </a:pPr>
          <a:r>
            <a:rPr lang="es-ES_tradnl" sz="1400" noProof="0" dirty="0"/>
            <a:t>Los fondos deben estar impulsados por la Misión</a:t>
          </a:r>
          <a:r>
            <a:rPr lang="en-US" sz="1400" dirty="0"/>
            <a:t>
</a:t>
          </a:r>
        </a:p>
      </dgm:t>
    </dgm:pt>
    <dgm:pt modelId="{AC7DE489-FFB7-4F5C-AEDE-8C5B18B9ED80}" type="parTrans" cxnId="{0DA108B8-0EAF-415C-A6F0-A270D004F9E7}">
      <dgm:prSet/>
      <dgm:spPr/>
      <dgm:t>
        <a:bodyPr/>
        <a:lstStyle/>
        <a:p>
          <a:endParaRPr lang="en-US"/>
        </a:p>
      </dgm:t>
    </dgm:pt>
    <dgm:pt modelId="{FF3461FC-0ED4-464D-9229-89E5769F331E}" type="sibTrans" cxnId="{0DA108B8-0EAF-415C-A6F0-A270D004F9E7}">
      <dgm:prSet/>
      <dgm:spPr/>
      <dgm:t>
        <a:bodyPr/>
        <a:lstStyle/>
        <a:p>
          <a:endParaRPr lang="en-US"/>
        </a:p>
      </dgm:t>
    </dgm:pt>
    <dgm:pt modelId="{80225600-AB2E-4168-A867-3F252876085A}">
      <dgm:prSet custT="1"/>
      <dgm:spPr/>
      <dgm:t>
        <a:bodyPr anchor="ctr"/>
        <a:lstStyle/>
        <a:p>
          <a:pPr>
            <a:defRPr cap="all"/>
          </a:pPr>
          <a:r>
            <a:rPr lang="es-ES_tradnl" sz="1400" noProof="0" dirty="0"/>
            <a:t>Diversidad de instrumentos
</a:t>
          </a:r>
        </a:p>
      </dgm:t>
    </dgm:pt>
    <dgm:pt modelId="{106CCB6C-B4E6-4A53-91FE-5A77CDE81655}" type="parTrans" cxnId="{6EE92AF2-F6F2-4462-BF02-B68C7A3E6648}">
      <dgm:prSet/>
      <dgm:spPr/>
      <dgm:t>
        <a:bodyPr/>
        <a:lstStyle/>
        <a:p>
          <a:endParaRPr lang="en-US"/>
        </a:p>
      </dgm:t>
    </dgm:pt>
    <dgm:pt modelId="{042FCCA0-8057-4BDC-A09A-1686BBF6095B}" type="sibTrans" cxnId="{6EE92AF2-F6F2-4462-BF02-B68C7A3E6648}">
      <dgm:prSet/>
      <dgm:spPr/>
      <dgm:t>
        <a:bodyPr/>
        <a:lstStyle/>
        <a:p>
          <a:endParaRPr lang="en-US"/>
        </a:p>
      </dgm:t>
    </dgm:pt>
    <dgm:pt modelId="{56BB1F21-972D-4B03-BBA3-0052919AF46F}">
      <dgm:prSet custT="1"/>
      <dgm:spPr/>
      <dgm:t>
        <a:bodyPr anchor="ctr"/>
        <a:lstStyle/>
        <a:p>
          <a:pPr>
            <a:defRPr cap="all"/>
          </a:pPr>
          <a:r>
            <a:rPr lang="es-ES_tradnl" sz="1400" noProof="0" dirty="0"/>
            <a:t>Basado en el flujo de efectivo</a:t>
          </a:r>
          <a:r>
            <a:rPr lang="en-US" sz="1400" dirty="0"/>
            <a:t>
</a:t>
          </a:r>
        </a:p>
      </dgm:t>
    </dgm:pt>
    <dgm:pt modelId="{8F3A4D8A-12CD-4E24-997C-2679CAB3A9AC}" type="parTrans" cxnId="{7A8A8173-1241-41FF-8263-7A6533374290}">
      <dgm:prSet/>
      <dgm:spPr/>
      <dgm:t>
        <a:bodyPr/>
        <a:lstStyle/>
        <a:p>
          <a:endParaRPr lang="en-US"/>
        </a:p>
      </dgm:t>
    </dgm:pt>
    <dgm:pt modelId="{1B1D947F-C09D-4D8A-8068-3980194B0EBC}" type="sibTrans" cxnId="{7A8A8173-1241-41FF-8263-7A6533374290}">
      <dgm:prSet/>
      <dgm:spPr/>
      <dgm:t>
        <a:bodyPr/>
        <a:lstStyle/>
        <a:p>
          <a:endParaRPr lang="en-US"/>
        </a:p>
      </dgm:t>
    </dgm:pt>
    <dgm:pt modelId="{297E2BC4-55C3-4FB7-8462-726752E28DA2}">
      <dgm:prSet custT="1"/>
      <dgm:spPr/>
      <dgm:t>
        <a:bodyPr anchor="ctr"/>
        <a:lstStyle/>
        <a:p>
          <a:pPr>
            <a:defRPr cap="all"/>
          </a:pPr>
          <a:r>
            <a:rPr lang="es-ES_tradnl" sz="1400" noProof="0" dirty="0"/>
            <a:t>Niveles moderado-conservadores
</a:t>
          </a:r>
        </a:p>
      </dgm:t>
    </dgm:pt>
    <dgm:pt modelId="{CF8073C9-A715-43EF-AA1E-F1C2091A6583}" type="parTrans" cxnId="{B8166790-EACD-4A30-887F-58C21DE4A723}">
      <dgm:prSet/>
      <dgm:spPr/>
      <dgm:t>
        <a:bodyPr/>
        <a:lstStyle/>
        <a:p>
          <a:endParaRPr lang="en-US"/>
        </a:p>
      </dgm:t>
    </dgm:pt>
    <dgm:pt modelId="{90F0362F-E97E-458F-81C2-B57A02876FC4}" type="sibTrans" cxnId="{B8166790-EACD-4A30-887F-58C21DE4A723}">
      <dgm:prSet/>
      <dgm:spPr/>
      <dgm:t>
        <a:bodyPr/>
        <a:lstStyle/>
        <a:p>
          <a:endParaRPr lang="en-US"/>
        </a:p>
      </dgm:t>
    </dgm:pt>
    <dgm:pt modelId="{3D433C00-C5F7-4039-A1A7-5D84CCA4923B}">
      <dgm:prSet custT="1"/>
      <dgm:spPr/>
      <dgm:t>
        <a:bodyPr anchor="ctr"/>
        <a:lstStyle/>
        <a:p>
          <a:pPr>
            <a:defRPr cap="all"/>
          </a:pPr>
          <a:r>
            <a:rPr lang="es-ES_tradnl" sz="1400" noProof="0" dirty="0"/>
            <a:t>Provisión en el mercado monetario
</a:t>
          </a:r>
        </a:p>
      </dgm:t>
    </dgm:pt>
    <dgm:pt modelId="{7CCCB1F7-6F13-424A-AF39-001D16FD7AB3}" type="parTrans" cxnId="{1DA8056E-EEBC-4A2A-B557-5EEA3333807D}">
      <dgm:prSet/>
      <dgm:spPr/>
      <dgm:t>
        <a:bodyPr/>
        <a:lstStyle/>
        <a:p>
          <a:endParaRPr lang="en-US"/>
        </a:p>
      </dgm:t>
    </dgm:pt>
    <dgm:pt modelId="{2D4221D0-06F1-463D-8ADF-3824454B8F5D}" type="sibTrans" cxnId="{1DA8056E-EEBC-4A2A-B557-5EEA3333807D}">
      <dgm:prSet/>
      <dgm:spPr/>
      <dgm:t>
        <a:bodyPr/>
        <a:lstStyle/>
        <a:p>
          <a:endParaRPr lang="en-US"/>
        </a:p>
      </dgm:t>
    </dgm:pt>
    <dgm:pt modelId="{A2D68661-3F2F-401F-B60B-AF6A7A22EB0B}">
      <dgm:prSet custT="1"/>
      <dgm:spPr/>
      <dgm:t>
        <a:bodyPr anchor="ctr"/>
        <a:lstStyle/>
        <a:p>
          <a:pPr>
            <a:defRPr cap="all"/>
          </a:pPr>
          <a:r>
            <a:rPr lang="es-ES_tradnl" sz="1400" noProof="0" dirty="0"/>
            <a:t>Reglas de fondos restringidos
</a:t>
          </a:r>
        </a:p>
      </dgm:t>
    </dgm:pt>
    <dgm:pt modelId="{D20162D5-9305-4713-8433-7FEDA140B231}" type="parTrans" cxnId="{F742C6E9-9AB5-4FA2-804F-770C5C75B2C7}">
      <dgm:prSet/>
      <dgm:spPr/>
      <dgm:t>
        <a:bodyPr/>
        <a:lstStyle/>
        <a:p>
          <a:endParaRPr lang="en-US"/>
        </a:p>
      </dgm:t>
    </dgm:pt>
    <dgm:pt modelId="{4585407D-CFA0-4D1A-961C-A50BA22C4CBA}" type="sibTrans" cxnId="{F742C6E9-9AB5-4FA2-804F-770C5C75B2C7}">
      <dgm:prSet/>
      <dgm:spPr/>
      <dgm:t>
        <a:bodyPr/>
        <a:lstStyle/>
        <a:p>
          <a:endParaRPr lang="en-US"/>
        </a:p>
      </dgm:t>
    </dgm:pt>
    <dgm:pt modelId="{21DB4346-FBFA-435D-8FB8-6CCCDD266FB8}" type="pres">
      <dgm:prSet presAssocID="{8DB3AA16-1A2E-4A93-966E-06CEB8FC4374}" presName="root" presStyleCnt="0">
        <dgm:presLayoutVars>
          <dgm:dir/>
          <dgm:resizeHandles val="exact"/>
        </dgm:presLayoutVars>
      </dgm:prSet>
      <dgm:spPr/>
    </dgm:pt>
    <dgm:pt modelId="{5B0037E6-F861-433B-B402-297F96141593}" type="pres">
      <dgm:prSet presAssocID="{8CC982C9-E86D-47FC-B251-CAD9C965E8E4}" presName="compNode" presStyleCnt="0"/>
      <dgm:spPr/>
    </dgm:pt>
    <dgm:pt modelId="{A69AF06F-E531-417E-A2CA-A18873D6A11C}" type="pres">
      <dgm:prSet presAssocID="{8CC982C9-E86D-47FC-B251-CAD9C965E8E4}" presName="iconBgRect" presStyleLbl="bgShp" presStyleIdx="0" presStyleCnt="6"/>
      <dgm:spPr>
        <a:prstGeom prst="round2DiagRect">
          <a:avLst>
            <a:gd name="adj1" fmla="val 29727"/>
            <a:gd name="adj2" fmla="val 0"/>
          </a:avLst>
        </a:prstGeom>
        <a:solidFill>
          <a:schemeClr val="bg2"/>
        </a:solidFill>
      </dgm:spPr>
    </dgm:pt>
    <dgm:pt modelId="{AB023F6D-0F27-4E54-AE36-FC791D3D97A7}" type="pres">
      <dgm:prSet presAssocID="{8CC982C9-E86D-47FC-B251-CAD9C965E8E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E565E2C2-DEB0-40A4-B0FA-EFB8B5DCDF08}" type="pres">
      <dgm:prSet presAssocID="{8CC982C9-E86D-47FC-B251-CAD9C965E8E4}" presName="spaceRect" presStyleCnt="0"/>
      <dgm:spPr/>
    </dgm:pt>
    <dgm:pt modelId="{A7900535-45A7-4A51-99C0-2342BDFF3BF7}" type="pres">
      <dgm:prSet presAssocID="{8CC982C9-E86D-47FC-B251-CAD9C965E8E4}" presName="textRect" presStyleLbl="revTx" presStyleIdx="0" presStyleCnt="6" custScaleX="137268">
        <dgm:presLayoutVars>
          <dgm:chMax val="1"/>
          <dgm:chPref val="1"/>
        </dgm:presLayoutVars>
      </dgm:prSet>
      <dgm:spPr/>
    </dgm:pt>
    <dgm:pt modelId="{767B60FD-187D-4F67-B224-A58E90E615D7}" type="pres">
      <dgm:prSet presAssocID="{FF3461FC-0ED4-464D-9229-89E5769F331E}" presName="sibTrans" presStyleCnt="0"/>
      <dgm:spPr/>
    </dgm:pt>
    <dgm:pt modelId="{E2A5AFF7-3F1C-4474-BC2E-CBB2912CA850}" type="pres">
      <dgm:prSet presAssocID="{80225600-AB2E-4168-A867-3F252876085A}" presName="compNode" presStyleCnt="0"/>
      <dgm:spPr/>
    </dgm:pt>
    <dgm:pt modelId="{0E2372F9-C08A-4CCD-82D2-EAB687D8B5B1}" type="pres">
      <dgm:prSet presAssocID="{80225600-AB2E-4168-A867-3F252876085A}" presName="iconBgRect" presStyleLbl="bgShp" presStyleIdx="1" presStyleCnt="6"/>
      <dgm:spPr>
        <a:prstGeom prst="round2DiagRect">
          <a:avLst>
            <a:gd name="adj1" fmla="val 29727"/>
            <a:gd name="adj2" fmla="val 0"/>
          </a:avLst>
        </a:prstGeom>
      </dgm:spPr>
    </dgm:pt>
    <dgm:pt modelId="{5FC6ADB3-13B3-4131-8C48-D3EE31CC020A}" type="pres">
      <dgm:prSet presAssocID="{80225600-AB2E-4168-A867-3F252876085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87A5508-F788-49E2-83C9-FAF690598D6D}" type="pres">
      <dgm:prSet presAssocID="{80225600-AB2E-4168-A867-3F252876085A}" presName="spaceRect" presStyleCnt="0"/>
      <dgm:spPr/>
    </dgm:pt>
    <dgm:pt modelId="{A64019FA-FB70-438F-87FC-22085D8CAD40}" type="pres">
      <dgm:prSet presAssocID="{80225600-AB2E-4168-A867-3F252876085A}" presName="textRect" presStyleLbl="revTx" presStyleIdx="1" presStyleCnt="6">
        <dgm:presLayoutVars>
          <dgm:chMax val="1"/>
          <dgm:chPref val="1"/>
        </dgm:presLayoutVars>
      </dgm:prSet>
      <dgm:spPr/>
    </dgm:pt>
    <dgm:pt modelId="{B9833ECE-057F-43DA-8907-F10D5EE3F242}" type="pres">
      <dgm:prSet presAssocID="{042FCCA0-8057-4BDC-A09A-1686BBF6095B}" presName="sibTrans" presStyleCnt="0"/>
      <dgm:spPr/>
    </dgm:pt>
    <dgm:pt modelId="{54C1AF7C-4930-4754-BAFF-8CD4DD9B5FFA}" type="pres">
      <dgm:prSet presAssocID="{56BB1F21-972D-4B03-BBA3-0052919AF46F}" presName="compNode" presStyleCnt="0"/>
      <dgm:spPr/>
    </dgm:pt>
    <dgm:pt modelId="{FD328592-2119-4EFA-8703-2E0CC9B66D85}" type="pres">
      <dgm:prSet presAssocID="{56BB1F21-972D-4B03-BBA3-0052919AF46F}" presName="iconBgRect" presStyleLbl="bgShp" presStyleIdx="2" presStyleCnt="6"/>
      <dgm:spPr>
        <a:prstGeom prst="round2DiagRect">
          <a:avLst>
            <a:gd name="adj1" fmla="val 29727"/>
            <a:gd name="adj2" fmla="val 0"/>
          </a:avLst>
        </a:prstGeom>
      </dgm:spPr>
    </dgm:pt>
    <dgm:pt modelId="{A5815DE0-E432-4281-91AC-B11283A061C4}" type="pres">
      <dgm:prSet presAssocID="{56BB1F21-972D-4B03-BBA3-0052919AF46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E0A87B89-6766-498E-BAB2-1B482BCAB5B2}" type="pres">
      <dgm:prSet presAssocID="{56BB1F21-972D-4B03-BBA3-0052919AF46F}" presName="spaceRect" presStyleCnt="0"/>
      <dgm:spPr/>
    </dgm:pt>
    <dgm:pt modelId="{C81F1038-37DB-4095-8000-F887AB743F21}" type="pres">
      <dgm:prSet presAssocID="{56BB1F21-972D-4B03-BBA3-0052919AF46F}" presName="textRect" presStyleLbl="revTx" presStyleIdx="2" presStyleCnt="6" custScaleX="111305">
        <dgm:presLayoutVars>
          <dgm:chMax val="1"/>
          <dgm:chPref val="1"/>
        </dgm:presLayoutVars>
      </dgm:prSet>
      <dgm:spPr/>
    </dgm:pt>
    <dgm:pt modelId="{6D38CFC3-859A-4993-A500-71DCD1C61F65}" type="pres">
      <dgm:prSet presAssocID="{1B1D947F-C09D-4D8A-8068-3980194B0EBC}" presName="sibTrans" presStyleCnt="0"/>
      <dgm:spPr/>
    </dgm:pt>
    <dgm:pt modelId="{B825E109-D75C-4CD7-A35B-DBB4418B045D}" type="pres">
      <dgm:prSet presAssocID="{297E2BC4-55C3-4FB7-8462-726752E28DA2}" presName="compNode" presStyleCnt="0"/>
      <dgm:spPr/>
    </dgm:pt>
    <dgm:pt modelId="{D5E5930E-F05C-41F2-A219-A112697692AB}" type="pres">
      <dgm:prSet presAssocID="{297E2BC4-55C3-4FB7-8462-726752E28DA2}" presName="iconBgRect" presStyleLbl="bgShp" presStyleIdx="3" presStyleCnt="6"/>
      <dgm:spPr>
        <a:prstGeom prst="round2DiagRect">
          <a:avLst>
            <a:gd name="adj1" fmla="val 29727"/>
            <a:gd name="adj2" fmla="val 0"/>
          </a:avLst>
        </a:prstGeom>
      </dgm:spPr>
    </dgm:pt>
    <dgm:pt modelId="{669CB9B8-594C-41CD-9863-9AB872091D19}" type="pres">
      <dgm:prSet presAssocID="{297E2BC4-55C3-4FB7-8462-726752E28DA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FDBA573E-0866-4229-A72D-039A66ED8947}" type="pres">
      <dgm:prSet presAssocID="{297E2BC4-55C3-4FB7-8462-726752E28DA2}" presName="spaceRect" presStyleCnt="0"/>
      <dgm:spPr/>
    </dgm:pt>
    <dgm:pt modelId="{B90A85F0-B101-4105-A223-E354E3B59432}" type="pres">
      <dgm:prSet presAssocID="{297E2BC4-55C3-4FB7-8462-726752E28DA2}" presName="textRect" presStyleLbl="revTx" presStyleIdx="3" presStyleCnt="6">
        <dgm:presLayoutVars>
          <dgm:chMax val="1"/>
          <dgm:chPref val="1"/>
        </dgm:presLayoutVars>
      </dgm:prSet>
      <dgm:spPr/>
    </dgm:pt>
    <dgm:pt modelId="{6CE51702-53C6-4265-ACBB-94F507703200}" type="pres">
      <dgm:prSet presAssocID="{90F0362F-E97E-458F-81C2-B57A02876FC4}" presName="sibTrans" presStyleCnt="0"/>
      <dgm:spPr/>
    </dgm:pt>
    <dgm:pt modelId="{A89FE4BF-67C9-48A0-844A-BAD18D78E333}" type="pres">
      <dgm:prSet presAssocID="{3D433C00-C5F7-4039-A1A7-5D84CCA4923B}" presName="compNode" presStyleCnt="0"/>
      <dgm:spPr/>
    </dgm:pt>
    <dgm:pt modelId="{4659D2A3-A85E-4C03-ABBF-17388E375D14}" type="pres">
      <dgm:prSet presAssocID="{3D433C00-C5F7-4039-A1A7-5D84CCA4923B}" presName="iconBgRect" presStyleLbl="bgShp" presStyleIdx="4" presStyleCnt="6"/>
      <dgm:spPr>
        <a:prstGeom prst="round2DiagRect">
          <a:avLst>
            <a:gd name="adj1" fmla="val 29727"/>
            <a:gd name="adj2" fmla="val 0"/>
          </a:avLst>
        </a:prstGeom>
      </dgm:spPr>
    </dgm:pt>
    <dgm:pt modelId="{2FC99B61-B81D-45FB-9773-D97887B0C0AB}" type="pres">
      <dgm:prSet presAssocID="{3D433C00-C5F7-4039-A1A7-5D84CCA4923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A930F787-62E2-4E35-90A5-A911BD84EACE}" type="pres">
      <dgm:prSet presAssocID="{3D433C00-C5F7-4039-A1A7-5D84CCA4923B}" presName="spaceRect" presStyleCnt="0"/>
      <dgm:spPr/>
    </dgm:pt>
    <dgm:pt modelId="{DF2C090A-ABD4-4B69-AECF-F6EB7E62DE56}" type="pres">
      <dgm:prSet presAssocID="{3D433C00-C5F7-4039-A1A7-5D84CCA4923B}" presName="textRect" presStyleLbl="revTx" presStyleIdx="4" presStyleCnt="6" custScaleX="145853">
        <dgm:presLayoutVars>
          <dgm:chMax val="1"/>
          <dgm:chPref val="1"/>
        </dgm:presLayoutVars>
      </dgm:prSet>
      <dgm:spPr/>
    </dgm:pt>
    <dgm:pt modelId="{4BB00ECC-8503-4D8F-9D22-50115D41BC43}" type="pres">
      <dgm:prSet presAssocID="{2D4221D0-06F1-463D-8ADF-3824454B8F5D}" presName="sibTrans" presStyleCnt="0"/>
      <dgm:spPr/>
    </dgm:pt>
    <dgm:pt modelId="{1067E735-2DF2-446A-9061-39DA8A2784FF}" type="pres">
      <dgm:prSet presAssocID="{A2D68661-3F2F-401F-B60B-AF6A7A22EB0B}" presName="compNode" presStyleCnt="0"/>
      <dgm:spPr/>
    </dgm:pt>
    <dgm:pt modelId="{8FA1D40A-1052-49C2-8BE4-DD012246C65B}" type="pres">
      <dgm:prSet presAssocID="{A2D68661-3F2F-401F-B60B-AF6A7A22EB0B}" presName="iconBgRect" presStyleLbl="bgShp" presStyleIdx="5" presStyleCnt="6"/>
      <dgm:spPr>
        <a:prstGeom prst="round2DiagRect">
          <a:avLst>
            <a:gd name="adj1" fmla="val 29727"/>
            <a:gd name="adj2" fmla="val 0"/>
          </a:avLst>
        </a:prstGeom>
        <a:solidFill>
          <a:schemeClr val="tx1"/>
        </a:solidFill>
      </dgm:spPr>
    </dgm:pt>
    <dgm:pt modelId="{2CDD4B86-BE16-42B1-9687-95597FB17C8C}" type="pres">
      <dgm:prSet presAssocID="{A2D68661-3F2F-401F-B60B-AF6A7A22EB0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o sign"/>
        </a:ext>
      </dgm:extLst>
    </dgm:pt>
    <dgm:pt modelId="{12E7CFF3-63B9-4FC3-9A46-AC4FB9425DF4}" type="pres">
      <dgm:prSet presAssocID="{A2D68661-3F2F-401F-B60B-AF6A7A22EB0B}" presName="spaceRect" presStyleCnt="0"/>
      <dgm:spPr/>
    </dgm:pt>
    <dgm:pt modelId="{F32B55A4-42A8-4364-A2CB-9C6302C9C608}" type="pres">
      <dgm:prSet presAssocID="{A2D68661-3F2F-401F-B60B-AF6A7A22EB0B}" presName="textRect" presStyleLbl="revTx" presStyleIdx="5" presStyleCnt="6" custScaleX="117757">
        <dgm:presLayoutVars>
          <dgm:chMax val="1"/>
          <dgm:chPref val="1"/>
        </dgm:presLayoutVars>
      </dgm:prSet>
      <dgm:spPr/>
    </dgm:pt>
  </dgm:ptLst>
  <dgm:cxnLst>
    <dgm:cxn modelId="{DEB0A42B-DE8A-4A24-9529-665AF537E034}" type="presOf" srcId="{297E2BC4-55C3-4FB7-8462-726752E28DA2}" destId="{B90A85F0-B101-4105-A223-E354E3B59432}" srcOrd="0" destOrd="0" presId="urn:microsoft.com/office/officeart/2018/5/layout/IconLeafLabelList"/>
    <dgm:cxn modelId="{B39C4A55-28A0-4381-9BDE-D48B1E66C8C9}" type="presOf" srcId="{8CC982C9-E86D-47FC-B251-CAD9C965E8E4}" destId="{A7900535-45A7-4A51-99C0-2342BDFF3BF7}" srcOrd="0" destOrd="0" presId="urn:microsoft.com/office/officeart/2018/5/layout/IconLeafLabelList"/>
    <dgm:cxn modelId="{071A9065-7CDC-42D2-ACBF-0FB043602114}" type="presOf" srcId="{A2D68661-3F2F-401F-B60B-AF6A7A22EB0B}" destId="{F32B55A4-42A8-4364-A2CB-9C6302C9C608}" srcOrd="0" destOrd="0" presId="urn:microsoft.com/office/officeart/2018/5/layout/IconLeafLabelList"/>
    <dgm:cxn modelId="{1DA8056E-EEBC-4A2A-B557-5EEA3333807D}" srcId="{8DB3AA16-1A2E-4A93-966E-06CEB8FC4374}" destId="{3D433C00-C5F7-4039-A1A7-5D84CCA4923B}" srcOrd="4" destOrd="0" parTransId="{7CCCB1F7-6F13-424A-AF39-001D16FD7AB3}" sibTransId="{2D4221D0-06F1-463D-8ADF-3824454B8F5D}"/>
    <dgm:cxn modelId="{7A8A8173-1241-41FF-8263-7A6533374290}" srcId="{8DB3AA16-1A2E-4A93-966E-06CEB8FC4374}" destId="{56BB1F21-972D-4B03-BBA3-0052919AF46F}" srcOrd="2" destOrd="0" parTransId="{8F3A4D8A-12CD-4E24-997C-2679CAB3A9AC}" sibTransId="{1B1D947F-C09D-4D8A-8068-3980194B0EBC}"/>
    <dgm:cxn modelId="{F8D57C8D-4508-40C7-BE63-6C7FD7F294D2}" type="presOf" srcId="{56BB1F21-972D-4B03-BBA3-0052919AF46F}" destId="{C81F1038-37DB-4095-8000-F887AB743F21}" srcOrd="0" destOrd="0" presId="urn:microsoft.com/office/officeart/2018/5/layout/IconLeafLabelList"/>
    <dgm:cxn modelId="{B8166790-EACD-4A30-887F-58C21DE4A723}" srcId="{8DB3AA16-1A2E-4A93-966E-06CEB8FC4374}" destId="{297E2BC4-55C3-4FB7-8462-726752E28DA2}" srcOrd="3" destOrd="0" parTransId="{CF8073C9-A715-43EF-AA1E-F1C2091A6583}" sibTransId="{90F0362F-E97E-458F-81C2-B57A02876FC4}"/>
    <dgm:cxn modelId="{1FE47F93-432D-4B0C-9920-0004B576D421}" type="presOf" srcId="{80225600-AB2E-4168-A867-3F252876085A}" destId="{A64019FA-FB70-438F-87FC-22085D8CAD40}" srcOrd="0" destOrd="0" presId="urn:microsoft.com/office/officeart/2018/5/layout/IconLeafLabelList"/>
    <dgm:cxn modelId="{8E74FB9F-3567-4384-995D-D77FE8E442C6}" type="presOf" srcId="{8DB3AA16-1A2E-4A93-966E-06CEB8FC4374}" destId="{21DB4346-FBFA-435D-8FB8-6CCCDD266FB8}" srcOrd="0" destOrd="0" presId="urn:microsoft.com/office/officeart/2018/5/layout/IconLeafLabelList"/>
    <dgm:cxn modelId="{0DA108B8-0EAF-415C-A6F0-A270D004F9E7}" srcId="{8DB3AA16-1A2E-4A93-966E-06CEB8FC4374}" destId="{8CC982C9-E86D-47FC-B251-CAD9C965E8E4}" srcOrd="0" destOrd="0" parTransId="{AC7DE489-FFB7-4F5C-AEDE-8C5B18B9ED80}" sibTransId="{FF3461FC-0ED4-464D-9229-89E5769F331E}"/>
    <dgm:cxn modelId="{F742C6E9-9AB5-4FA2-804F-770C5C75B2C7}" srcId="{8DB3AA16-1A2E-4A93-966E-06CEB8FC4374}" destId="{A2D68661-3F2F-401F-B60B-AF6A7A22EB0B}" srcOrd="5" destOrd="0" parTransId="{D20162D5-9305-4713-8433-7FEDA140B231}" sibTransId="{4585407D-CFA0-4D1A-961C-A50BA22C4CBA}"/>
    <dgm:cxn modelId="{6EE92AF2-F6F2-4462-BF02-B68C7A3E6648}" srcId="{8DB3AA16-1A2E-4A93-966E-06CEB8FC4374}" destId="{80225600-AB2E-4168-A867-3F252876085A}" srcOrd="1" destOrd="0" parTransId="{106CCB6C-B4E6-4A53-91FE-5A77CDE81655}" sibTransId="{042FCCA0-8057-4BDC-A09A-1686BBF6095B}"/>
    <dgm:cxn modelId="{A42852F4-C3C8-41CF-BE48-AEA6C6A732AF}" type="presOf" srcId="{3D433C00-C5F7-4039-A1A7-5D84CCA4923B}" destId="{DF2C090A-ABD4-4B69-AECF-F6EB7E62DE56}" srcOrd="0" destOrd="0" presId="urn:microsoft.com/office/officeart/2018/5/layout/IconLeafLabelList"/>
    <dgm:cxn modelId="{88D17E95-19B0-480D-B804-6FD9D353BB47}" type="presParOf" srcId="{21DB4346-FBFA-435D-8FB8-6CCCDD266FB8}" destId="{5B0037E6-F861-433B-B402-297F96141593}" srcOrd="0" destOrd="0" presId="urn:microsoft.com/office/officeart/2018/5/layout/IconLeafLabelList"/>
    <dgm:cxn modelId="{8539471D-1D97-4F80-880D-62891806BC74}" type="presParOf" srcId="{5B0037E6-F861-433B-B402-297F96141593}" destId="{A69AF06F-E531-417E-A2CA-A18873D6A11C}" srcOrd="0" destOrd="0" presId="urn:microsoft.com/office/officeart/2018/5/layout/IconLeafLabelList"/>
    <dgm:cxn modelId="{D673ADE3-01AC-428A-99C3-1456A439337F}" type="presParOf" srcId="{5B0037E6-F861-433B-B402-297F96141593}" destId="{AB023F6D-0F27-4E54-AE36-FC791D3D97A7}" srcOrd="1" destOrd="0" presId="urn:microsoft.com/office/officeart/2018/5/layout/IconLeafLabelList"/>
    <dgm:cxn modelId="{FC93496D-AE4B-4606-95D6-0A487DA04B69}" type="presParOf" srcId="{5B0037E6-F861-433B-B402-297F96141593}" destId="{E565E2C2-DEB0-40A4-B0FA-EFB8B5DCDF08}" srcOrd="2" destOrd="0" presId="urn:microsoft.com/office/officeart/2018/5/layout/IconLeafLabelList"/>
    <dgm:cxn modelId="{655B5A1D-88CD-42B2-AE6A-C3B69BCDC958}" type="presParOf" srcId="{5B0037E6-F861-433B-B402-297F96141593}" destId="{A7900535-45A7-4A51-99C0-2342BDFF3BF7}" srcOrd="3" destOrd="0" presId="urn:microsoft.com/office/officeart/2018/5/layout/IconLeafLabelList"/>
    <dgm:cxn modelId="{841A0B62-3A17-42B3-8D51-568A580AE311}" type="presParOf" srcId="{21DB4346-FBFA-435D-8FB8-6CCCDD266FB8}" destId="{767B60FD-187D-4F67-B224-A58E90E615D7}" srcOrd="1" destOrd="0" presId="urn:microsoft.com/office/officeart/2018/5/layout/IconLeafLabelList"/>
    <dgm:cxn modelId="{8F23B524-0AFD-4B16-B9DC-75B82118140F}" type="presParOf" srcId="{21DB4346-FBFA-435D-8FB8-6CCCDD266FB8}" destId="{E2A5AFF7-3F1C-4474-BC2E-CBB2912CA850}" srcOrd="2" destOrd="0" presId="urn:microsoft.com/office/officeart/2018/5/layout/IconLeafLabelList"/>
    <dgm:cxn modelId="{60EF1FF0-6073-4103-8F71-254A69584E6F}" type="presParOf" srcId="{E2A5AFF7-3F1C-4474-BC2E-CBB2912CA850}" destId="{0E2372F9-C08A-4CCD-82D2-EAB687D8B5B1}" srcOrd="0" destOrd="0" presId="urn:microsoft.com/office/officeart/2018/5/layout/IconLeafLabelList"/>
    <dgm:cxn modelId="{4EA5D6A6-A1AA-4C20-A43D-19BC7694F002}" type="presParOf" srcId="{E2A5AFF7-3F1C-4474-BC2E-CBB2912CA850}" destId="{5FC6ADB3-13B3-4131-8C48-D3EE31CC020A}" srcOrd="1" destOrd="0" presId="urn:microsoft.com/office/officeart/2018/5/layout/IconLeafLabelList"/>
    <dgm:cxn modelId="{B994730F-CC7B-4835-A895-83889C7D6263}" type="presParOf" srcId="{E2A5AFF7-3F1C-4474-BC2E-CBB2912CA850}" destId="{687A5508-F788-49E2-83C9-FAF690598D6D}" srcOrd="2" destOrd="0" presId="urn:microsoft.com/office/officeart/2018/5/layout/IconLeafLabelList"/>
    <dgm:cxn modelId="{DCF3EA59-EA5D-4247-AA58-2A51D727D177}" type="presParOf" srcId="{E2A5AFF7-3F1C-4474-BC2E-CBB2912CA850}" destId="{A64019FA-FB70-438F-87FC-22085D8CAD40}" srcOrd="3" destOrd="0" presId="urn:microsoft.com/office/officeart/2018/5/layout/IconLeafLabelList"/>
    <dgm:cxn modelId="{A35F039A-623C-45DC-B995-2B2FBD2BDCA2}" type="presParOf" srcId="{21DB4346-FBFA-435D-8FB8-6CCCDD266FB8}" destId="{B9833ECE-057F-43DA-8907-F10D5EE3F242}" srcOrd="3" destOrd="0" presId="urn:microsoft.com/office/officeart/2018/5/layout/IconLeafLabelList"/>
    <dgm:cxn modelId="{5D173278-D6FF-4701-AB95-478507D53DF9}" type="presParOf" srcId="{21DB4346-FBFA-435D-8FB8-6CCCDD266FB8}" destId="{54C1AF7C-4930-4754-BAFF-8CD4DD9B5FFA}" srcOrd="4" destOrd="0" presId="urn:microsoft.com/office/officeart/2018/5/layout/IconLeafLabelList"/>
    <dgm:cxn modelId="{8094459C-6A9B-4301-9648-399AD875EBF9}" type="presParOf" srcId="{54C1AF7C-4930-4754-BAFF-8CD4DD9B5FFA}" destId="{FD328592-2119-4EFA-8703-2E0CC9B66D85}" srcOrd="0" destOrd="0" presId="urn:microsoft.com/office/officeart/2018/5/layout/IconLeafLabelList"/>
    <dgm:cxn modelId="{59A58B55-CEE2-4FFB-9442-4D73CB9D1332}" type="presParOf" srcId="{54C1AF7C-4930-4754-BAFF-8CD4DD9B5FFA}" destId="{A5815DE0-E432-4281-91AC-B11283A061C4}" srcOrd="1" destOrd="0" presId="urn:microsoft.com/office/officeart/2018/5/layout/IconLeafLabelList"/>
    <dgm:cxn modelId="{11A9E953-2541-410E-A7A8-D2570A108C9E}" type="presParOf" srcId="{54C1AF7C-4930-4754-BAFF-8CD4DD9B5FFA}" destId="{E0A87B89-6766-498E-BAB2-1B482BCAB5B2}" srcOrd="2" destOrd="0" presId="urn:microsoft.com/office/officeart/2018/5/layout/IconLeafLabelList"/>
    <dgm:cxn modelId="{BB36FE57-DFDC-44B4-B14A-96AC668CCC5C}" type="presParOf" srcId="{54C1AF7C-4930-4754-BAFF-8CD4DD9B5FFA}" destId="{C81F1038-37DB-4095-8000-F887AB743F21}" srcOrd="3" destOrd="0" presId="urn:microsoft.com/office/officeart/2018/5/layout/IconLeafLabelList"/>
    <dgm:cxn modelId="{FCBC2A3B-E736-4318-990E-F23194DB7CA6}" type="presParOf" srcId="{21DB4346-FBFA-435D-8FB8-6CCCDD266FB8}" destId="{6D38CFC3-859A-4993-A500-71DCD1C61F65}" srcOrd="5" destOrd="0" presId="urn:microsoft.com/office/officeart/2018/5/layout/IconLeafLabelList"/>
    <dgm:cxn modelId="{A25F4373-7A51-4FAA-AC9E-8896ABB3A97C}" type="presParOf" srcId="{21DB4346-FBFA-435D-8FB8-6CCCDD266FB8}" destId="{B825E109-D75C-4CD7-A35B-DBB4418B045D}" srcOrd="6" destOrd="0" presId="urn:microsoft.com/office/officeart/2018/5/layout/IconLeafLabelList"/>
    <dgm:cxn modelId="{4EBC4D18-8B08-4A4B-9FFD-22D0A99451B4}" type="presParOf" srcId="{B825E109-D75C-4CD7-A35B-DBB4418B045D}" destId="{D5E5930E-F05C-41F2-A219-A112697692AB}" srcOrd="0" destOrd="0" presId="urn:microsoft.com/office/officeart/2018/5/layout/IconLeafLabelList"/>
    <dgm:cxn modelId="{EBC6CCDB-18B3-4994-BD0B-26587AE13FE8}" type="presParOf" srcId="{B825E109-D75C-4CD7-A35B-DBB4418B045D}" destId="{669CB9B8-594C-41CD-9863-9AB872091D19}" srcOrd="1" destOrd="0" presId="urn:microsoft.com/office/officeart/2018/5/layout/IconLeafLabelList"/>
    <dgm:cxn modelId="{882BA3AB-A54F-4534-8821-028743B99BD4}" type="presParOf" srcId="{B825E109-D75C-4CD7-A35B-DBB4418B045D}" destId="{FDBA573E-0866-4229-A72D-039A66ED8947}" srcOrd="2" destOrd="0" presId="urn:microsoft.com/office/officeart/2018/5/layout/IconLeafLabelList"/>
    <dgm:cxn modelId="{00186EAF-F088-49DA-8C44-DCADB24A8260}" type="presParOf" srcId="{B825E109-D75C-4CD7-A35B-DBB4418B045D}" destId="{B90A85F0-B101-4105-A223-E354E3B59432}" srcOrd="3" destOrd="0" presId="urn:microsoft.com/office/officeart/2018/5/layout/IconLeafLabelList"/>
    <dgm:cxn modelId="{AFCD1D1F-FFE8-4AB0-8923-B2B0032F342F}" type="presParOf" srcId="{21DB4346-FBFA-435D-8FB8-6CCCDD266FB8}" destId="{6CE51702-53C6-4265-ACBB-94F507703200}" srcOrd="7" destOrd="0" presId="urn:microsoft.com/office/officeart/2018/5/layout/IconLeafLabelList"/>
    <dgm:cxn modelId="{EA09B955-7BA4-4C25-8B5F-BFAF0909C266}" type="presParOf" srcId="{21DB4346-FBFA-435D-8FB8-6CCCDD266FB8}" destId="{A89FE4BF-67C9-48A0-844A-BAD18D78E333}" srcOrd="8" destOrd="0" presId="urn:microsoft.com/office/officeart/2018/5/layout/IconLeafLabelList"/>
    <dgm:cxn modelId="{F6AC9566-6AE0-449B-854A-0DEF2991B9FC}" type="presParOf" srcId="{A89FE4BF-67C9-48A0-844A-BAD18D78E333}" destId="{4659D2A3-A85E-4C03-ABBF-17388E375D14}" srcOrd="0" destOrd="0" presId="urn:microsoft.com/office/officeart/2018/5/layout/IconLeafLabelList"/>
    <dgm:cxn modelId="{32F1EBE2-4D43-401D-BA76-BB05D9E1A1ED}" type="presParOf" srcId="{A89FE4BF-67C9-48A0-844A-BAD18D78E333}" destId="{2FC99B61-B81D-45FB-9773-D97887B0C0AB}" srcOrd="1" destOrd="0" presId="urn:microsoft.com/office/officeart/2018/5/layout/IconLeafLabelList"/>
    <dgm:cxn modelId="{F06E0C98-C913-4D14-A59E-825E7262CF15}" type="presParOf" srcId="{A89FE4BF-67C9-48A0-844A-BAD18D78E333}" destId="{A930F787-62E2-4E35-90A5-A911BD84EACE}" srcOrd="2" destOrd="0" presId="urn:microsoft.com/office/officeart/2018/5/layout/IconLeafLabelList"/>
    <dgm:cxn modelId="{21B85139-4CEF-49F4-B5DC-DAEC73EC62D3}" type="presParOf" srcId="{A89FE4BF-67C9-48A0-844A-BAD18D78E333}" destId="{DF2C090A-ABD4-4B69-AECF-F6EB7E62DE56}" srcOrd="3" destOrd="0" presId="urn:microsoft.com/office/officeart/2018/5/layout/IconLeafLabelList"/>
    <dgm:cxn modelId="{6F49B7A9-DDD2-4F7F-B6B4-907830A30C50}" type="presParOf" srcId="{21DB4346-FBFA-435D-8FB8-6CCCDD266FB8}" destId="{4BB00ECC-8503-4D8F-9D22-50115D41BC43}" srcOrd="9" destOrd="0" presId="urn:microsoft.com/office/officeart/2018/5/layout/IconLeafLabelList"/>
    <dgm:cxn modelId="{B7DDB883-F4E3-455E-BF9B-1183BC0BEBEC}" type="presParOf" srcId="{21DB4346-FBFA-435D-8FB8-6CCCDD266FB8}" destId="{1067E735-2DF2-446A-9061-39DA8A2784FF}" srcOrd="10" destOrd="0" presId="urn:microsoft.com/office/officeart/2018/5/layout/IconLeafLabelList"/>
    <dgm:cxn modelId="{F5498AFE-F74C-4B88-AF76-2CBB68F2FFC7}" type="presParOf" srcId="{1067E735-2DF2-446A-9061-39DA8A2784FF}" destId="{8FA1D40A-1052-49C2-8BE4-DD012246C65B}" srcOrd="0" destOrd="0" presId="urn:microsoft.com/office/officeart/2018/5/layout/IconLeafLabelList"/>
    <dgm:cxn modelId="{40BD40AA-0E76-4484-8076-AA89DF6339AE}" type="presParOf" srcId="{1067E735-2DF2-446A-9061-39DA8A2784FF}" destId="{2CDD4B86-BE16-42B1-9687-95597FB17C8C}" srcOrd="1" destOrd="0" presId="urn:microsoft.com/office/officeart/2018/5/layout/IconLeafLabelList"/>
    <dgm:cxn modelId="{FE114BA0-5FB8-4618-88F9-D164B8CD13BE}" type="presParOf" srcId="{1067E735-2DF2-446A-9061-39DA8A2784FF}" destId="{12E7CFF3-63B9-4FC3-9A46-AC4FB9425DF4}" srcOrd="2" destOrd="0" presId="urn:microsoft.com/office/officeart/2018/5/layout/IconLeafLabelList"/>
    <dgm:cxn modelId="{1501F881-7F15-4495-9A15-D927C91A60C3}" type="presParOf" srcId="{1067E735-2DF2-446A-9061-39DA8A2784FF}" destId="{F32B55A4-42A8-4364-A2CB-9C6302C9C608}" srcOrd="3" destOrd="0" presId="urn:microsoft.com/office/officeart/2018/5/layout/IconLeafLabelList"/>
  </dgm:cxnLst>
  <dgm:bg>
    <a:solidFill>
      <a:schemeClr val="accent2">
        <a:alpha val="50000"/>
      </a:schemeClr>
    </a:solidFill>
  </dgm:bg>
  <dgm:whole>
    <a:ln w="190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360646-DD53-40C8-BB81-C5E567C033CF}" type="doc">
      <dgm:prSet loTypeId="urn:microsoft.com/office/officeart/2005/8/layout/default" loCatId="process" qsTypeId="urn:microsoft.com/office/officeart/2005/8/quickstyle/simple2" qsCatId="simple" csTypeId="urn:microsoft.com/office/officeart/2005/8/colors/colorful1" csCatId="colorful" phldr="1"/>
      <dgm:spPr/>
      <dgm:t>
        <a:bodyPr/>
        <a:lstStyle/>
        <a:p>
          <a:endParaRPr lang="en-US"/>
        </a:p>
      </dgm:t>
    </dgm:pt>
    <dgm:pt modelId="{4D3DEABE-D599-41AF-86FE-1A8074903E25}">
      <dgm:prSet custT="1"/>
      <dgm:spPr>
        <a:solidFill>
          <a:schemeClr val="accent2">
            <a:lumMod val="75000"/>
          </a:schemeClr>
        </a:solidFill>
      </dgm:spPr>
      <dgm:t>
        <a:bodyPr/>
        <a:lstStyle/>
        <a:p>
          <a:r>
            <a:rPr lang="es-ES_tradnl" sz="1600" noProof="0" dirty="0"/>
            <a:t>Desarrollar una perspectiva adecuada sobre el dinero
</a:t>
          </a:r>
        </a:p>
      </dgm:t>
    </dgm:pt>
    <dgm:pt modelId="{131249F2-98C3-42EA-AD0A-642076A8B8DC}" type="parTrans" cxnId="{8FA0EBF3-4EC2-4308-AF48-34B25FE7074B}">
      <dgm:prSet/>
      <dgm:spPr/>
      <dgm:t>
        <a:bodyPr/>
        <a:lstStyle/>
        <a:p>
          <a:endParaRPr lang="en-US"/>
        </a:p>
      </dgm:t>
    </dgm:pt>
    <dgm:pt modelId="{66F0AD2E-D772-4FED-B73F-7394232DCB8E}" type="sibTrans" cxnId="{8FA0EBF3-4EC2-4308-AF48-34B25FE7074B}">
      <dgm:prSet/>
      <dgm:spPr/>
      <dgm:t>
        <a:bodyPr/>
        <a:lstStyle/>
        <a:p>
          <a:endParaRPr lang="en-US"/>
        </a:p>
      </dgm:t>
    </dgm:pt>
    <dgm:pt modelId="{01F385DE-FB5F-4E02-9DDD-085CB53F3691}">
      <dgm:prSet custT="1"/>
      <dgm:spPr/>
      <dgm:t>
        <a:bodyPr/>
        <a:lstStyle/>
        <a:p>
          <a:r>
            <a:rPr lang="es-ES_tradnl" sz="1600" noProof="0" dirty="0"/>
            <a:t>Desarrollar y mantener un presupuesto
</a:t>
          </a:r>
        </a:p>
      </dgm:t>
    </dgm:pt>
    <dgm:pt modelId="{AA602364-DB35-4EC8-B6A8-91386882F70A}" type="parTrans" cxnId="{319EA987-BFE9-4F8C-9299-5B8D0C866462}">
      <dgm:prSet/>
      <dgm:spPr/>
      <dgm:t>
        <a:bodyPr/>
        <a:lstStyle/>
        <a:p>
          <a:endParaRPr lang="en-US"/>
        </a:p>
      </dgm:t>
    </dgm:pt>
    <dgm:pt modelId="{5236D82F-CD33-48CA-A3A7-CACDD98AF114}" type="sibTrans" cxnId="{319EA987-BFE9-4F8C-9299-5B8D0C866462}">
      <dgm:prSet/>
      <dgm:spPr/>
      <dgm:t>
        <a:bodyPr/>
        <a:lstStyle/>
        <a:p>
          <a:endParaRPr lang="en-US"/>
        </a:p>
      </dgm:t>
    </dgm:pt>
    <dgm:pt modelId="{289C3DB3-6E54-41EA-A767-2E8A83C2E165}">
      <dgm:prSet custT="1"/>
      <dgm:spPr/>
      <dgm:t>
        <a:bodyPr/>
        <a:lstStyle/>
        <a:p>
          <a:r>
            <a:rPr lang="es-ES_tradnl" sz="1600" noProof="0" dirty="0"/>
            <a:t>Anticipar fuentes de ingresos
</a:t>
          </a:r>
          <a:endParaRPr lang="es-ES_tradnl" sz="1200" noProof="0" dirty="0"/>
        </a:p>
      </dgm:t>
    </dgm:pt>
    <dgm:pt modelId="{6659834F-DC9E-472C-BD2D-E378C81541F2}" type="parTrans" cxnId="{B9FB6C0A-3A30-4C44-A9BD-EB822C25F081}">
      <dgm:prSet/>
      <dgm:spPr/>
      <dgm:t>
        <a:bodyPr/>
        <a:lstStyle/>
        <a:p>
          <a:endParaRPr lang="en-US"/>
        </a:p>
      </dgm:t>
    </dgm:pt>
    <dgm:pt modelId="{640F4525-871D-4C4A-8141-811CD023EED5}" type="sibTrans" cxnId="{B9FB6C0A-3A30-4C44-A9BD-EB822C25F081}">
      <dgm:prSet/>
      <dgm:spPr/>
      <dgm:t>
        <a:bodyPr/>
        <a:lstStyle/>
        <a:p>
          <a:endParaRPr lang="en-US"/>
        </a:p>
      </dgm:t>
    </dgm:pt>
    <dgm:pt modelId="{8857F655-74DA-4588-9E45-676697CEF7DD}">
      <dgm:prSet custT="1"/>
      <dgm:spPr/>
      <dgm:t>
        <a:bodyPr/>
        <a:lstStyle/>
        <a:p>
          <a:r>
            <a:rPr lang="es-ES_tradnl" sz="1600" noProof="0" dirty="0"/>
            <a:t>Monitorear los compromisos para apoyar el presupuesto</a:t>
          </a:r>
          <a:r>
            <a:rPr lang="en-US" sz="1600" dirty="0"/>
            <a:t>
</a:t>
          </a:r>
        </a:p>
      </dgm:t>
    </dgm:pt>
    <dgm:pt modelId="{E8B0D718-574D-463A-A386-61A6BEABCDF9}" type="parTrans" cxnId="{BC9735CA-688A-4959-8F96-2189DC78BD22}">
      <dgm:prSet/>
      <dgm:spPr/>
      <dgm:t>
        <a:bodyPr/>
        <a:lstStyle/>
        <a:p>
          <a:endParaRPr lang="en-US"/>
        </a:p>
      </dgm:t>
    </dgm:pt>
    <dgm:pt modelId="{98104B94-CD2A-4709-8434-15B1E1B7E470}" type="sibTrans" cxnId="{BC9735CA-688A-4959-8F96-2189DC78BD22}">
      <dgm:prSet/>
      <dgm:spPr/>
      <dgm:t>
        <a:bodyPr/>
        <a:lstStyle/>
        <a:p>
          <a:endParaRPr lang="en-US"/>
        </a:p>
      </dgm:t>
    </dgm:pt>
    <dgm:pt modelId="{C593FB55-C5A4-43B2-9C83-15D6EE9D46EB}">
      <dgm:prSet custT="1"/>
      <dgm:spPr/>
      <dgm:t>
        <a:bodyPr/>
        <a:lstStyle/>
        <a:p>
          <a:r>
            <a:rPr lang="es-ES_tradnl" sz="1600" noProof="0" dirty="0"/>
            <a:t>Supervisar el flujo de Efectivo</a:t>
          </a:r>
          <a:r>
            <a:rPr lang="en-US" sz="1600" dirty="0"/>
            <a:t>
</a:t>
          </a:r>
        </a:p>
      </dgm:t>
    </dgm:pt>
    <dgm:pt modelId="{AA24F630-148E-47B3-9B68-53E8895D645F}" type="parTrans" cxnId="{569C4592-B594-4B7A-8A0B-EDF53F73AB11}">
      <dgm:prSet/>
      <dgm:spPr/>
      <dgm:t>
        <a:bodyPr/>
        <a:lstStyle/>
        <a:p>
          <a:endParaRPr lang="en-US"/>
        </a:p>
      </dgm:t>
    </dgm:pt>
    <dgm:pt modelId="{73E0D048-B30E-415D-96B8-5336B11A667A}" type="sibTrans" cxnId="{569C4592-B594-4B7A-8A0B-EDF53F73AB11}">
      <dgm:prSet/>
      <dgm:spPr/>
      <dgm:t>
        <a:bodyPr/>
        <a:lstStyle/>
        <a:p>
          <a:endParaRPr lang="en-US"/>
        </a:p>
      </dgm:t>
    </dgm:pt>
    <dgm:pt modelId="{2DB920BB-1B72-476D-9177-25AC1803943B}">
      <dgm:prSet custT="1"/>
      <dgm:spPr/>
      <dgm:t>
        <a:bodyPr/>
        <a:lstStyle/>
        <a:p>
          <a:r>
            <a:rPr lang="es-ES_tradnl" sz="1600" noProof="0" dirty="0"/>
            <a:t>Mantenga los procedimientos de contabilidad y auditoría adecuados.
</a:t>
          </a:r>
          <a:endParaRPr lang="es-ES_tradnl" sz="3600" noProof="0" dirty="0"/>
        </a:p>
      </dgm:t>
    </dgm:pt>
    <dgm:pt modelId="{38C655EE-CD82-41F9-9502-FA85F269C600}" type="parTrans" cxnId="{4D67720E-0854-4B21-A1AF-246F64091F91}">
      <dgm:prSet/>
      <dgm:spPr/>
      <dgm:t>
        <a:bodyPr/>
        <a:lstStyle/>
        <a:p>
          <a:endParaRPr lang="en-US"/>
        </a:p>
      </dgm:t>
    </dgm:pt>
    <dgm:pt modelId="{2826E237-37BD-4C67-93A2-E29143087193}" type="sibTrans" cxnId="{4D67720E-0854-4B21-A1AF-246F64091F91}">
      <dgm:prSet/>
      <dgm:spPr/>
      <dgm:t>
        <a:bodyPr/>
        <a:lstStyle/>
        <a:p>
          <a:endParaRPr lang="en-US"/>
        </a:p>
      </dgm:t>
    </dgm:pt>
    <dgm:pt modelId="{67F421BA-778A-4B3A-A403-21B108BADEC2}">
      <dgm:prSet custT="1"/>
      <dgm:spPr/>
      <dgm:t>
        <a:bodyPr/>
        <a:lstStyle/>
        <a:p>
          <a:r>
            <a:rPr lang="es-ES_tradnl" sz="2000" noProof="0" dirty="0"/>
            <a:t>Informe apropiado a los comités
</a:t>
          </a:r>
          <a:endParaRPr lang="es-ES_tradnl" sz="3600" noProof="0" dirty="0"/>
        </a:p>
      </dgm:t>
    </dgm:pt>
    <dgm:pt modelId="{2653E4C7-020B-400C-BFEF-FC6B3E8EBE6A}" type="parTrans" cxnId="{429412A0-AD20-41C0-B988-AF38CC8F9D67}">
      <dgm:prSet/>
      <dgm:spPr/>
      <dgm:t>
        <a:bodyPr/>
        <a:lstStyle/>
        <a:p>
          <a:endParaRPr lang="en-US"/>
        </a:p>
      </dgm:t>
    </dgm:pt>
    <dgm:pt modelId="{11FFA3BF-C242-49AF-AB51-D3F5C46AFA9C}" type="sibTrans" cxnId="{429412A0-AD20-41C0-B988-AF38CC8F9D67}">
      <dgm:prSet/>
      <dgm:spPr/>
      <dgm:t>
        <a:bodyPr/>
        <a:lstStyle/>
        <a:p>
          <a:endParaRPr lang="en-US"/>
        </a:p>
      </dgm:t>
    </dgm:pt>
    <dgm:pt modelId="{C248B4D9-EEE6-754B-BB3C-D72490E70F3F}" type="pres">
      <dgm:prSet presAssocID="{01360646-DD53-40C8-BB81-C5E567C033CF}" presName="diagram" presStyleCnt="0">
        <dgm:presLayoutVars>
          <dgm:dir/>
          <dgm:resizeHandles val="exact"/>
        </dgm:presLayoutVars>
      </dgm:prSet>
      <dgm:spPr/>
    </dgm:pt>
    <dgm:pt modelId="{DBBF333A-33A3-C249-9047-45CC87EAE2EF}" type="pres">
      <dgm:prSet presAssocID="{4D3DEABE-D599-41AF-86FE-1A8074903E25}" presName="node" presStyleLbl="node1" presStyleIdx="0" presStyleCnt="7">
        <dgm:presLayoutVars>
          <dgm:bulletEnabled val="1"/>
        </dgm:presLayoutVars>
      </dgm:prSet>
      <dgm:spPr/>
    </dgm:pt>
    <dgm:pt modelId="{F88BB39D-0450-784B-9624-A86850088959}" type="pres">
      <dgm:prSet presAssocID="{66F0AD2E-D772-4FED-B73F-7394232DCB8E}" presName="sibTrans" presStyleCnt="0"/>
      <dgm:spPr/>
    </dgm:pt>
    <dgm:pt modelId="{905E1BCA-A6F8-404C-A89F-9EB492505464}" type="pres">
      <dgm:prSet presAssocID="{01F385DE-FB5F-4E02-9DDD-085CB53F3691}" presName="node" presStyleLbl="node1" presStyleIdx="1" presStyleCnt="7">
        <dgm:presLayoutVars>
          <dgm:bulletEnabled val="1"/>
        </dgm:presLayoutVars>
      </dgm:prSet>
      <dgm:spPr/>
    </dgm:pt>
    <dgm:pt modelId="{36747D97-E07B-FE45-8B08-20FE116B3EFA}" type="pres">
      <dgm:prSet presAssocID="{5236D82F-CD33-48CA-A3A7-CACDD98AF114}" presName="sibTrans" presStyleCnt="0"/>
      <dgm:spPr/>
    </dgm:pt>
    <dgm:pt modelId="{CCA8D23A-2AAD-D74B-8994-95EDD01A14C3}" type="pres">
      <dgm:prSet presAssocID="{289C3DB3-6E54-41EA-A767-2E8A83C2E165}" presName="node" presStyleLbl="node1" presStyleIdx="2" presStyleCnt="7">
        <dgm:presLayoutVars>
          <dgm:bulletEnabled val="1"/>
        </dgm:presLayoutVars>
      </dgm:prSet>
      <dgm:spPr/>
    </dgm:pt>
    <dgm:pt modelId="{BC457374-7D52-9749-81B1-1FCC7219B5F7}" type="pres">
      <dgm:prSet presAssocID="{640F4525-871D-4C4A-8141-811CD023EED5}" presName="sibTrans" presStyleCnt="0"/>
      <dgm:spPr/>
    </dgm:pt>
    <dgm:pt modelId="{6CE1A7F7-CF73-2B41-BE51-47EE768BE17E}" type="pres">
      <dgm:prSet presAssocID="{8857F655-74DA-4588-9E45-676697CEF7DD}" presName="node" presStyleLbl="node1" presStyleIdx="3" presStyleCnt="7">
        <dgm:presLayoutVars>
          <dgm:bulletEnabled val="1"/>
        </dgm:presLayoutVars>
      </dgm:prSet>
      <dgm:spPr/>
    </dgm:pt>
    <dgm:pt modelId="{F24C4DEC-71FA-A641-9AAF-ED2800DFF5D6}" type="pres">
      <dgm:prSet presAssocID="{98104B94-CD2A-4709-8434-15B1E1B7E470}" presName="sibTrans" presStyleCnt="0"/>
      <dgm:spPr/>
    </dgm:pt>
    <dgm:pt modelId="{F1C80987-5093-1148-8C26-FC52E35002DB}" type="pres">
      <dgm:prSet presAssocID="{C593FB55-C5A4-43B2-9C83-15D6EE9D46EB}" presName="node" presStyleLbl="node1" presStyleIdx="4" presStyleCnt="7">
        <dgm:presLayoutVars>
          <dgm:bulletEnabled val="1"/>
        </dgm:presLayoutVars>
      </dgm:prSet>
      <dgm:spPr/>
    </dgm:pt>
    <dgm:pt modelId="{D6D59D13-AD5B-3F44-B34A-A9C28DCF2D44}" type="pres">
      <dgm:prSet presAssocID="{73E0D048-B30E-415D-96B8-5336B11A667A}" presName="sibTrans" presStyleCnt="0"/>
      <dgm:spPr/>
    </dgm:pt>
    <dgm:pt modelId="{BAAE9276-75F9-104F-8765-36D029D5ED6C}" type="pres">
      <dgm:prSet presAssocID="{2DB920BB-1B72-476D-9177-25AC1803943B}" presName="node" presStyleLbl="node1" presStyleIdx="5" presStyleCnt="7">
        <dgm:presLayoutVars>
          <dgm:bulletEnabled val="1"/>
        </dgm:presLayoutVars>
      </dgm:prSet>
      <dgm:spPr/>
    </dgm:pt>
    <dgm:pt modelId="{4FD26214-C3EA-D248-A146-C14D99BF4539}" type="pres">
      <dgm:prSet presAssocID="{2826E237-37BD-4C67-93A2-E29143087193}" presName="sibTrans" presStyleCnt="0"/>
      <dgm:spPr/>
    </dgm:pt>
    <dgm:pt modelId="{A78277DF-8ED0-6B4E-84C9-ED5209B328AA}" type="pres">
      <dgm:prSet presAssocID="{67F421BA-778A-4B3A-A403-21B108BADEC2}" presName="node" presStyleLbl="node1" presStyleIdx="6" presStyleCnt="7">
        <dgm:presLayoutVars>
          <dgm:bulletEnabled val="1"/>
        </dgm:presLayoutVars>
      </dgm:prSet>
      <dgm:spPr/>
    </dgm:pt>
  </dgm:ptLst>
  <dgm:cxnLst>
    <dgm:cxn modelId="{B9FB6C0A-3A30-4C44-A9BD-EB822C25F081}" srcId="{01360646-DD53-40C8-BB81-C5E567C033CF}" destId="{289C3DB3-6E54-41EA-A767-2E8A83C2E165}" srcOrd="2" destOrd="0" parTransId="{6659834F-DC9E-472C-BD2D-E378C81541F2}" sibTransId="{640F4525-871D-4C4A-8141-811CD023EED5}"/>
    <dgm:cxn modelId="{4D67720E-0854-4B21-A1AF-246F64091F91}" srcId="{01360646-DD53-40C8-BB81-C5E567C033CF}" destId="{2DB920BB-1B72-476D-9177-25AC1803943B}" srcOrd="5" destOrd="0" parTransId="{38C655EE-CD82-41F9-9502-FA85F269C600}" sibTransId="{2826E237-37BD-4C67-93A2-E29143087193}"/>
    <dgm:cxn modelId="{65E8E810-3D07-F144-ADE5-1D807EA8E43A}" type="presOf" srcId="{01F385DE-FB5F-4E02-9DDD-085CB53F3691}" destId="{905E1BCA-A6F8-404C-A89F-9EB492505464}" srcOrd="0" destOrd="0" presId="urn:microsoft.com/office/officeart/2005/8/layout/default"/>
    <dgm:cxn modelId="{13FA9A36-FAB5-614C-8835-7383B146C61E}" type="presOf" srcId="{4D3DEABE-D599-41AF-86FE-1A8074903E25}" destId="{DBBF333A-33A3-C249-9047-45CC87EAE2EF}" srcOrd="0" destOrd="0" presId="urn:microsoft.com/office/officeart/2005/8/layout/default"/>
    <dgm:cxn modelId="{A8CE3F5A-993E-9C46-95CA-0B8FE3ECD56C}" type="presOf" srcId="{8857F655-74DA-4588-9E45-676697CEF7DD}" destId="{6CE1A7F7-CF73-2B41-BE51-47EE768BE17E}" srcOrd="0" destOrd="0" presId="urn:microsoft.com/office/officeart/2005/8/layout/default"/>
    <dgm:cxn modelId="{FD8F0282-1705-4242-8E15-1B7069A42D9A}" type="presOf" srcId="{2DB920BB-1B72-476D-9177-25AC1803943B}" destId="{BAAE9276-75F9-104F-8765-36D029D5ED6C}" srcOrd="0" destOrd="0" presId="urn:microsoft.com/office/officeart/2005/8/layout/default"/>
    <dgm:cxn modelId="{319EA987-BFE9-4F8C-9299-5B8D0C866462}" srcId="{01360646-DD53-40C8-BB81-C5E567C033CF}" destId="{01F385DE-FB5F-4E02-9DDD-085CB53F3691}" srcOrd="1" destOrd="0" parTransId="{AA602364-DB35-4EC8-B6A8-91386882F70A}" sibTransId="{5236D82F-CD33-48CA-A3A7-CACDD98AF114}"/>
    <dgm:cxn modelId="{569C4592-B594-4B7A-8A0B-EDF53F73AB11}" srcId="{01360646-DD53-40C8-BB81-C5E567C033CF}" destId="{C593FB55-C5A4-43B2-9C83-15D6EE9D46EB}" srcOrd="4" destOrd="0" parTransId="{AA24F630-148E-47B3-9B68-53E8895D645F}" sibTransId="{73E0D048-B30E-415D-96B8-5336B11A667A}"/>
    <dgm:cxn modelId="{D8446A98-F078-E744-A255-A42B2CB8D8BB}" type="presOf" srcId="{289C3DB3-6E54-41EA-A767-2E8A83C2E165}" destId="{CCA8D23A-2AAD-D74B-8994-95EDD01A14C3}" srcOrd="0" destOrd="0" presId="urn:microsoft.com/office/officeart/2005/8/layout/default"/>
    <dgm:cxn modelId="{429412A0-AD20-41C0-B988-AF38CC8F9D67}" srcId="{01360646-DD53-40C8-BB81-C5E567C033CF}" destId="{67F421BA-778A-4B3A-A403-21B108BADEC2}" srcOrd="6" destOrd="0" parTransId="{2653E4C7-020B-400C-BFEF-FC6B3E8EBE6A}" sibTransId="{11FFA3BF-C242-49AF-AB51-D3F5C46AFA9C}"/>
    <dgm:cxn modelId="{10C0D8B7-47BD-9D4F-826D-C84E719DFF8D}" type="presOf" srcId="{01360646-DD53-40C8-BB81-C5E567C033CF}" destId="{C248B4D9-EEE6-754B-BB3C-D72490E70F3F}" srcOrd="0" destOrd="0" presId="urn:microsoft.com/office/officeart/2005/8/layout/default"/>
    <dgm:cxn modelId="{2F03E2C8-C788-2C4C-B4D9-78B6C41A9FC4}" type="presOf" srcId="{67F421BA-778A-4B3A-A403-21B108BADEC2}" destId="{A78277DF-8ED0-6B4E-84C9-ED5209B328AA}" srcOrd="0" destOrd="0" presId="urn:microsoft.com/office/officeart/2005/8/layout/default"/>
    <dgm:cxn modelId="{BC9735CA-688A-4959-8F96-2189DC78BD22}" srcId="{01360646-DD53-40C8-BB81-C5E567C033CF}" destId="{8857F655-74DA-4588-9E45-676697CEF7DD}" srcOrd="3" destOrd="0" parTransId="{E8B0D718-574D-463A-A386-61A6BEABCDF9}" sibTransId="{98104B94-CD2A-4709-8434-15B1E1B7E470}"/>
    <dgm:cxn modelId="{8FA0EBF3-4EC2-4308-AF48-34B25FE7074B}" srcId="{01360646-DD53-40C8-BB81-C5E567C033CF}" destId="{4D3DEABE-D599-41AF-86FE-1A8074903E25}" srcOrd="0" destOrd="0" parTransId="{131249F2-98C3-42EA-AD0A-642076A8B8DC}" sibTransId="{66F0AD2E-D772-4FED-B73F-7394232DCB8E}"/>
    <dgm:cxn modelId="{883C2BFF-593A-C847-98D0-3AA660028F56}" type="presOf" srcId="{C593FB55-C5A4-43B2-9C83-15D6EE9D46EB}" destId="{F1C80987-5093-1148-8C26-FC52E35002DB}" srcOrd="0" destOrd="0" presId="urn:microsoft.com/office/officeart/2005/8/layout/default"/>
    <dgm:cxn modelId="{D6DCF0ED-9B0C-5246-9E77-EEEB8FDEF817}" type="presParOf" srcId="{C248B4D9-EEE6-754B-BB3C-D72490E70F3F}" destId="{DBBF333A-33A3-C249-9047-45CC87EAE2EF}" srcOrd="0" destOrd="0" presId="urn:microsoft.com/office/officeart/2005/8/layout/default"/>
    <dgm:cxn modelId="{B7100A9B-3561-EB45-9952-D0D454AA055C}" type="presParOf" srcId="{C248B4D9-EEE6-754B-BB3C-D72490E70F3F}" destId="{F88BB39D-0450-784B-9624-A86850088959}" srcOrd="1" destOrd="0" presId="urn:microsoft.com/office/officeart/2005/8/layout/default"/>
    <dgm:cxn modelId="{61C042E8-A841-0143-AC48-D945E8B0EF2A}" type="presParOf" srcId="{C248B4D9-EEE6-754B-BB3C-D72490E70F3F}" destId="{905E1BCA-A6F8-404C-A89F-9EB492505464}" srcOrd="2" destOrd="0" presId="urn:microsoft.com/office/officeart/2005/8/layout/default"/>
    <dgm:cxn modelId="{C9B1D45D-C78B-694E-999B-60B6954665B2}" type="presParOf" srcId="{C248B4D9-EEE6-754B-BB3C-D72490E70F3F}" destId="{36747D97-E07B-FE45-8B08-20FE116B3EFA}" srcOrd="3" destOrd="0" presId="urn:microsoft.com/office/officeart/2005/8/layout/default"/>
    <dgm:cxn modelId="{C3C11B90-7107-F140-AFFA-FB9730D95B38}" type="presParOf" srcId="{C248B4D9-EEE6-754B-BB3C-D72490E70F3F}" destId="{CCA8D23A-2AAD-D74B-8994-95EDD01A14C3}" srcOrd="4" destOrd="0" presId="urn:microsoft.com/office/officeart/2005/8/layout/default"/>
    <dgm:cxn modelId="{864144C3-FF32-6C44-AEBD-11CDD28AC3EE}" type="presParOf" srcId="{C248B4D9-EEE6-754B-BB3C-D72490E70F3F}" destId="{BC457374-7D52-9749-81B1-1FCC7219B5F7}" srcOrd="5" destOrd="0" presId="urn:microsoft.com/office/officeart/2005/8/layout/default"/>
    <dgm:cxn modelId="{4F42A804-8BC0-7E4D-B4D6-C35E47111133}" type="presParOf" srcId="{C248B4D9-EEE6-754B-BB3C-D72490E70F3F}" destId="{6CE1A7F7-CF73-2B41-BE51-47EE768BE17E}" srcOrd="6" destOrd="0" presId="urn:microsoft.com/office/officeart/2005/8/layout/default"/>
    <dgm:cxn modelId="{D9588AF0-DD55-2144-9654-636B9708ADBC}" type="presParOf" srcId="{C248B4D9-EEE6-754B-BB3C-D72490E70F3F}" destId="{F24C4DEC-71FA-A641-9AAF-ED2800DFF5D6}" srcOrd="7" destOrd="0" presId="urn:microsoft.com/office/officeart/2005/8/layout/default"/>
    <dgm:cxn modelId="{E825CC39-A786-414F-A209-932648C23806}" type="presParOf" srcId="{C248B4D9-EEE6-754B-BB3C-D72490E70F3F}" destId="{F1C80987-5093-1148-8C26-FC52E35002DB}" srcOrd="8" destOrd="0" presId="urn:microsoft.com/office/officeart/2005/8/layout/default"/>
    <dgm:cxn modelId="{D29D380D-1CB0-D443-8433-39C92927E1A8}" type="presParOf" srcId="{C248B4D9-EEE6-754B-BB3C-D72490E70F3F}" destId="{D6D59D13-AD5B-3F44-B34A-A9C28DCF2D44}" srcOrd="9" destOrd="0" presId="urn:microsoft.com/office/officeart/2005/8/layout/default"/>
    <dgm:cxn modelId="{5C03522C-B861-014F-9FB7-0278BC469407}" type="presParOf" srcId="{C248B4D9-EEE6-754B-BB3C-D72490E70F3F}" destId="{BAAE9276-75F9-104F-8765-36D029D5ED6C}" srcOrd="10" destOrd="0" presId="urn:microsoft.com/office/officeart/2005/8/layout/default"/>
    <dgm:cxn modelId="{D3FCB630-1A19-D448-9656-1C61C3AF91A5}" type="presParOf" srcId="{C248B4D9-EEE6-754B-BB3C-D72490E70F3F}" destId="{4FD26214-C3EA-D248-A146-C14D99BF4539}" srcOrd="11" destOrd="0" presId="urn:microsoft.com/office/officeart/2005/8/layout/default"/>
    <dgm:cxn modelId="{86E0DF37-FB34-C74D-A878-3792ED623B93}" type="presParOf" srcId="{C248B4D9-EEE6-754B-BB3C-D72490E70F3F}" destId="{A78277DF-8ED0-6B4E-84C9-ED5209B328A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63FF5-413B-415A-B428-84DED71071CF}">
      <dsp:nvSpPr>
        <dsp:cNvPr id="0" name=""/>
        <dsp:cNvSpPr/>
      </dsp:nvSpPr>
      <dsp:spPr>
        <a:xfrm>
          <a:off x="0" y="0"/>
          <a:ext cx="4613672" cy="111804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E87DE2E1-3385-4E9A-8C52-E2411D24D85F}">
      <dsp:nvSpPr>
        <dsp:cNvPr id="0" name=""/>
        <dsp:cNvSpPr/>
      </dsp:nvSpPr>
      <dsp:spPr>
        <a:xfrm>
          <a:off x="338209" y="256711"/>
          <a:ext cx="615527" cy="6149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C74E40-C7B1-4A4E-A2A1-B4E5DE5EAC8A}">
      <dsp:nvSpPr>
        <dsp:cNvPr id="0" name=""/>
        <dsp:cNvSpPr/>
      </dsp:nvSpPr>
      <dsp:spPr>
        <a:xfrm>
          <a:off x="1291947" y="5150"/>
          <a:ext cx="3010831" cy="111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42" tIns="118442" rIns="118442" bIns="118442" numCol="1" spcCol="1270" anchor="ctr" anchorCtr="0">
          <a:noAutofit/>
        </a:bodyPr>
        <a:lstStyle/>
        <a:p>
          <a:pPr marL="0" lvl="0" indent="0" algn="l" defTabSz="889000">
            <a:lnSpc>
              <a:spcPct val="90000"/>
            </a:lnSpc>
            <a:spcBef>
              <a:spcPct val="0"/>
            </a:spcBef>
            <a:spcAft>
              <a:spcPct val="35000"/>
            </a:spcAft>
            <a:buNone/>
          </a:pPr>
          <a:r>
            <a:rPr lang="es-ES_tradnl" sz="2000" b="1" kern="1200" noProof="0" dirty="0">
              <a:solidFill>
                <a:schemeClr val="bg1"/>
              </a:solidFill>
            </a:rPr>
            <a:t>Se requiere un nuevo nivel de servicio.</a:t>
          </a:r>
          <a:endParaRPr lang="es-ES_tradnl" sz="3600" kern="1200" noProof="0" dirty="0">
            <a:solidFill>
              <a:schemeClr val="bg1"/>
            </a:solidFill>
          </a:endParaRPr>
        </a:p>
      </dsp:txBody>
      <dsp:txXfrm>
        <a:off x="1291947" y="5150"/>
        <a:ext cx="3010831" cy="1119141"/>
      </dsp:txXfrm>
    </dsp:sp>
    <dsp:sp modelId="{4C86CA67-ADC6-4B42-9504-899D0E73B39E}">
      <dsp:nvSpPr>
        <dsp:cNvPr id="0" name=""/>
        <dsp:cNvSpPr/>
      </dsp:nvSpPr>
      <dsp:spPr>
        <a:xfrm>
          <a:off x="0" y="1387619"/>
          <a:ext cx="4613672" cy="11180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0FF2A-A354-4C51-A729-B05781711C5D}">
      <dsp:nvSpPr>
        <dsp:cNvPr id="0" name=""/>
        <dsp:cNvSpPr/>
      </dsp:nvSpPr>
      <dsp:spPr>
        <a:xfrm>
          <a:off x="338209" y="1639180"/>
          <a:ext cx="615527" cy="6149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ECE16E-1871-4AF9-8502-41685760C6E9}">
      <dsp:nvSpPr>
        <dsp:cNvPr id="0" name=""/>
        <dsp:cNvSpPr/>
      </dsp:nvSpPr>
      <dsp:spPr>
        <a:xfrm>
          <a:off x="1291947" y="1387619"/>
          <a:ext cx="3010831" cy="111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42" tIns="118442" rIns="118442" bIns="118442" numCol="1" spcCol="1270" anchor="ctr" anchorCtr="0">
          <a:noAutofit/>
        </a:bodyPr>
        <a:lstStyle/>
        <a:p>
          <a:pPr marL="0" lvl="0" indent="0" algn="l" defTabSz="889000">
            <a:lnSpc>
              <a:spcPct val="90000"/>
            </a:lnSpc>
            <a:spcBef>
              <a:spcPct val="0"/>
            </a:spcBef>
            <a:spcAft>
              <a:spcPct val="35000"/>
            </a:spcAft>
            <a:buNone/>
          </a:pPr>
          <a:r>
            <a:rPr lang="es-ES_tradnl" sz="2000" b="1" kern="1200" noProof="0" dirty="0">
              <a:solidFill>
                <a:schemeClr val="bg1"/>
              </a:solidFill>
            </a:rPr>
            <a:t>Este servicio tendrá que ser espiritual y exhibir un nivel renovado de sustentar.</a:t>
          </a:r>
          <a:endParaRPr lang="es-ES_tradnl" sz="3600" kern="1200" noProof="0" dirty="0">
            <a:solidFill>
              <a:schemeClr val="bg1"/>
            </a:solidFill>
          </a:endParaRPr>
        </a:p>
      </dsp:txBody>
      <dsp:txXfrm>
        <a:off x="1291947" y="1387619"/>
        <a:ext cx="3010831" cy="1119141"/>
      </dsp:txXfrm>
    </dsp:sp>
    <dsp:sp modelId="{D996A68F-C10A-4596-AF2D-CB81EBB63734}">
      <dsp:nvSpPr>
        <dsp:cNvPr id="0" name=""/>
        <dsp:cNvSpPr/>
      </dsp:nvSpPr>
      <dsp:spPr>
        <a:xfrm>
          <a:off x="0" y="2770088"/>
          <a:ext cx="4613672" cy="11180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DF938-D056-417C-A24B-954D97D32371}">
      <dsp:nvSpPr>
        <dsp:cNvPr id="0" name=""/>
        <dsp:cNvSpPr/>
      </dsp:nvSpPr>
      <dsp:spPr>
        <a:xfrm>
          <a:off x="338209" y="3021649"/>
          <a:ext cx="615527" cy="6149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CDDA8A-858F-4172-983E-8B476879C32B}">
      <dsp:nvSpPr>
        <dsp:cNvPr id="0" name=""/>
        <dsp:cNvSpPr/>
      </dsp:nvSpPr>
      <dsp:spPr>
        <a:xfrm>
          <a:off x="1329868" y="2770088"/>
          <a:ext cx="2934988" cy="111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42" tIns="118442" rIns="118442" bIns="118442" numCol="1" spcCol="1270" anchor="t" anchorCtr="0">
          <a:noAutofit/>
        </a:bodyPr>
        <a:lstStyle/>
        <a:p>
          <a:pPr marL="0" lvl="0" indent="0" algn="l" defTabSz="711200">
            <a:lnSpc>
              <a:spcPct val="90000"/>
            </a:lnSpc>
            <a:spcBef>
              <a:spcPct val="0"/>
            </a:spcBef>
            <a:spcAft>
              <a:spcPct val="35000"/>
            </a:spcAft>
            <a:buNone/>
          </a:pPr>
          <a:r>
            <a:rPr lang="es-ES_tradnl" sz="1600" b="1" kern="1200" noProof="0" dirty="0"/>
            <a:t>Los miembros exigen una visión clara de la organización y lo que se logra con todos los fondos.
</a:t>
          </a:r>
          <a:endParaRPr lang="es-ES_tradnl" sz="3600" kern="1200" noProof="0" dirty="0"/>
        </a:p>
      </dsp:txBody>
      <dsp:txXfrm>
        <a:off x="1329868" y="2770088"/>
        <a:ext cx="2934988" cy="1119141"/>
      </dsp:txXfrm>
    </dsp:sp>
    <dsp:sp modelId="{F9AEECB5-BF7F-47BC-A327-E5DD81F7BF0E}">
      <dsp:nvSpPr>
        <dsp:cNvPr id="0" name=""/>
        <dsp:cNvSpPr/>
      </dsp:nvSpPr>
      <dsp:spPr>
        <a:xfrm>
          <a:off x="0" y="4152557"/>
          <a:ext cx="4613672" cy="11180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97C5D5-E810-4856-BEDD-C5A4B88A0807}">
      <dsp:nvSpPr>
        <dsp:cNvPr id="0" name=""/>
        <dsp:cNvSpPr/>
      </dsp:nvSpPr>
      <dsp:spPr>
        <a:xfrm>
          <a:off x="338209" y="4404118"/>
          <a:ext cx="615527" cy="6149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B69434-4925-4CF2-8115-5751729AA411}">
      <dsp:nvSpPr>
        <dsp:cNvPr id="0" name=""/>
        <dsp:cNvSpPr/>
      </dsp:nvSpPr>
      <dsp:spPr>
        <a:xfrm>
          <a:off x="1291947" y="4152557"/>
          <a:ext cx="3010831" cy="111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42" tIns="118442" rIns="118442" bIns="118442" numCol="1" spcCol="1270" anchor="t" anchorCtr="0">
          <a:noAutofit/>
        </a:bodyPr>
        <a:lstStyle/>
        <a:p>
          <a:pPr marL="0" lvl="0" indent="0" algn="l" defTabSz="800100">
            <a:lnSpc>
              <a:spcPct val="90000"/>
            </a:lnSpc>
            <a:spcBef>
              <a:spcPct val="0"/>
            </a:spcBef>
            <a:spcAft>
              <a:spcPct val="35000"/>
            </a:spcAft>
            <a:buNone/>
          </a:pPr>
          <a:r>
            <a:rPr lang="es-ES_tradnl" sz="1800" b="1" kern="1200" noProof="0" dirty="0"/>
            <a:t>Expectativa de un mayor nivel de rendición de cuentas a nivel de liderazgo primero.
</a:t>
          </a:r>
          <a:endParaRPr lang="es-ES_tradnl" sz="3600" kern="1200" noProof="0" dirty="0"/>
        </a:p>
      </dsp:txBody>
      <dsp:txXfrm>
        <a:off x="1291947" y="4152557"/>
        <a:ext cx="3010831" cy="1119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6F583-C9BF-42AB-AE32-2D6E053C84ED}">
      <dsp:nvSpPr>
        <dsp:cNvPr id="0" name=""/>
        <dsp:cNvSpPr/>
      </dsp:nvSpPr>
      <dsp:spPr>
        <a:xfrm>
          <a:off x="25051" y="221377"/>
          <a:ext cx="716059" cy="716059"/>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E70AB6F0-F96C-463E-8AAA-F19AA15C52C6}">
      <dsp:nvSpPr>
        <dsp:cNvPr id="0" name=""/>
        <dsp:cNvSpPr/>
      </dsp:nvSpPr>
      <dsp:spPr>
        <a:xfrm>
          <a:off x="175423" y="371749"/>
          <a:ext cx="415314" cy="415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EFE96F-3D0B-4552-93E8-DDD668C07E40}">
      <dsp:nvSpPr>
        <dsp:cNvPr id="0" name=""/>
        <dsp:cNvSpPr/>
      </dsp:nvSpPr>
      <dsp:spPr>
        <a:xfrm>
          <a:off x="894552" y="221377"/>
          <a:ext cx="1687855" cy="71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kern="1200" noProof="0" dirty="0"/>
            <a:t>Compromiso con trabajadores/familias</a:t>
          </a:r>
        </a:p>
      </dsp:txBody>
      <dsp:txXfrm>
        <a:off x="894552" y="221377"/>
        <a:ext cx="1687855" cy="716059"/>
      </dsp:txXfrm>
    </dsp:sp>
    <dsp:sp modelId="{1E172118-497C-4BC3-B1DF-E3EB7F7C1BF0}">
      <dsp:nvSpPr>
        <dsp:cNvPr id="0" name=""/>
        <dsp:cNvSpPr/>
      </dsp:nvSpPr>
      <dsp:spPr>
        <a:xfrm>
          <a:off x="2876503" y="221377"/>
          <a:ext cx="716059" cy="716059"/>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5DC2C913-F124-41BA-BAB2-FCAADD13FCD3}">
      <dsp:nvSpPr>
        <dsp:cNvPr id="0" name=""/>
        <dsp:cNvSpPr/>
      </dsp:nvSpPr>
      <dsp:spPr>
        <a:xfrm>
          <a:off x="3026875" y="371749"/>
          <a:ext cx="415314" cy="415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4F4CE7-5E6D-4221-A1F3-B8C2B6A70B5E}">
      <dsp:nvSpPr>
        <dsp:cNvPr id="0" name=""/>
        <dsp:cNvSpPr/>
      </dsp:nvSpPr>
      <dsp:spPr>
        <a:xfrm>
          <a:off x="3621702" y="221377"/>
          <a:ext cx="1936459" cy="71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kern="1200" noProof="0" dirty="0"/>
            <a:t>Compromiso con la Organización Superior</a:t>
          </a:r>
        </a:p>
      </dsp:txBody>
      <dsp:txXfrm>
        <a:off x="3621702" y="221377"/>
        <a:ext cx="1936459" cy="716059"/>
      </dsp:txXfrm>
    </dsp:sp>
    <dsp:sp modelId="{BB00501C-35C7-46C0-A372-5B7684B44F09}">
      <dsp:nvSpPr>
        <dsp:cNvPr id="0" name=""/>
        <dsp:cNvSpPr/>
      </dsp:nvSpPr>
      <dsp:spPr>
        <a:xfrm>
          <a:off x="5852257" y="221377"/>
          <a:ext cx="716059" cy="716059"/>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2834AE94-67A2-42C7-8EEA-9E884443F114}">
      <dsp:nvSpPr>
        <dsp:cNvPr id="0" name=""/>
        <dsp:cNvSpPr/>
      </dsp:nvSpPr>
      <dsp:spPr>
        <a:xfrm>
          <a:off x="6002630" y="371749"/>
          <a:ext cx="415314" cy="415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EDEA37-ECCB-47EA-BEC1-386AFB575B20}">
      <dsp:nvSpPr>
        <dsp:cNvPr id="0" name=""/>
        <dsp:cNvSpPr/>
      </dsp:nvSpPr>
      <dsp:spPr>
        <a:xfrm>
          <a:off x="6721758" y="221377"/>
          <a:ext cx="1687855" cy="71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kern="1200" noProof="0" dirty="0"/>
            <a:t>Compromiso con las Instituciones</a:t>
          </a:r>
          <a:endParaRPr lang="es-ES_tradnl" sz="3600" kern="1200" noProof="0" dirty="0"/>
        </a:p>
      </dsp:txBody>
      <dsp:txXfrm>
        <a:off x="6721758" y="221377"/>
        <a:ext cx="1687855" cy="716059"/>
      </dsp:txXfrm>
    </dsp:sp>
    <dsp:sp modelId="{84D34E7E-07EA-45B2-9EEF-69627F6EB7ED}">
      <dsp:nvSpPr>
        <dsp:cNvPr id="0" name=""/>
        <dsp:cNvSpPr/>
      </dsp:nvSpPr>
      <dsp:spPr>
        <a:xfrm>
          <a:off x="25051" y="1604798"/>
          <a:ext cx="716059" cy="716059"/>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0C75F10D-9882-4C1A-B9A2-D6656F495BD2}">
      <dsp:nvSpPr>
        <dsp:cNvPr id="0" name=""/>
        <dsp:cNvSpPr/>
      </dsp:nvSpPr>
      <dsp:spPr>
        <a:xfrm>
          <a:off x="175423" y="1755171"/>
          <a:ext cx="415314" cy="4153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FACA6B-C0BD-4C54-9A76-2AF848ACC351}">
      <dsp:nvSpPr>
        <dsp:cNvPr id="0" name=""/>
        <dsp:cNvSpPr/>
      </dsp:nvSpPr>
      <dsp:spPr>
        <a:xfrm>
          <a:off x="687216" y="1604798"/>
          <a:ext cx="2102527" cy="71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kern="1200" noProof="0" dirty="0"/>
            <a:t>Responsabilidad con la comunidad empresarial</a:t>
          </a:r>
          <a:endParaRPr lang="es-ES_tradnl" sz="3600" kern="1200" noProof="0" dirty="0"/>
        </a:p>
      </dsp:txBody>
      <dsp:txXfrm>
        <a:off x="687216" y="1604798"/>
        <a:ext cx="2102527" cy="716059"/>
      </dsp:txXfrm>
    </dsp:sp>
    <dsp:sp modelId="{FD06DE98-D3B7-4790-972D-9B2AE77E5162}">
      <dsp:nvSpPr>
        <dsp:cNvPr id="0" name=""/>
        <dsp:cNvSpPr/>
      </dsp:nvSpPr>
      <dsp:spPr>
        <a:xfrm>
          <a:off x="3083839" y="1604798"/>
          <a:ext cx="716059" cy="716059"/>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3EF49188-9602-4807-9712-D1207CDA01F3}">
      <dsp:nvSpPr>
        <dsp:cNvPr id="0" name=""/>
        <dsp:cNvSpPr/>
      </dsp:nvSpPr>
      <dsp:spPr>
        <a:xfrm>
          <a:off x="3234212" y="1755171"/>
          <a:ext cx="415314" cy="4153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BAD4CC-5B1F-4977-BA8C-84ADAC57FEF5}">
      <dsp:nvSpPr>
        <dsp:cNvPr id="0" name=""/>
        <dsp:cNvSpPr/>
      </dsp:nvSpPr>
      <dsp:spPr>
        <a:xfrm>
          <a:off x="3953340" y="1604798"/>
          <a:ext cx="1687855" cy="71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s-ES_tradnl" sz="1600" kern="1200" noProof="0" dirty="0"/>
            <a:t>Cumplimiento de las leyes estatales y federales</a:t>
          </a:r>
          <a:r>
            <a:rPr lang="en-US" sz="1600" kern="1200" dirty="0"/>
            <a:t>
</a:t>
          </a:r>
        </a:p>
      </dsp:txBody>
      <dsp:txXfrm>
        <a:off x="3953340" y="1604798"/>
        <a:ext cx="1687855" cy="716059"/>
      </dsp:txXfrm>
    </dsp:sp>
    <dsp:sp modelId="{ECA84C12-6A28-48F6-BF52-B61FFE90E1DC}">
      <dsp:nvSpPr>
        <dsp:cNvPr id="0" name=""/>
        <dsp:cNvSpPr/>
      </dsp:nvSpPr>
      <dsp:spPr>
        <a:xfrm>
          <a:off x="5935291" y="1604798"/>
          <a:ext cx="716059" cy="716059"/>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9A709F61-A769-4A86-B2E2-287EBC2EF9B8}">
      <dsp:nvSpPr>
        <dsp:cNvPr id="0" name=""/>
        <dsp:cNvSpPr/>
      </dsp:nvSpPr>
      <dsp:spPr>
        <a:xfrm>
          <a:off x="6085664" y="1755171"/>
          <a:ext cx="415314" cy="4153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EE5423-B80D-4FFF-97EA-A37C0A919B2B}">
      <dsp:nvSpPr>
        <dsp:cNvPr id="0" name=""/>
        <dsp:cNvSpPr/>
      </dsp:nvSpPr>
      <dsp:spPr>
        <a:xfrm>
          <a:off x="6804792" y="1604798"/>
          <a:ext cx="1687855" cy="71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ES_tradnl" sz="1400" kern="1200" noProof="0" dirty="0"/>
            <a:t>El mantenimiento de las propiedades propiedad de la Conferencia
</a:t>
          </a:r>
          <a:endParaRPr lang="es-ES_tradnl" sz="3600" kern="1200" noProof="0" dirty="0"/>
        </a:p>
      </dsp:txBody>
      <dsp:txXfrm>
        <a:off x="6804792" y="1604798"/>
        <a:ext cx="1687855" cy="716059"/>
      </dsp:txXfrm>
    </dsp:sp>
    <dsp:sp modelId="{736DB066-254D-4059-A903-8B87CBE08C43}">
      <dsp:nvSpPr>
        <dsp:cNvPr id="0" name=""/>
        <dsp:cNvSpPr/>
      </dsp:nvSpPr>
      <dsp:spPr>
        <a:xfrm>
          <a:off x="25051" y="2988220"/>
          <a:ext cx="716059" cy="716059"/>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2722BDBE-66A6-46E1-974B-2A568C633933}">
      <dsp:nvSpPr>
        <dsp:cNvPr id="0" name=""/>
        <dsp:cNvSpPr/>
      </dsp:nvSpPr>
      <dsp:spPr>
        <a:xfrm>
          <a:off x="175423" y="3138592"/>
          <a:ext cx="415314" cy="41531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36BB19-A2B4-41DA-BB75-4A75C504551D}">
      <dsp:nvSpPr>
        <dsp:cNvPr id="0" name=""/>
        <dsp:cNvSpPr/>
      </dsp:nvSpPr>
      <dsp:spPr>
        <a:xfrm>
          <a:off x="894552" y="2988220"/>
          <a:ext cx="1687855" cy="71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s-ES_tradnl" sz="1600" kern="1200" noProof="0" dirty="0"/>
            <a:t>Financiación de la Misión de la Iglesia local
</a:t>
          </a:r>
          <a:endParaRPr lang="es-ES_tradnl" sz="3600" kern="1200" noProof="0" dirty="0"/>
        </a:p>
      </dsp:txBody>
      <dsp:txXfrm>
        <a:off x="894552" y="2988220"/>
        <a:ext cx="1687855" cy="716059"/>
      </dsp:txXfrm>
    </dsp:sp>
    <dsp:sp modelId="{49E766F0-5580-4B66-B92B-B4073D415ACC}">
      <dsp:nvSpPr>
        <dsp:cNvPr id="0" name=""/>
        <dsp:cNvSpPr/>
      </dsp:nvSpPr>
      <dsp:spPr>
        <a:xfrm>
          <a:off x="2876503" y="2988220"/>
          <a:ext cx="716059" cy="716059"/>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390D292C-283B-4EDB-9E0D-89AE5467EF4F}">
      <dsp:nvSpPr>
        <dsp:cNvPr id="0" name=""/>
        <dsp:cNvSpPr/>
      </dsp:nvSpPr>
      <dsp:spPr>
        <a:xfrm>
          <a:off x="3026875" y="3138592"/>
          <a:ext cx="415314" cy="41531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5D9849-6658-4A93-9E53-645D0413AB7E}">
      <dsp:nvSpPr>
        <dsp:cNvPr id="0" name=""/>
        <dsp:cNvSpPr/>
      </dsp:nvSpPr>
      <dsp:spPr>
        <a:xfrm>
          <a:off x="3746004" y="2988220"/>
          <a:ext cx="1687855" cy="71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s-ES_tradnl" sz="1600" kern="1200" noProof="0" dirty="0"/>
            <a:t>Prácticas de inversión segura
</a:t>
          </a:r>
          <a:endParaRPr lang="es-ES_tradnl" sz="3200" kern="1200" noProof="0" dirty="0"/>
        </a:p>
      </dsp:txBody>
      <dsp:txXfrm>
        <a:off x="3746004" y="2988220"/>
        <a:ext cx="1687855" cy="716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AF06F-E531-417E-A2CA-A18873D6A11C}">
      <dsp:nvSpPr>
        <dsp:cNvPr id="0" name=""/>
        <dsp:cNvSpPr/>
      </dsp:nvSpPr>
      <dsp:spPr>
        <a:xfrm>
          <a:off x="1030851" y="11867"/>
          <a:ext cx="863173" cy="863173"/>
        </a:xfrm>
        <a:prstGeom prst="round2DiagRect">
          <a:avLst>
            <a:gd name="adj1" fmla="val 29727"/>
            <a:gd name="adj2" fmla="val 0"/>
          </a:avLst>
        </a:prstGeom>
        <a:solidFill>
          <a:schemeClr val="bg2"/>
        </a:solidFill>
        <a:ln>
          <a:noFill/>
        </a:ln>
        <a:effectLst/>
      </dsp:spPr>
      <dsp:style>
        <a:lnRef idx="0">
          <a:scrgbClr r="0" g="0" b="0"/>
        </a:lnRef>
        <a:fillRef idx="1">
          <a:scrgbClr r="0" g="0" b="0"/>
        </a:fillRef>
        <a:effectRef idx="0">
          <a:scrgbClr r="0" g="0" b="0"/>
        </a:effectRef>
        <a:fontRef idx="minor"/>
      </dsp:style>
    </dsp:sp>
    <dsp:sp modelId="{AB023F6D-0F27-4E54-AE36-FC791D3D97A7}">
      <dsp:nvSpPr>
        <dsp:cNvPr id="0" name=""/>
        <dsp:cNvSpPr/>
      </dsp:nvSpPr>
      <dsp:spPr>
        <a:xfrm>
          <a:off x="1214806" y="195822"/>
          <a:ext cx="495263" cy="4952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900535-45A7-4A51-99C0-2342BDFF3BF7}">
      <dsp:nvSpPr>
        <dsp:cNvPr id="0" name=""/>
        <dsp:cNvSpPr/>
      </dsp:nvSpPr>
      <dsp:spPr>
        <a:xfrm>
          <a:off x="491240" y="1143899"/>
          <a:ext cx="1942395" cy="620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defRPr cap="all"/>
          </a:pPr>
          <a:r>
            <a:rPr lang="es-ES_tradnl" sz="1400" kern="1200" noProof="0" dirty="0"/>
            <a:t>Los fondos deben estar impulsados por la Misión</a:t>
          </a:r>
          <a:r>
            <a:rPr lang="en-US" sz="1400" kern="1200" dirty="0"/>
            <a:t>
</a:t>
          </a:r>
        </a:p>
      </dsp:txBody>
      <dsp:txXfrm>
        <a:off x="491240" y="1143899"/>
        <a:ext cx="1942395" cy="620755"/>
      </dsp:txXfrm>
    </dsp:sp>
    <dsp:sp modelId="{0E2372F9-C08A-4CCD-82D2-EAB687D8B5B1}">
      <dsp:nvSpPr>
        <dsp:cNvPr id="0" name=""/>
        <dsp:cNvSpPr/>
      </dsp:nvSpPr>
      <dsp:spPr>
        <a:xfrm>
          <a:off x="2957200" y="11867"/>
          <a:ext cx="863173" cy="86317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6ADB3-13B3-4131-8C48-D3EE31CC020A}">
      <dsp:nvSpPr>
        <dsp:cNvPr id="0" name=""/>
        <dsp:cNvSpPr/>
      </dsp:nvSpPr>
      <dsp:spPr>
        <a:xfrm>
          <a:off x="3141155" y="195822"/>
          <a:ext cx="495263" cy="4952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4019FA-FB70-438F-87FC-22085D8CAD40}">
      <dsp:nvSpPr>
        <dsp:cNvPr id="0" name=""/>
        <dsp:cNvSpPr/>
      </dsp:nvSpPr>
      <dsp:spPr>
        <a:xfrm>
          <a:off x="2681267" y="1143899"/>
          <a:ext cx="1415039" cy="620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defRPr cap="all"/>
          </a:pPr>
          <a:r>
            <a:rPr lang="es-ES_tradnl" sz="1400" kern="1200" noProof="0" dirty="0"/>
            <a:t>Diversidad de instrumentos
</a:t>
          </a:r>
        </a:p>
      </dsp:txBody>
      <dsp:txXfrm>
        <a:off x="2681267" y="1143899"/>
        <a:ext cx="1415039" cy="620755"/>
      </dsp:txXfrm>
    </dsp:sp>
    <dsp:sp modelId="{FD328592-2119-4EFA-8703-2E0CC9B66D85}">
      <dsp:nvSpPr>
        <dsp:cNvPr id="0" name=""/>
        <dsp:cNvSpPr/>
      </dsp:nvSpPr>
      <dsp:spPr>
        <a:xfrm>
          <a:off x="4699856" y="11867"/>
          <a:ext cx="863173" cy="86317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15DE0-E432-4281-91AC-B11283A061C4}">
      <dsp:nvSpPr>
        <dsp:cNvPr id="0" name=""/>
        <dsp:cNvSpPr/>
      </dsp:nvSpPr>
      <dsp:spPr>
        <a:xfrm>
          <a:off x="4883811" y="195822"/>
          <a:ext cx="495263" cy="4952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1F1038-37DB-4095-8000-F887AB743F21}">
      <dsp:nvSpPr>
        <dsp:cNvPr id="0" name=""/>
        <dsp:cNvSpPr/>
      </dsp:nvSpPr>
      <dsp:spPr>
        <a:xfrm>
          <a:off x="4343938" y="1143899"/>
          <a:ext cx="1575009" cy="620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defRPr cap="all"/>
          </a:pPr>
          <a:r>
            <a:rPr lang="es-ES_tradnl" sz="1400" kern="1200" noProof="0" dirty="0"/>
            <a:t>Basado en el flujo de efectivo</a:t>
          </a:r>
          <a:r>
            <a:rPr lang="en-US" sz="1400" kern="1200" dirty="0"/>
            <a:t>
</a:t>
          </a:r>
        </a:p>
      </dsp:txBody>
      <dsp:txXfrm>
        <a:off x="4343938" y="1143899"/>
        <a:ext cx="1575009" cy="620755"/>
      </dsp:txXfrm>
    </dsp:sp>
    <dsp:sp modelId="{D5E5930E-F05C-41F2-A219-A112697692AB}">
      <dsp:nvSpPr>
        <dsp:cNvPr id="0" name=""/>
        <dsp:cNvSpPr/>
      </dsp:nvSpPr>
      <dsp:spPr>
        <a:xfrm>
          <a:off x="6442512" y="11867"/>
          <a:ext cx="863173" cy="86317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CB9B8-594C-41CD-9863-9AB872091D19}">
      <dsp:nvSpPr>
        <dsp:cNvPr id="0" name=""/>
        <dsp:cNvSpPr/>
      </dsp:nvSpPr>
      <dsp:spPr>
        <a:xfrm>
          <a:off x="6626467" y="195822"/>
          <a:ext cx="495263" cy="4952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0A85F0-B101-4105-A223-E354E3B59432}">
      <dsp:nvSpPr>
        <dsp:cNvPr id="0" name=""/>
        <dsp:cNvSpPr/>
      </dsp:nvSpPr>
      <dsp:spPr>
        <a:xfrm>
          <a:off x="6166579" y="1143899"/>
          <a:ext cx="1415039" cy="620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defRPr cap="all"/>
          </a:pPr>
          <a:r>
            <a:rPr lang="es-ES_tradnl" sz="1400" kern="1200" noProof="0" dirty="0"/>
            <a:t>Niveles moderado-conservadores
</a:t>
          </a:r>
        </a:p>
      </dsp:txBody>
      <dsp:txXfrm>
        <a:off x="6166579" y="1143899"/>
        <a:ext cx="1415039" cy="620755"/>
      </dsp:txXfrm>
    </dsp:sp>
    <dsp:sp modelId="{4659D2A3-A85E-4C03-ABBF-17388E375D14}">
      <dsp:nvSpPr>
        <dsp:cNvPr id="0" name=""/>
        <dsp:cNvSpPr/>
      </dsp:nvSpPr>
      <dsp:spPr>
        <a:xfrm>
          <a:off x="2647872" y="2118413"/>
          <a:ext cx="863173" cy="863173"/>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99B61-B81D-45FB-9773-D97887B0C0AB}">
      <dsp:nvSpPr>
        <dsp:cNvPr id="0" name=""/>
        <dsp:cNvSpPr/>
      </dsp:nvSpPr>
      <dsp:spPr>
        <a:xfrm>
          <a:off x="2831827" y="2302368"/>
          <a:ext cx="495263" cy="4952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2C090A-ABD4-4B69-AECF-F6EB7E62DE56}">
      <dsp:nvSpPr>
        <dsp:cNvPr id="0" name=""/>
        <dsp:cNvSpPr/>
      </dsp:nvSpPr>
      <dsp:spPr>
        <a:xfrm>
          <a:off x="2047521" y="3250445"/>
          <a:ext cx="2063876" cy="620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defRPr cap="all"/>
          </a:pPr>
          <a:r>
            <a:rPr lang="es-ES_tradnl" sz="1400" kern="1200" noProof="0" dirty="0"/>
            <a:t>Provisión en el mercado monetario
</a:t>
          </a:r>
        </a:p>
      </dsp:txBody>
      <dsp:txXfrm>
        <a:off x="2047521" y="3250445"/>
        <a:ext cx="2063876" cy="620755"/>
      </dsp:txXfrm>
    </dsp:sp>
    <dsp:sp modelId="{8FA1D40A-1052-49C2-8BE4-DD012246C65B}">
      <dsp:nvSpPr>
        <dsp:cNvPr id="0" name=""/>
        <dsp:cNvSpPr/>
      </dsp:nvSpPr>
      <dsp:spPr>
        <a:xfrm>
          <a:off x="4760596" y="2118413"/>
          <a:ext cx="863173" cy="863173"/>
        </a:xfrm>
        <a:prstGeom prst="round2DiagRect">
          <a:avLst>
            <a:gd name="adj1" fmla="val 29727"/>
            <a:gd name="adj2" fmla="val 0"/>
          </a:avLst>
        </a:prstGeom>
        <a:solidFill>
          <a:schemeClr val="tx1"/>
        </a:solidFill>
        <a:ln>
          <a:noFill/>
        </a:ln>
        <a:effectLst/>
      </dsp:spPr>
      <dsp:style>
        <a:lnRef idx="0">
          <a:scrgbClr r="0" g="0" b="0"/>
        </a:lnRef>
        <a:fillRef idx="1">
          <a:scrgbClr r="0" g="0" b="0"/>
        </a:fillRef>
        <a:effectRef idx="0">
          <a:scrgbClr r="0" g="0" b="0"/>
        </a:effectRef>
        <a:fontRef idx="minor"/>
      </dsp:style>
    </dsp:sp>
    <dsp:sp modelId="{2CDD4B86-BE16-42B1-9687-95597FB17C8C}">
      <dsp:nvSpPr>
        <dsp:cNvPr id="0" name=""/>
        <dsp:cNvSpPr/>
      </dsp:nvSpPr>
      <dsp:spPr>
        <a:xfrm>
          <a:off x="4944552" y="2302368"/>
          <a:ext cx="495263" cy="4952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2B55A4-42A8-4364-A2CB-9C6302C9C608}">
      <dsp:nvSpPr>
        <dsp:cNvPr id="0" name=""/>
        <dsp:cNvSpPr/>
      </dsp:nvSpPr>
      <dsp:spPr>
        <a:xfrm>
          <a:off x="4359030" y="3250445"/>
          <a:ext cx="1666307" cy="620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defRPr cap="all"/>
          </a:pPr>
          <a:r>
            <a:rPr lang="es-ES_tradnl" sz="1400" kern="1200" noProof="0" dirty="0"/>
            <a:t>Reglas de fondos restringidos
</a:t>
          </a:r>
        </a:p>
      </dsp:txBody>
      <dsp:txXfrm>
        <a:off x="4359030" y="3250445"/>
        <a:ext cx="1666307" cy="620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F333A-33A3-C249-9047-45CC87EAE2EF}">
      <dsp:nvSpPr>
        <dsp:cNvPr id="0" name=""/>
        <dsp:cNvSpPr/>
      </dsp:nvSpPr>
      <dsp:spPr>
        <a:xfrm>
          <a:off x="2536" y="659311"/>
          <a:ext cx="2012276" cy="1207366"/>
        </a:xfrm>
        <a:prstGeom prst="rect">
          <a:avLst/>
        </a:prstGeom>
        <a:solidFill>
          <a:schemeClr val="accent2">
            <a:lumMod val="7500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t>Desarrollar una perspectiva adecuada sobre el dinero
</a:t>
          </a:r>
        </a:p>
      </dsp:txBody>
      <dsp:txXfrm>
        <a:off x="2536" y="659311"/>
        <a:ext cx="2012276" cy="1207366"/>
      </dsp:txXfrm>
    </dsp:sp>
    <dsp:sp modelId="{905E1BCA-A6F8-404C-A89F-9EB492505464}">
      <dsp:nvSpPr>
        <dsp:cNvPr id="0" name=""/>
        <dsp:cNvSpPr/>
      </dsp:nvSpPr>
      <dsp:spPr>
        <a:xfrm>
          <a:off x="2216040" y="659311"/>
          <a:ext cx="2012276" cy="1207366"/>
        </a:xfrm>
        <a:prstGeom prst="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t>Desarrollar y mantener un presupuesto
</a:t>
          </a:r>
        </a:p>
      </dsp:txBody>
      <dsp:txXfrm>
        <a:off x="2216040" y="659311"/>
        <a:ext cx="2012276" cy="1207366"/>
      </dsp:txXfrm>
    </dsp:sp>
    <dsp:sp modelId="{CCA8D23A-2AAD-D74B-8994-95EDD01A14C3}">
      <dsp:nvSpPr>
        <dsp:cNvPr id="0" name=""/>
        <dsp:cNvSpPr/>
      </dsp:nvSpPr>
      <dsp:spPr>
        <a:xfrm>
          <a:off x="4429545" y="659311"/>
          <a:ext cx="2012276" cy="1207366"/>
        </a:xfrm>
        <a:prstGeom prst="rect">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t>Anticipar fuentes de ingresos
</a:t>
          </a:r>
          <a:endParaRPr lang="es-ES_tradnl" sz="1200" kern="1200" noProof="0" dirty="0"/>
        </a:p>
      </dsp:txBody>
      <dsp:txXfrm>
        <a:off x="4429545" y="659311"/>
        <a:ext cx="2012276" cy="1207366"/>
      </dsp:txXfrm>
    </dsp:sp>
    <dsp:sp modelId="{6CE1A7F7-CF73-2B41-BE51-47EE768BE17E}">
      <dsp:nvSpPr>
        <dsp:cNvPr id="0" name=""/>
        <dsp:cNvSpPr/>
      </dsp:nvSpPr>
      <dsp:spPr>
        <a:xfrm>
          <a:off x="6643049" y="659311"/>
          <a:ext cx="2012276" cy="1207366"/>
        </a:xfrm>
        <a:prstGeom prst="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t>Monitorear los compromisos para apoyar el presupuesto</a:t>
          </a:r>
          <a:r>
            <a:rPr lang="en-US" sz="1600" kern="1200" dirty="0"/>
            <a:t>
</a:t>
          </a:r>
        </a:p>
      </dsp:txBody>
      <dsp:txXfrm>
        <a:off x="6643049" y="659311"/>
        <a:ext cx="2012276" cy="1207366"/>
      </dsp:txXfrm>
    </dsp:sp>
    <dsp:sp modelId="{F1C80987-5093-1148-8C26-FC52E35002DB}">
      <dsp:nvSpPr>
        <dsp:cNvPr id="0" name=""/>
        <dsp:cNvSpPr/>
      </dsp:nvSpPr>
      <dsp:spPr>
        <a:xfrm>
          <a:off x="1109288" y="2067904"/>
          <a:ext cx="2012276" cy="1207366"/>
        </a:xfrm>
        <a:prstGeom prst="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t>Supervisar el flujo de Efectivo</a:t>
          </a:r>
          <a:r>
            <a:rPr lang="en-US" sz="1600" kern="1200" dirty="0"/>
            <a:t>
</a:t>
          </a:r>
        </a:p>
      </dsp:txBody>
      <dsp:txXfrm>
        <a:off x="1109288" y="2067904"/>
        <a:ext cx="2012276" cy="1207366"/>
      </dsp:txXfrm>
    </dsp:sp>
    <dsp:sp modelId="{BAAE9276-75F9-104F-8765-36D029D5ED6C}">
      <dsp:nvSpPr>
        <dsp:cNvPr id="0" name=""/>
        <dsp:cNvSpPr/>
      </dsp:nvSpPr>
      <dsp:spPr>
        <a:xfrm>
          <a:off x="3322793" y="2067904"/>
          <a:ext cx="2012276" cy="1207366"/>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t>Mantenga los procedimientos de contabilidad y auditoría adecuados.
</a:t>
          </a:r>
          <a:endParaRPr lang="es-ES_tradnl" sz="3600" kern="1200" noProof="0" dirty="0"/>
        </a:p>
      </dsp:txBody>
      <dsp:txXfrm>
        <a:off x="3322793" y="2067904"/>
        <a:ext cx="2012276" cy="1207366"/>
      </dsp:txXfrm>
    </dsp:sp>
    <dsp:sp modelId="{A78277DF-8ED0-6B4E-84C9-ED5209B328AA}">
      <dsp:nvSpPr>
        <dsp:cNvPr id="0" name=""/>
        <dsp:cNvSpPr/>
      </dsp:nvSpPr>
      <dsp:spPr>
        <a:xfrm>
          <a:off x="5536297" y="2067904"/>
          <a:ext cx="2012276" cy="1207366"/>
        </a:xfrm>
        <a:prstGeom prst="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noProof="0" dirty="0"/>
            <a:t>Informe apropiado a los comités
</a:t>
          </a:r>
          <a:endParaRPr lang="es-ES_tradnl" sz="3600" kern="1200" noProof="0" dirty="0"/>
        </a:p>
      </dsp:txBody>
      <dsp:txXfrm>
        <a:off x="5536297" y="2067904"/>
        <a:ext cx="2012276" cy="12073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F10FF-A00D-1E49-BAC3-9A646BB9D3A5}" type="datetimeFigureOut">
              <a:rPr lang="en-US" smtClean="0"/>
              <a:t>6/25/19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62C54-00E8-F448-A5F4-7058B69B886C}" type="slidenum">
              <a:rPr lang="en-US" smtClean="0"/>
              <a:t>‹#›</a:t>
            </a:fld>
            <a:endParaRPr lang="en-US"/>
          </a:p>
        </p:txBody>
      </p:sp>
    </p:spTree>
    <p:extLst>
      <p:ext uri="{BB962C8B-B14F-4D97-AF65-F5344CB8AC3E}">
        <p14:creationId xmlns:p14="http://schemas.microsoft.com/office/powerpoint/2010/main" val="31054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f.ly/logosres/sflstbib?ref=Bible.Ps141.5&amp;off=14&amp;ctx=141:5+Rebuke:+~Being+accountable+to+fell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62C54-00E8-F448-A5F4-7058B69B886C}" type="slidenum">
              <a:rPr lang="en-US" smtClean="0"/>
              <a:t>2</a:t>
            </a:fld>
            <a:endParaRPr lang="en-US"/>
          </a:p>
        </p:txBody>
      </p:sp>
    </p:spTree>
    <p:extLst>
      <p:ext uri="{BB962C8B-B14F-4D97-AF65-F5344CB8AC3E}">
        <p14:creationId xmlns:p14="http://schemas.microsoft.com/office/powerpoint/2010/main" val="407175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Hayford, J. W. (Ed.). (1997). </a:t>
            </a:r>
            <a:r>
              <a:rPr lang="en-US" i="1" u="sng" dirty="0">
                <a:solidFill>
                  <a:schemeClr val="tx1"/>
                </a:solidFill>
                <a:hlinkClick r:id="rId3">
                  <a:extLst>
                    <a:ext uri="{A12FA001-AC4F-418D-AE19-62706E023703}">
                      <ahyp:hlinkClr xmlns:ahyp="http://schemas.microsoft.com/office/drawing/2018/hyperlinkcolor" val="tx"/>
                    </a:ext>
                  </a:extLst>
                </a:hlinkClick>
              </a:rPr>
              <a:t>Spirit filled life study Bible</a:t>
            </a:r>
            <a:r>
              <a:rPr lang="en-US" dirty="0">
                <a:solidFill>
                  <a:schemeClr val="tx1"/>
                </a:solidFill>
              </a:rPr>
              <a:t> (electronic ed., Ps 141:5). Nashville, TN: Thomas Nelson.</a:t>
            </a:r>
          </a:p>
          <a:p>
            <a:endParaRPr lang="en-US" dirty="0"/>
          </a:p>
        </p:txBody>
      </p:sp>
      <p:sp>
        <p:nvSpPr>
          <p:cNvPr id="4" name="Slide Number Placeholder 3"/>
          <p:cNvSpPr>
            <a:spLocks noGrp="1"/>
          </p:cNvSpPr>
          <p:nvPr>
            <p:ph type="sldNum" sz="quarter" idx="5"/>
          </p:nvPr>
        </p:nvSpPr>
        <p:spPr/>
        <p:txBody>
          <a:bodyPr/>
          <a:lstStyle/>
          <a:p>
            <a:fld id="{84F62C54-00E8-F448-A5F4-7058B69B886C}" type="slidenum">
              <a:rPr lang="en-US" smtClean="0"/>
              <a:t>18</a:t>
            </a:fld>
            <a:endParaRPr lang="en-US"/>
          </a:p>
        </p:txBody>
      </p:sp>
    </p:spTree>
    <p:extLst>
      <p:ext uri="{BB962C8B-B14F-4D97-AF65-F5344CB8AC3E}">
        <p14:creationId xmlns:p14="http://schemas.microsoft.com/office/powerpoint/2010/main" val="373336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a:fld id="{DEAE9E13-EEEE-0041-869D-9289C154BDCC}" type="slidenum">
              <a:rPr lang="en-US" altLang="en-US"/>
              <a:pPr algn="ctr" eaLnBrk="1"/>
              <a:t>20</a:t>
            </a:fld>
            <a:endParaRPr lang="en-US" altLang="en-US"/>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Make an extra effort to ensure that how you spend church money, can be seen by members.</a:t>
            </a:r>
          </a:p>
          <a:p>
            <a:endParaRPr lang="es-PR" altLang="en-US" dirty="0">
              <a:ea typeface="ＭＳ Ｐゴシック" charset="-128"/>
            </a:endParaRPr>
          </a:p>
        </p:txBody>
      </p:sp>
    </p:spTree>
    <p:extLst>
      <p:ext uri="{BB962C8B-B14F-4D97-AF65-F5344CB8AC3E}">
        <p14:creationId xmlns:p14="http://schemas.microsoft.com/office/powerpoint/2010/main" val="357368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5C72E01-C0AC-114E-8251-F7E7DB5ABA75}" type="datetime1">
              <a:rPr lang="en-US" smtClean="0"/>
              <a:t>6/25/19</a:t>
            </a:fld>
            <a:endParaRPr lang="en-US" dirty="0"/>
          </a:p>
        </p:txBody>
      </p:sp>
      <p:sp>
        <p:nvSpPr>
          <p:cNvPr id="8" name="Footer Placeholder 7"/>
          <p:cNvSpPr>
            <a:spLocks noGrp="1"/>
          </p:cNvSpPr>
          <p:nvPr>
            <p:ph type="ftr" sz="quarter" idx="11"/>
          </p:nvPr>
        </p:nvSpPr>
        <p:spPr/>
        <p:txBody>
          <a:bodyPr/>
          <a:lstStyle/>
          <a:p>
            <a:r>
              <a:rPr lang="en-US"/>
              <a:t>IAD Leadership Conference 2019/SeLD-839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3936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07BDE-4351-DE42-A737-ED263596C188}" type="datetime1">
              <a:rPr lang="en-US" smtClean="0"/>
              <a:t>6/25/19</a:t>
            </a:fld>
            <a:endParaRPr lang="en-US" dirty="0"/>
          </a:p>
        </p:txBody>
      </p:sp>
      <p:sp>
        <p:nvSpPr>
          <p:cNvPr id="5" name="Footer Placeholder 4"/>
          <p:cNvSpPr>
            <a:spLocks noGrp="1"/>
          </p:cNvSpPr>
          <p:nvPr>
            <p:ph type="ftr" sz="quarter" idx="11"/>
          </p:nvPr>
        </p:nvSpPr>
        <p:spPr/>
        <p:txBody>
          <a:bodyPr/>
          <a:lstStyle/>
          <a:p>
            <a:r>
              <a:rPr lang="en-US"/>
              <a:t>IAD Leadership Conference 2019/SeLD-839</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42848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3E852-4942-3640-8222-924FDF05B6C3}" type="datetime1">
              <a:rPr lang="en-US" smtClean="0"/>
              <a:t>6/25/19</a:t>
            </a:fld>
            <a:endParaRPr lang="en-US" dirty="0"/>
          </a:p>
        </p:txBody>
      </p:sp>
      <p:sp>
        <p:nvSpPr>
          <p:cNvPr id="5" name="Footer Placeholder 4"/>
          <p:cNvSpPr>
            <a:spLocks noGrp="1"/>
          </p:cNvSpPr>
          <p:nvPr>
            <p:ph type="ftr" sz="quarter" idx="11"/>
          </p:nvPr>
        </p:nvSpPr>
        <p:spPr/>
        <p:txBody>
          <a:bodyPr/>
          <a:lstStyle/>
          <a:p>
            <a:r>
              <a:rPr lang="en-US"/>
              <a:t>IAD Leadership Conference 2019/SeLD-839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13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477F9-BB68-7943-9431-36EA1EC2E813}" type="datetime1">
              <a:rPr lang="en-US" smtClean="0"/>
              <a:t>6/25/19</a:t>
            </a:fld>
            <a:endParaRPr lang="en-US" dirty="0"/>
          </a:p>
        </p:txBody>
      </p:sp>
      <p:sp>
        <p:nvSpPr>
          <p:cNvPr id="8" name="Footer Placeholder 7"/>
          <p:cNvSpPr>
            <a:spLocks noGrp="1"/>
          </p:cNvSpPr>
          <p:nvPr>
            <p:ph type="ftr" sz="quarter" idx="11"/>
          </p:nvPr>
        </p:nvSpPr>
        <p:spPr/>
        <p:txBody>
          <a:bodyPr/>
          <a:lstStyle/>
          <a:p>
            <a:r>
              <a:rPr lang="en-US"/>
              <a:t>IAD Leadership Conference 2019/SeLD-839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911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EC1ED51-4919-4B42-90E2-97488B5172CD}" type="datetime1">
              <a:rPr lang="en-US" smtClean="0"/>
              <a:t>6/25/19</a:t>
            </a:fld>
            <a:endParaRPr lang="en-US" dirty="0"/>
          </a:p>
        </p:txBody>
      </p:sp>
      <p:sp>
        <p:nvSpPr>
          <p:cNvPr id="8" name="Footer Placeholder 7"/>
          <p:cNvSpPr>
            <a:spLocks noGrp="1"/>
          </p:cNvSpPr>
          <p:nvPr>
            <p:ph type="ftr" sz="quarter" idx="11"/>
          </p:nvPr>
        </p:nvSpPr>
        <p:spPr/>
        <p:txBody>
          <a:bodyPr/>
          <a:lstStyle/>
          <a:p>
            <a:r>
              <a:rPr lang="en-US"/>
              <a:t>IAD Leadership Conference 2019/SeLD-839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0437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8214038-4661-694F-8EDF-9F02553BBFDF}" type="datetime1">
              <a:rPr lang="en-US" smtClean="0"/>
              <a:t>6/25/19</a:t>
            </a:fld>
            <a:endParaRPr lang="en-US" dirty="0"/>
          </a:p>
        </p:txBody>
      </p:sp>
      <p:sp>
        <p:nvSpPr>
          <p:cNvPr id="9" name="Footer Placeholder 8"/>
          <p:cNvSpPr>
            <a:spLocks noGrp="1"/>
          </p:cNvSpPr>
          <p:nvPr>
            <p:ph type="ftr" sz="quarter" idx="11"/>
          </p:nvPr>
        </p:nvSpPr>
        <p:spPr/>
        <p:txBody>
          <a:bodyPr/>
          <a:lstStyle/>
          <a:p>
            <a:r>
              <a:rPr lang="en-US"/>
              <a:t>IAD Leadership Conference 2019/SeLD-839</a:t>
            </a:r>
            <a:endParaRPr lang="en-US" dirty="0"/>
          </a:p>
        </p:txBody>
      </p:sp>
      <p:sp>
        <p:nvSpPr>
          <p:cNvPr id="10" name="Slide Number Placeholder 9"/>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10121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3976098-8B0E-DA40-A153-F2B60C1757D5}" type="datetime1">
              <a:rPr lang="en-US" smtClean="0"/>
              <a:t>6/25/19</a:t>
            </a:fld>
            <a:endParaRPr lang="en-US" dirty="0"/>
          </a:p>
        </p:txBody>
      </p:sp>
      <p:sp>
        <p:nvSpPr>
          <p:cNvPr id="8" name="Footer Placeholder 7"/>
          <p:cNvSpPr>
            <a:spLocks noGrp="1"/>
          </p:cNvSpPr>
          <p:nvPr>
            <p:ph type="ftr" sz="quarter" idx="11"/>
          </p:nvPr>
        </p:nvSpPr>
        <p:spPr/>
        <p:txBody>
          <a:bodyPr/>
          <a:lstStyle/>
          <a:p>
            <a:r>
              <a:rPr lang="en-US"/>
              <a:t>IAD Leadership Conference 2019/SeLD-839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3248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250BEC-E1DB-8745-8D54-BACDB3380FBA}" type="datetime1">
              <a:rPr lang="en-US" smtClean="0"/>
              <a:t>6/25/19</a:t>
            </a:fld>
            <a:endParaRPr lang="en-US" dirty="0"/>
          </a:p>
        </p:txBody>
      </p:sp>
      <p:sp>
        <p:nvSpPr>
          <p:cNvPr id="4" name="Footer Placeholder 3"/>
          <p:cNvSpPr>
            <a:spLocks noGrp="1"/>
          </p:cNvSpPr>
          <p:nvPr>
            <p:ph type="ftr" sz="quarter" idx="11"/>
          </p:nvPr>
        </p:nvSpPr>
        <p:spPr/>
        <p:txBody>
          <a:bodyPr/>
          <a:lstStyle/>
          <a:p>
            <a:r>
              <a:rPr lang="en-US"/>
              <a:t>IAD Leadership Conference 2019/SeLD-839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587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934CC-0370-2848-882B-62D9C9F8E046}" type="datetime1">
              <a:rPr lang="en-US" smtClean="0"/>
              <a:t>6/25/19</a:t>
            </a:fld>
            <a:endParaRPr lang="en-US" dirty="0"/>
          </a:p>
        </p:txBody>
      </p:sp>
      <p:sp>
        <p:nvSpPr>
          <p:cNvPr id="3" name="Footer Placeholder 2"/>
          <p:cNvSpPr>
            <a:spLocks noGrp="1"/>
          </p:cNvSpPr>
          <p:nvPr>
            <p:ph type="ftr" sz="quarter" idx="11"/>
          </p:nvPr>
        </p:nvSpPr>
        <p:spPr/>
        <p:txBody>
          <a:bodyPr/>
          <a:lstStyle/>
          <a:p>
            <a:r>
              <a:rPr lang="en-US"/>
              <a:t>IAD Leadership Conference 2019/SeLD-839</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45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67B3BAB-876E-3B49-A36D-366E890BAA31}" type="datetime1">
              <a:rPr lang="en-US" smtClean="0"/>
              <a:t>6/25/19</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r>
              <a:rPr lang="en-US"/>
              <a:t>IAD Leadership Conference 2019/SeLD-839</a:t>
            </a:r>
            <a:endParaRPr lang="en-US" dirty="0"/>
          </a:p>
        </p:txBody>
      </p:sp>
      <p:sp>
        <p:nvSpPr>
          <p:cNvPr id="11" name="Slide Number Placeholder 10"/>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5192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9E87202-CB0C-CC40-80E4-0C1FDFCE77AD}" type="datetime1">
              <a:rPr lang="en-US" smtClean="0"/>
              <a:t>6/25/19</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r>
              <a:rPr lang="en-US"/>
              <a:t>IAD Leadership Conference 2019/SeLD-839</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96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B274992-0110-554C-9C3D-D346E916D40D}" type="datetime1">
              <a:rPr lang="en-US" smtClean="0"/>
              <a:t>6/25/19</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r>
              <a:rPr lang="en-US"/>
              <a:t>IAD Leadership Conference 2019/SeLD-839</a:t>
            </a:r>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69285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1D0471-8390-4B13-95CB-C51F01CDDF46}"/>
              </a:ext>
            </a:extLst>
          </p:cNvPr>
          <p:cNvSpPr>
            <a:spLocks noGrp="1"/>
          </p:cNvSpPr>
          <p:nvPr>
            <p:ph type="subTitle" idx="1"/>
          </p:nvPr>
        </p:nvSpPr>
        <p:spPr>
          <a:xfrm>
            <a:off x="947046" y="5499895"/>
            <a:ext cx="7228833" cy="484633"/>
          </a:xfrm>
        </p:spPr>
        <p:txBody>
          <a:bodyPr>
            <a:normAutofit/>
          </a:bodyPr>
          <a:lstStyle/>
          <a:p>
            <a:pPr algn="r">
              <a:lnSpc>
                <a:spcPct val="90000"/>
              </a:lnSpc>
            </a:pPr>
            <a:r>
              <a:rPr lang="en-US" sz="900" b="1" dirty="0"/>
              <a:t>  </a:t>
            </a:r>
            <a:r>
              <a:rPr lang="en-US" sz="900" b="1" dirty="0">
                <a:solidFill>
                  <a:schemeClr val="bg1"/>
                </a:solidFill>
              </a:rPr>
              <a:t>Presented by Elias F Zabala Sr. and Dr. </a:t>
            </a:r>
            <a:r>
              <a:rPr lang="en-US" sz="900" b="1" dirty="0" err="1">
                <a:solidFill>
                  <a:schemeClr val="bg1"/>
                </a:solidFill>
              </a:rPr>
              <a:t>Lilya</a:t>
            </a:r>
            <a:r>
              <a:rPr lang="en-US" sz="900" b="1" dirty="0">
                <a:solidFill>
                  <a:schemeClr val="bg1"/>
                </a:solidFill>
              </a:rPr>
              <a:t> Wagner</a:t>
            </a:r>
          </a:p>
          <a:p>
            <a:pPr algn="r">
              <a:lnSpc>
                <a:spcPct val="90000"/>
              </a:lnSpc>
            </a:pPr>
            <a:r>
              <a:rPr lang="en-US" sz="900" b="1" dirty="0">
                <a:solidFill>
                  <a:schemeClr val="bg1"/>
                </a:solidFill>
              </a:rPr>
              <a:t>SeLD-839/</a:t>
            </a:r>
            <a:r>
              <a:rPr lang="en-US" sz="900" dirty="0" err="1">
                <a:solidFill>
                  <a:schemeClr val="bg1"/>
                </a:solidFill>
              </a:rPr>
              <a:t>SeLD</a:t>
            </a:r>
            <a:r>
              <a:rPr lang="en-US" sz="900" dirty="0">
                <a:solidFill>
                  <a:schemeClr val="bg1"/>
                </a:solidFill>
              </a:rPr>
              <a:t> Conference </a:t>
            </a:r>
            <a:r>
              <a:rPr lang="en-US" sz="900" dirty="0" err="1">
                <a:solidFill>
                  <a:schemeClr val="bg1"/>
                </a:solidFill>
              </a:rPr>
              <a:t>IAD</a:t>
            </a:r>
            <a:r>
              <a:rPr lang="en-US" sz="900" dirty="0">
                <a:solidFill>
                  <a:schemeClr val="bg1"/>
                </a:solidFill>
              </a:rPr>
              <a:t>. 2019</a:t>
            </a:r>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C07865-356D-43B7-AB33-88D582AB6D9D}"/>
              </a:ext>
            </a:extLst>
          </p:cNvPr>
          <p:cNvSpPr>
            <a:spLocks noGrp="1"/>
          </p:cNvSpPr>
          <p:nvPr>
            <p:ph type="ctrTitle"/>
          </p:nvPr>
        </p:nvSpPr>
        <p:spPr>
          <a:xfrm>
            <a:off x="947046" y="1289303"/>
            <a:ext cx="7228833" cy="3339303"/>
          </a:xfrm>
          <a:ln>
            <a:noFill/>
          </a:ln>
        </p:spPr>
        <p:txBody>
          <a:bodyPr>
            <a:normAutofit fontScale="90000"/>
          </a:bodyPr>
          <a:lstStyle/>
          <a:p>
            <a:r>
              <a:rPr lang="es-ES_tradnl" sz="4400" b="1" dirty="0"/>
              <a:t>Cómo inspirar los constituyentes con confianza financiera</a:t>
            </a:r>
            <a:r>
              <a:rPr lang="en-US" sz="4400" b="1" dirty="0"/>
              <a:t>
</a:t>
            </a:r>
            <a:endParaRPr lang="en-US" sz="4400" dirty="0"/>
          </a:p>
        </p:txBody>
      </p:sp>
    </p:spTree>
    <p:extLst>
      <p:ext uri="{BB962C8B-B14F-4D97-AF65-F5344CB8AC3E}">
        <p14:creationId xmlns:p14="http://schemas.microsoft.com/office/powerpoint/2010/main" val="228148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B910-FB49-44FB-92F4-6BB2072295B3}"/>
              </a:ext>
            </a:extLst>
          </p:cNvPr>
          <p:cNvSpPr>
            <a:spLocks noGrp="1"/>
          </p:cNvSpPr>
          <p:nvPr>
            <p:ph type="title"/>
          </p:nvPr>
        </p:nvSpPr>
        <p:spPr>
          <a:xfrm>
            <a:off x="1340285" y="301752"/>
            <a:ext cx="6463430" cy="1564909"/>
          </a:xfrm>
          <a:solidFill>
            <a:schemeClr val="tx1"/>
          </a:solidFill>
          <a:ln>
            <a:solidFill>
              <a:schemeClr val="bg1"/>
            </a:solidFill>
          </a:ln>
        </p:spPr>
        <p:txBody>
          <a:bodyPr>
            <a:normAutofit/>
          </a:bodyPr>
          <a:lstStyle/>
          <a:p>
            <a:r>
              <a:rPr lang="es-ES_tradnl" sz="2400" dirty="0">
                <a:solidFill>
                  <a:schemeClr val="bg1"/>
                </a:solidFill>
              </a:rPr>
              <a:t>El objetivo de la financiación organizacional</a:t>
            </a:r>
            <a:br>
              <a:rPr lang="es-ES_tradnl" sz="1800" dirty="0">
                <a:solidFill>
                  <a:schemeClr val="bg1"/>
                </a:solidFill>
              </a:rPr>
            </a:br>
            <a:endParaRPr lang="es-ES_tradnl" sz="1800" dirty="0">
              <a:solidFill>
                <a:schemeClr val="bg1"/>
              </a:solidFill>
            </a:endParaRPr>
          </a:p>
        </p:txBody>
      </p:sp>
      <p:sp>
        <p:nvSpPr>
          <p:cNvPr id="3" name="Content Placeholder 2">
            <a:extLst>
              <a:ext uri="{FF2B5EF4-FFF2-40B4-BE49-F238E27FC236}">
                <a16:creationId xmlns:a16="http://schemas.microsoft.com/office/drawing/2014/main" id="{72DBCC29-2D6B-409F-85BE-B23AA3277884}"/>
              </a:ext>
            </a:extLst>
          </p:cNvPr>
          <p:cNvSpPr>
            <a:spLocks noGrp="1"/>
          </p:cNvSpPr>
          <p:nvPr>
            <p:ph idx="1"/>
          </p:nvPr>
        </p:nvSpPr>
        <p:spPr>
          <a:xfrm>
            <a:off x="1340285" y="2279737"/>
            <a:ext cx="6877342" cy="3711928"/>
          </a:xfrm>
        </p:spPr>
        <p:txBody>
          <a:bodyPr anchor="ctr">
            <a:noAutofit/>
          </a:bodyPr>
          <a:lstStyle/>
          <a:p>
            <a:pPr>
              <a:lnSpc>
                <a:spcPct val="90000"/>
              </a:lnSpc>
              <a:buClrTx/>
            </a:pPr>
            <a:r>
              <a:rPr lang="en-US" sz="2400">
                <a:solidFill>
                  <a:schemeClr val="bg1"/>
                </a:solidFill>
              </a:rPr>
              <a:t>Apoyar a la Misión
Para maximizar los recursos
Establecer una cultura de responsabilidad de liderazgo 
Para construir una relación de confianza 
Facilitar una operación sostenible, rentable y productiva
Para crear nuevos ministerios
</a:t>
            </a:r>
            <a:endParaRPr lang="en-US" sz="2400" dirty="0">
              <a:solidFill>
                <a:schemeClr val="bg1"/>
              </a:solidFill>
            </a:endParaRPr>
          </a:p>
        </p:txBody>
      </p:sp>
      <p:sp>
        <p:nvSpPr>
          <p:cNvPr id="4" name="Date Placeholder 3">
            <a:extLst>
              <a:ext uri="{FF2B5EF4-FFF2-40B4-BE49-F238E27FC236}">
                <a16:creationId xmlns:a16="http://schemas.microsoft.com/office/drawing/2014/main" id="{123DDFEF-AD95-C84B-BCAE-48A530A7F22B}"/>
              </a:ext>
            </a:extLst>
          </p:cNvPr>
          <p:cNvSpPr>
            <a:spLocks noGrp="1"/>
          </p:cNvSpPr>
          <p:nvPr>
            <p:ph type="dt" sz="half" idx="10"/>
          </p:nvPr>
        </p:nvSpPr>
        <p:spPr/>
        <p:txBody>
          <a:bodyPr/>
          <a:lstStyle/>
          <a:p>
            <a:fld id="{FE14F49D-A227-0E4A-81E9-6ABFBA02C121}" type="datetime1">
              <a:rPr lang="en-US" smtClean="0">
                <a:solidFill>
                  <a:schemeClr val="bg1">
                    <a:alpha val="70000"/>
                  </a:schemeClr>
                </a:solidFill>
              </a:rPr>
              <a:t>6/25/19</a:t>
            </a:fld>
            <a:endParaRPr lang="en-US" dirty="0">
              <a:solidFill>
                <a:schemeClr val="bg1">
                  <a:alpha val="70000"/>
                </a:schemeClr>
              </a:solidFill>
            </a:endParaRPr>
          </a:p>
        </p:txBody>
      </p:sp>
      <p:sp>
        <p:nvSpPr>
          <p:cNvPr id="5" name="Footer Placeholder 4">
            <a:extLst>
              <a:ext uri="{FF2B5EF4-FFF2-40B4-BE49-F238E27FC236}">
                <a16:creationId xmlns:a16="http://schemas.microsoft.com/office/drawing/2014/main" id="{478AF05F-7E20-A84E-9DD3-D1197A2A6A06}"/>
              </a:ext>
            </a:extLst>
          </p:cNvPr>
          <p:cNvSpPr>
            <a:spLocks noGrp="1"/>
          </p:cNvSpPr>
          <p:nvPr>
            <p:ph type="ftr" sz="quarter" idx="11"/>
          </p:nvPr>
        </p:nvSpPr>
        <p:spPr/>
        <p:txBody>
          <a:bodyPr/>
          <a:lstStyle/>
          <a:p>
            <a:r>
              <a:rPr lang="en-US" dirty="0" err="1">
                <a:solidFill>
                  <a:schemeClr val="bg1">
                    <a:alpha val="70000"/>
                  </a:schemeClr>
                </a:solidFill>
              </a:rPr>
              <a:t>IAD</a:t>
            </a:r>
            <a:r>
              <a:rPr lang="en-US" dirty="0">
                <a:solidFill>
                  <a:schemeClr val="bg1">
                    <a:alpha val="70000"/>
                  </a:schemeClr>
                </a:solidFill>
              </a:rPr>
              <a:t> Leadership Conference 2019/SeLD-839</a:t>
            </a:r>
          </a:p>
        </p:txBody>
      </p:sp>
      <p:sp>
        <p:nvSpPr>
          <p:cNvPr id="6" name="Slide Number Placeholder 5">
            <a:extLst>
              <a:ext uri="{FF2B5EF4-FFF2-40B4-BE49-F238E27FC236}">
                <a16:creationId xmlns:a16="http://schemas.microsoft.com/office/drawing/2014/main" id="{AEB8CBBD-66F1-AB41-8457-0B1A308EE7B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538808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92026C0-AFA3-F14C-8E42-AA4B214772F3}"/>
              </a:ext>
            </a:extLst>
          </p:cNvPr>
          <p:cNvSpPr>
            <a:spLocks noGrp="1" noChangeArrowheads="1"/>
          </p:cNvSpPr>
          <p:nvPr>
            <p:ph type="title"/>
          </p:nvPr>
        </p:nvSpPr>
        <p:spPr>
          <a:xfrm>
            <a:off x="480059" y="1365812"/>
            <a:ext cx="2714553" cy="4083010"/>
          </a:xfrm>
          <a:solidFill>
            <a:srgbClr val="FFFFFF"/>
          </a:solidFill>
          <a:ln>
            <a:solidFill>
              <a:srgbClr val="262626"/>
            </a:solidFill>
          </a:ln>
        </p:spPr>
        <p:txBody>
          <a:bodyPr>
            <a:normAutofit/>
          </a:bodyPr>
          <a:lstStyle/>
          <a:p>
            <a:r>
              <a:rPr lang="es-ES_tradnl" altLang="en-US" sz="2400" b="1" dirty="0">
                <a:latin typeface="Arial" panose="020B0604020202020204" pitchFamily="34" charset="0"/>
                <a:ea typeface="ＭＳ Ｐゴシック" panose="020B0600070205080204" pitchFamily="34" charset="-128"/>
              </a:rPr>
              <a:t>Sirviendo al cliente real, nuestros miembros</a:t>
            </a:r>
            <a:r>
              <a:rPr lang="en-US" altLang="en-US" sz="2400" b="1" dirty="0">
                <a:latin typeface="Arial" panose="020B0604020202020204" pitchFamily="34" charset="0"/>
                <a:ea typeface="ＭＳ Ｐゴシック" panose="020B0600070205080204" pitchFamily="34" charset="-128"/>
              </a:rPr>
              <a:t>
</a:t>
            </a:r>
            <a:endParaRPr lang="en-US" altLang="en-US" sz="2000" b="1" dirty="0">
              <a:latin typeface="Arial" panose="020B0604020202020204" pitchFamily="34" charset="0"/>
              <a:ea typeface="ＭＳ Ｐゴシック" panose="020B0600070205080204" pitchFamily="34" charset="-128"/>
            </a:endParaRPr>
          </a:p>
        </p:txBody>
      </p:sp>
      <p:graphicFrame>
        <p:nvGraphicFramePr>
          <p:cNvPr id="34821" name="Rectangle 3" descr="Pink tissue paper">
            <a:extLst>
              <a:ext uri="{FF2B5EF4-FFF2-40B4-BE49-F238E27FC236}">
                <a16:creationId xmlns:a16="http://schemas.microsoft.com/office/drawing/2014/main" id="{56383343-5AF5-4AB7-9E4D-6489461CD282}"/>
              </a:ext>
            </a:extLst>
          </p:cNvPr>
          <p:cNvGraphicFramePr>
            <a:graphicFrameLocks noGrp="1"/>
          </p:cNvGraphicFramePr>
          <p:nvPr>
            <p:ph idx="1"/>
            <p:extLst>
              <p:ext uri="{D42A27DB-BD31-4B8C-83A1-F6EECF244321}">
                <p14:modId xmlns:p14="http://schemas.microsoft.com/office/powerpoint/2010/main" val="3465716979"/>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7EF4D906-E604-8B43-BCB7-AB1033207D20}"/>
              </a:ext>
            </a:extLst>
          </p:cNvPr>
          <p:cNvSpPr>
            <a:spLocks noGrp="1"/>
          </p:cNvSpPr>
          <p:nvPr>
            <p:ph type="dt" sz="half" idx="10"/>
          </p:nvPr>
        </p:nvSpPr>
        <p:spPr/>
        <p:txBody>
          <a:bodyPr/>
          <a:lstStyle/>
          <a:p>
            <a:fld id="{816F5122-9299-D84B-A6C3-BFA84DF1E542}" type="datetime1">
              <a:rPr lang="en-US" smtClean="0"/>
              <a:t>6/25/19</a:t>
            </a:fld>
            <a:endParaRPr lang="en-US" dirty="0"/>
          </a:p>
        </p:txBody>
      </p:sp>
      <p:sp>
        <p:nvSpPr>
          <p:cNvPr id="3" name="Footer Placeholder 2">
            <a:extLst>
              <a:ext uri="{FF2B5EF4-FFF2-40B4-BE49-F238E27FC236}">
                <a16:creationId xmlns:a16="http://schemas.microsoft.com/office/drawing/2014/main" id="{A51FC8D1-3A8D-504B-8539-9B50EDA8B8B6}"/>
              </a:ext>
            </a:extLst>
          </p:cNvPr>
          <p:cNvSpPr>
            <a:spLocks noGrp="1"/>
          </p:cNvSpPr>
          <p:nvPr>
            <p:ph type="ftr" sz="quarter" idx="11"/>
          </p:nvPr>
        </p:nvSpPr>
        <p:spPr/>
        <p:txBody>
          <a:bodyPr/>
          <a:lstStyle/>
          <a:p>
            <a:r>
              <a:rPr lang="en-US"/>
              <a:t>IAD Leadership Conference 2019/SeLD-839</a:t>
            </a:r>
            <a:endParaRPr lang="en-US" dirty="0"/>
          </a:p>
        </p:txBody>
      </p:sp>
      <p:sp>
        <p:nvSpPr>
          <p:cNvPr id="4" name="Slide Number Placeholder 3">
            <a:extLst>
              <a:ext uri="{FF2B5EF4-FFF2-40B4-BE49-F238E27FC236}">
                <a16:creationId xmlns:a16="http://schemas.microsoft.com/office/drawing/2014/main" id="{5F9E89DC-E0CA-5442-BCB4-29D0CD142FC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0483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4821">
                                            <p:graphicEl>
                                              <a:dgm id="{E87DE2E1-3385-4E9A-8C52-E2411D24D85F}"/>
                                            </p:graphicEl>
                                          </p:spTgt>
                                        </p:tgtEl>
                                        <p:attrNameLst>
                                          <p:attrName>style.visibility</p:attrName>
                                        </p:attrNameLst>
                                      </p:cBhvr>
                                      <p:to>
                                        <p:strVal val="visible"/>
                                      </p:to>
                                    </p:set>
                                    <p:animScale>
                                      <p:cBhvr>
                                        <p:cTn id="7" dur="1000" decel="50000" fill="hold">
                                          <p:stCondLst>
                                            <p:cond delay="0"/>
                                          </p:stCondLst>
                                        </p:cTn>
                                        <p:tgtEl>
                                          <p:spTgt spid="34821">
                                            <p:graphicEl>
                                              <a:dgm id="{E87DE2E1-3385-4E9A-8C52-E2411D24D85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4821">
                                            <p:graphicEl>
                                              <a:dgm id="{E87DE2E1-3385-4E9A-8C52-E2411D24D85F}"/>
                                            </p:graphicEl>
                                          </p:spTgt>
                                        </p:tgtEl>
                                        <p:attrNameLst>
                                          <p:attrName>ppt_x</p:attrName>
                                          <p:attrName>ppt_y</p:attrName>
                                        </p:attrNameLst>
                                      </p:cBhvr>
                                    </p:animMotion>
                                    <p:animEffect transition="in" filter="fade">
                                      <p:cBhvr>
                                        <p:cTn id="9" dur="1000"/>
                                        <p:tgtEl>
                                          <p:spTgt spid="34821">
                                            <p:graphicEl>
                                              <a:dgm id="{E87DE2E1-3385-4E9A-8C52-E2411D24D85F}"/>
                                            </p:graphic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4821">
                                            <p:graphicEl>
                                              <a:dgm id="{FC963FF5-413B-415A-B428-84DED71071CF}"/>
                                            </p:graphicEl>
                                          </p:spTgt>
                                        </p:tgtEl>
                                        <p:attrNameLst>
                                          <p:attrName>style.visibility</p:attrName>
                                        </p:attrNameLst>
                                      </p:cBhvr>
                                      <p:to>
                                        <p:strVal val="visible"/>
                                      </p:to>
                                    </p:set>
                                    <p:animScale>
                                      <p:cBhvr>
                                        <p:cTn id="12" dur="1000" decel="50000" fill="hold">
                                          <p:stCondLst>
                                            <p:cond delay="0"/>
                                          </p:stCondLst>
                                        </p:cTn>
                                        <p:tgtEl>
                                          <p:spTgt spid="34821">
                                            <p:graphicEl>
                                              <a:dgm id="{FC963FF5-413B-415A-B428-84DED71071C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4821">
                                            <p:graphicEl>
                                              <a:dgm id="{FC963FF5-413B-415A-B428-84DED71071CF}"/>
                                            </p:graphicEl>
                                          </p:spTgt>
                                        </p:tgtEl>
                                        <p:attrNameLst>
                                          <p:attrName>ppt_x</p:attrName>
                                          <p:attrName>ppt_y</p:attrName>
                                        </p:attrNameLst>
                                      </p:cBhvr>
                                    </p:animMotion>
                                    <p:animEffect transition="in" filter="fade">
                                      <p:cBhvr>
                                        <p:cTn id="14" dur="1000"/>
                                        <p:tgtEl>
                                          <p:spTgt spid="34821">
                                            <p:graphicEl>
                                              <a:dgm id="{FC963FF5-413B-415A-B428-84DED71071CF}"/>
                                            </p:graphic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4821">
                                            <p:graphicEl>
                                              <a:dgm id="{99C74E40-C7B1-4A4E-A2A1-B4E5DE5EAC8A}"/>
                                            </p:graphicEl>
                                          </p:spTgt>
                                        </p:tgtEl>
                                        <p:attrNameLst>
                                          <p:attrName>style.visibility</p:attrName>
                                        </p:attrNameLst>
                                      </p:cBhvr>
                                      <p:to>
                                        <p:strVal val="visible"/>
                                      </p:to>
                                    </p:set>
                                    <p:animScale>
                                      <p:cBhvr>
                                        <p:cTn id="17" dur="1000" decel="50000" fill="hold">
                                          <p:stCondLst>
                                            <p:cond delay="0"/>
                                          </p:stCondLst>
                                        </p:cTn>
                                        <p:tgtEl>
                                          <p:spTgt spid="34821">
                                            <p:graphicEl>
                                              <a:dgm id="{99C74E40-C7B1-4A4E-A2A1-B4E5DE5EAC8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4821">
                                            <p:graphicEl>
                                              <a:dgm id="{99C74E40-C7B1-4A4E-A2A1-B4E5DE5EAC8A}"/>
                                            </p:graphicEl>
                                          </p:spTgt>
                                        </p:tgtEl>
                                        <p:attrNameLst>
                                          <p:attrName>ppt_x</p:attrName>
                                          <p:attrName>ppt_y</p:attrName>
                                        </p:attrNameLst>
                                      </p:cBhvr>
                                    </p:animMotion>
                                    <p:animEffect transition="in" filter="fade">
                                      <p:cBhvr>
                                        <p:cTn id="19" dur="1000"/>
                                        <p:tgtEl>
                                          <p:spTgt spid="34821">
                                            <p:graphicEl>
                                              <a:dgm id="{99C74E40-C7B1-4A4E-A2A1-B4E5DE5EAC8A}"/>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34821">
                                            <p:graphicEl>
                                              <a:dgm id="{4C86CA67-ADC6-4B42-9504-899D0E73B39E}"/>
                                            </p:graphicEl>
                                          </p:spTgt>
                                        </p:tgtEl>
                                        <p:attrNameLst>
                                          <p:attrName>style.visibility</p:attrName>
                                        </p:attrNameLst>
                                      </p:cBhvr>
                                      <p:to>
                                        <p:strVal val="visible"/>
                                      </p:to>
                                    </p:set>
                                    <p:animScale>
                                      <p:cBhvr>
                                        <p:cTn id="24" dur="1000" decel="50000" fill="hold">
                                          <p:stCondLst>
                                            <p:cond delay="0"/>
                                          </p:stCondLst>
                                        </p:cTn>
                                        <p:tgtEl>
                                          <p:spTgt spid="34821">
                                            <p:graphicEl>
                                              <a:dgm id="{4C86CA67-ADC6-4B42-9504-899D0E73B39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4821">
                                            <p:graphicEl>
                                              <a:dgm id="{4C86CA67-ADC6-4B42-9504-899D0E73B39E}"/>
                                            </p:graphicEl>
                                          </p:spTgt>
                                        </p:tgtEl>
                                        <p:attrNameLst>
                                          <p:attrName>ppt_x</p:attrName>
                                          <p:attrName>ppt_y</p:attrName>
                                        </p:attrNameLst>
                                      </p:cBhvr>
                                    </p:animMotion>
                                    <p:animEffect transition="in" filter="fade">
                                      <p:cBhvr>
                                        <p:cTn id="26" dur="1000"/>
                                        <p:tgtEl>
                                          <p:spTgt spid="34821">
                                            <p:graphicEl>
                                              <a:dgm id="{4C86CA67-ADC6-4B42-9504-899D0E73B39E}"/>
                                            </p:graphic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34821">
                                            <p:graphicEl>
                                              <a:dgm id="{2530FF2A-A354-4C51-A729-B05781711C5D}"/>
                                            </p:graphicEl>
                                          </p:spTgt>
                                        </p:tgtEl>
                                        <p:attrNameLst>
                                          <p:attrName>style.visibility</p:attrName>
                                        </p:attrNameLst>
                                      </p:cBhvr>
                                      <p:to>
                                        <p:strVal val="visible"/>
                                      </p:to>
                                    </p:set>
                                    <p:animScale>
                                      <p:cBhvr>
                                        <p:cTn id="29" dur="1000" decel="50000" fill="hold">
                                          <p:stCondLst>
                                            <p:cond delay="0"/>
                                          </p:stCondLst>
                                        </p:cTn>
                                        <p:tgtEl>
                                          <p:spTgt spid="34821">
                                            <p:graphicEl>
                                              <a:dgm id="{2530FF2A-A354-4C51-A729-B05781711C5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4821">
                                            <p:graphicEl>
                                              <a:dgm id="{2530FF2A-A354-4C51-A729-B05781711C5D}"/>
                                            </p:graphicEl>
                                          </p:spTgt>
                                        </p:tgtEl>
                                        <p:attrNameLst>
                                          <p:attrName>ppt_x</p:attrName>
                                          <p:attrName>ppt_y</p:attrName>
                                        </p:attrNameLst>
                                      </p:cBhvr>
                                    </p:animMotion>
                                    <p:animEffect transition="in" filter="fade">
                                      <p:cBhvr>
                                        <p:cTn id="31" dur="1000"/>
                                        <p:tgtEl>
                                          <p:spTgt spid="34821">
                                            <p:graphicEl>
                                              <a:dgm id="{2530FF2A-A354-4C51-A729-B05781711C5D}"/>
                                            </p:graphic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34821">
                                            <p:graphicEl>
                                              <a:dgm id="{ADECE16E-1871-4AF9-8502-41685760C6E9}"/>
                                            </p:graphicEl>
                                          </p:spTgt>
                                        </p:tgtEl>
                                        <p:attrNameLst>
                                          <p:attrName>style.visibility</p:attrName>
                                        </p:attrNameLst>
                                      </p:cBhvr>
                                      <p:to>
                                        <p:strVal val="visible"/>
                                      </p:to>
                                    </p:set>
                                    <p:animScale>
                                      <p:cBhvr>
                                        <p:cTn id="34" dur="1000" decel="50000" fill="hold">
                                          <p:stCondLst>
                                            <p:cond delay="0"/>
                                          </p:stCondLst>
                                        </p:cTn>
                                        <p:tgtEl>
                                          <p:spTgt spid="34821">
                                            <p:graphicEl>
                                              <a:dgm id="{ADECE16E-1871-4AF9-8502-41685760C6E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4821">
                                            <p:graphicEl>
                                              <a:dgm id="{ADECE16E-1871-4AF9-8502-41685760C6E9}"/>
                                            </p:graphicEl>
                                          </p:spTgt>
                                        </p:tgtEl>
                                        <p:attrNameLst>
                                          <p:attrName>ppt_x</p:attrName>
                                          <p:attrName>ppt_y</p:attrName>
                                        </p:attrNameLst>
                                      </p:cBhvr>
                                    </p:animMotion>
                                    <p:animEffect transition="in" filter="fade">
                                      <p:cBhvr>
                                        <p:cTn id="36" dur="1000"/>
                                        <p:tgtEl>
                                          <p:spTgt spid="34821">
                                            <p:graphicEl>
                                              <a:dgm id="{ADECE16E-1871-4AF9-8502-41685760C6E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34821">
                                            <p:graphicEl>
                                              <a:dgm id="{D996A68F-C10A-4596-AF2D-CB81EBB63734}"/>
                                            </p:graphicEl>
                                          </p:spTgt>
                                        </p:tgtEl>
                                        <p:attrNameLst>
                                          <p:attrName>style.visibility</p:attrName>
                                        </p:attrNameLst>
                                      </p:cBhvr>
                                      <p:to>
                                        <p:strVal val="visible"/>
                                      </p:to>
                                    </p:set>
                                    <p:animScale>
                                      <p:cBhvr>
                                        <p:cTn id="41" dur="1000" decel="50000" fill="hold">
                                          <p:stCondLst>
                                            <p:cond delay="0"/>
                                          </p:stCondLst>
                                        </p:cTn>
                                        <p:tgtEl>
                                          <p:spTgt spid="34821">
                                            <p:graphicEl>
                                              <a:dgm id="{D996A68F-C10A-4596-AF2D-CB81EBB6373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4821">
                                            <p:graphicEl>
                                              <a:dgm id="{D996A68F-C10A-4596-AF2D-CB81EBB63734}"/>
                                            </p:graphicEl>
                                          </p:spTgt>
                                        </p:tgtEl>
                                        <p:attrNameLst>
                                          <p:attrName>ppt_x</p:attrName>
                                          <p:attrName>ppt_y</p:attrName>
                                        </p:attrNameLst>
                                      </p:cBhvr>
                                    </p:animMotion>
                                    <p:animEffect transition="in" filter="fade">
                                      <p:cBhvr>
                                        <p:cTn id="43" dur="1000"/>
                                        <p:tgtEl>
                                          <p:spTgt spid="34821">
                                            <p:graphicEl>
                                              <a:dgm id="{D996A68F-C10A-4596-AF2D-CB81EBB63734}"/>
                                            </p:graphicEl>
                                          </p:spTgt>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34821">
                                            <p:graphicEl>
                                              <a:dgm id="{71DDF938-D056-417C-A24B-954D97D32371}"/>
                                            </p:graphicEl>
                                          </p:spTgt>
                                        </p:tgtEl>
                                        <p:attrNameLst>
                                          <p:attrName>style.visibility</p:attrName>
                                        </p:attrNameLst>
                                      </p:cBhvr>
                                      <p:to>
                                        <p:strVal val="visible"/>
                                      </p:to>
                                    </p:set>
                                    <p:animScale>
                                      <p:cBhvr>
                                        <p:cTn id="46" dur="1000" decel="50000" fill="hold">
                                          <p:stCondLst>
                                            <p:cond delay="0"/>
                                          </p:stCondLst>
                                        </p:cTn>
                                        <p:tgtEl>
                                          <p:spTgt spid="34821">
                                            <p:graphicEl>
                                              <a:dgm id="{71DDF938-D056-417C-A24B-954D97D3237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4821">
                                            <p:graphicEl>
                                              <a:dgm id="{71DDF938-D056-417C-A24B-954D97D32371}"/>
                                            </p:graphicEl>
                                          </p:spTgt>
                                        </p:tgtEl>
                                        <p:attrNameLst>
                                          <p:attrName>ppt_x</p:attrName>
                                          <p:attrName>ppt_y</p:attrName>
                                        </p:attrNameLst>
                                      </p:cBhvr>
                                    </p:animMotion>
                                    <p:animEffect transition="in" filter="fade">
                                      <p:cBhvr>
                                        <p:cTn id="48" dur="1000"/>
                                        <p:tgtEl>
                                          <p:spTgt spid="34821">
                                            <p:graphicEl>
                                              <a:dgm id="{71DDF938-D056-417C-A24B-954D97D32371}"/>
                                            </p:graphicEl>
                                          </p:spTgt>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34821">
                                            <p:graphicEl>
                                              <a:dgm id="{4CCDDA8A-858F-4172-983E-8B476879C32B}"/>
                                            </p:graphicEl>
                                          </p:spTgt>
                                        </p:tgtEl>
                                        <p:attrNameLst>
                                          <p:attrName>style.visibility</p:attrName>
                                        </p:attrNameLst>
                                      </p:cBhvr>
                                      <p:to>
                                        <p:strVal val="visible"/>
                                      </p:to>
                                    </p:set>
                                    <p:animScale>
                                      <p:cBhvr>
                                        <p:cTn id="51" dur="1000" decel="50000" fill="hold">
                                          <p:stCondLst>
                                            <p:cond delay="0"/>
                                          </p:stCondLst>
                                        </p:cTn>
                                        <p:tgtEl>
                                          <p:spTgt spid="34821">
                                            <p:graphicEl>
                                              <a:dgm id="{4CCDDA8A-858F-4172-983E-8B476879C32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4821">
                                            <p:graphicEl>
                                              <a:dgm id="{4CCDDA8A-858F-4172-983E-8B476879C32B}"/>
                                            </p:graphicEl>
                                          </p:spTgt>
                                        </p:tgtEl>
                                        <p:attrNameLst>
                                          <p:attrName>ppt_x</p:attrName>
                                          <p:attrName>ppt_y</p:attrName>
                                        </p:attrNameLst>
                                      </p:cBhvr>
                                    </p:animMotion>
                                    <p:animEffect transition="in" filter="fade">
                                      <p:cBhvr>
                                        <p:cTn id="53" dur="1000"/>
                                        <p:tgtEl>
                                          <p:spTgt spid="34821">
                                            <p:graphicEl>
                                              <a:dgm id="{4CCDDA8A-858F-4172-983E-8B476879C32B}"/>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34821">
                                            <p:graphicEl>
                                              <a:dgm id="{F9AEECB5-BF7F-47BC-A327-E5DD81F7BF0E}"/>
                                            </p:graphicEl>
                                          </p:spTgt>
                                        </p:tgtEl>
                                        <p:attrNameLst>
                                          <p:attrName>style.visibility</p:attrName>
                                        </p:attrNameLst>
                                      </p:cBhvr>
                                      <p:to>
                                        <p:strVal val="visible"/>
                                      </p:to>
                                    </p:set>
                                    <p:animScale>
                                      <p:cBhvr>
                                        <p:cTn id="58" dur="1000" decel="50000" fill="hold">
                                          <p:stCondLst>
                                            <p:cond delay="0"/>
                                          </p:stCondLst>
                                        </p:cTn>
                                        <p:tgtEl>
                                          <p:spTgt spid="34821">
                                            <p:graphicEl>
                                              <a:dgm id="{F9AEECB5-BF7F-47BC-A327-E5DD81F7BF0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34821">
                                            <p:graphicEl>
                                              <a:dgm id="{F9AEECB5-BF7F-47BC-A327-E5DD81F7BF0E}"/>
                                            </p:graphicEl>
                                          </p:spTgt>
                                        </p:tgtEl>
                                        <p:attrNameLst>
                                          <p:attrName>ppt_x</p:attrName>
                                          <p:attrName>ppt_y</p:attrName>
                                        </p:attrNameLst>
                                      </p:cBhvr>
                                    </p:animMotion>
                                    <p:animEffect transition="in" filter="fade">
                                      <p:cBhvr>
                                        <p:cTn id="60" dur="1000"/>
                                        <p:tgtEl>
                                          <p:spTgt spid="34821">
                                            <p:graphicEl>
                                              <a:dgm id="{F9AEECB5-BF7F-47BC-A327-E5DD81F7BF0E}"/>
                                            </p:graphicEl>
                                          </p:spTgt>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34821">
                                            <p:graphicEl>
                                              <a:dgm id="{3597C5D5-E810-4856-BEDD-C5A4B88A0807}"/>
                                            </p:graphicEl>
                                          </p:spTgt>
                                        </p:tgtEl>
                                        <p:attrNameLst>
                                          <p:attrName>style.visibility</p:attrName>
                                        </p:attrNameLst>
                                      </p:cBhvr>
                                      <p:to>
                                        <p:strVal val="visible"/>
                                      </p:to>
                                    </p:set>
                                    <p:animScale>
                                      <p:cBhvr>
                                        <p:cTn id="63" dur="1000" decel="50000" fill="hold">
                                          <p:stCondLst>
                                            <p:cond delay="0"/>
                                          </p:stCondLst>
                                        </p:cTn>
                                        <p:tgtEl>
                                          <p:spTgt spid="34821">
                                            <p:graphicEl>
                                              <a:dgm id="{3597C5D5-E810-4856-BEDD-C5A4B88A080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4821">
                                            <p:graphicEl>
                                              <a:dgm id="{3597C5D5-E810-4856-BEDD-C5A4B88A0807}"/>
                                            </p:graphicEl>
                                          </p:spTgt>
                                        </p:tgtEl>
                                        <p:attrNameLst>
                                          <p:attrName>ppt_x</p:attrName>
                                          <p:attrName>ppt_y</p:attrName>
                                        </p:attrNameLst>
                                      </p:cBhvr>
                                    </p:animMotion>
                                    <p:animEffect transition="in" filter="fade">
                                      <p:cBhvr>
                                        <p:cTn id="65" dur="1000"/>
                                        <p:tgtEl>
                                          <p:spTgt spid="34821">
                                            <p:graphicEl>
                                              <a:dgm id="{3597C5D5-E810-4856-BEDD-C5A4B88A0807}"/>
                                            </p:graphicEl>
                                          </p:spTgt>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34821">
                                            <p:graphicEl>
                                              <a:dgm id="{4BB69434-4925-4CF2-8115-5751729AA411}"/>
                                            </p:graphicEl>
                                          </p:spTgt>
                                        </p:tgtEl>
                                        <p:attrNameLst>
                                          <p:attrName>style.visibility</p:attrName>
                                        </p:attrNameLst>
                                      </p:cBhvr>
                                      <p:to>
                                        <p:strVal val="visible"/>
                                      </p:to>
                                    </p:set>
                                    <p:animScale>
                                      <p:cBhvr>
                                        <p:cTn id="68" dur="1000" decel="50000" fill="hold">
                                          <p:stCondLst>
                                            <p:cond delay="0"/>
                                          </p:stCondLst>
                                        </p:cTn>
                                        <p:tgtEl>
                                          <p:spTgt spid="34821">
                                            <p:graphicEl>
                                              <a:dgm id="{4BB69434-4925-4CF2-8115-5751729AA41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34821">
                                            <p:graphicEl>
                                              <a:dgm id="{4BB69434-4925-4CF2-8115-5751729AA411}"/>
                                            </p:graphicEl>
                                          </p:spTgt>
                                        </p:tgtEl>
                                        <p:attrNameLst>
                                          <p:attrName>ppt_x</p:attrName>
                                          <p:attrName>ppt_y</p:attrName>
                                        </p:attrNameLst>
                                      </p:cBhvr>
                                    </p:animMotion>
                                    <p:animEffect transition="in" filter="fade">
                                      <p:cBhvr>
                                        <p:cTn id="70" dur="1000"/>
                                        <p:tgtEl>
                                          <p:spTgt spid="34821">
                                            <p:graphicEl>
                                              <a:dgm id="{4BB69434-4925-4CF2-8115-5751729AA4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82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8BCE-27FD-4117-A47A-AE975423ACF2}"/>
              </a:ext>
            </a:extLst>
          </p:cNvPr>
          <p:cNvSpPr>
            <a:spLocks noGrp="1"/>
          </p:cNvSpPr>
          <p:nvPr>
            <p:ph type="title"/>
          </p:nvPr>
        </p:nvSpPr>
        <p:spPr>
          <a:xfrm>
            <a:off x="1673352" y="301752"/>
            <a:ext cx="5797296" cy="1627255"/>
          </a:xfrm>
        </p:spPr>
        <p:txBody>
          <a:bodyPr anchor="t">
            <a:noAutofit/>
          </a:bodyPr>
          <a:lstStyle/>
          <a:p>
            <a:r>
              <a:rPr lang="es-ES_tradnl" sz="2400" dirty="0"/>
              <a:t>¿Por qué fortalecer y asegurar el Sistema financiero de las organizaciones?</a:t>
            </a:r>
            <a:br>
              <a:rPr lang="es-ES_tradnl" sz="2400" dirty="0"/>
            </a:br>
            <a:r>
              <a:rPr lang="en-US" sz="2400" dirty="0"/>
              <a:t>
</a:t>
            </a:r>
          </a:p>
        </p:txBody>
      </p:sp>
      <p:sp>
        <p:nvSpPr>
          <p:cNvPr id="4" name="Footer Placeholder 3">
            <a:extLst>
              <a:ext uri="{FF2B5EF4-FFF2-40B4-BE49-F238E27FC236}">
                <a16:creationId xmlns:a16="http://schemas.microsoft.com/office/drawing/2014/main" id="{B8EACBFC-A611-7F4A-9B78-C20554DF292E}"/>
              </a:ext>
            </a:extLst>
          </p:cNvPr>
          <p:cNvSpPr>
            <a:spLocks noGrp="1"/>
          </p:cNvSpPr>
          <p:nvPr>
            <p:ph type="ftr" sz="quarter" idx="11"/>
          </p:nvPr>
        </p:nvSpPr>
        <p:spPr>
          <a:xfrm>
            <a:off x="1200150" y="6236208"/>
            <a:ext cx="4425891" cy="320040"/>
          </a:xfrm>
        </p:spPr>
        <p:txBody>
          <a:bodyPr>
            <a:normAutofit/>
          </a:bodyPr>
          <a:lstStyle/>
          <a:p>
            <a:pPr>
              <a:spcAft>
                <a:spcPts val="600"/>
              </a:spcAft>
            </a:pPr>
            <a:r>
              <a:rPr lang="en-US"/>
              <a:t>IAD Leadership Conference 2019/SeLD-839</a:t>
            </a:r>
          </a:p>
        </p:txBody>
      </p:sp>
      <p:sp>
        <p:nvSpPr>
          <p:cNvPr id="3" name="Date Placeholder 2">
            <a:extLst>
              <a:ext uri="{FF2B5EF4-FFF2-40B4-BE49-F238E27FC236}">
                <a16:creationId xmlns:a16="http://schemas.microsoft.com/office/drawing/2014/main" id="{8D8695AF-43D7-2B43-94D6-52A6CFFF9D12}"/>
              </a:ext>
            </a:extLst>
          </p:cNvPr>
          <p:cNvSpPr>
            <a:spLocks noGrp="1"/>
          </p:cNvSpPr>
          <p:nvPr>
            <p:ph type="dt" sz="half" idx="10"/>
          </p:nvPr>
        </p:nvSpPr>
        <p:spPr>
          <a:xfrm>
            <a:off x="5866071" y="6238816"/>
            <a:ext cx="2065310" cy="323968"/>
          </a:xfrm>
        </p:spPr>
        <p:txBody>
          <a:bodyPr>
            <a:normAutofit/>
          </a:bodyPr>
          <a:lstStyle/>
          <a:p>
            <a:pPr>
              <a:spcAft>
                <a:spcPts val="600"/>
              </a:spcAft>
            </a:pPr>
            <a:fld id="{DA702E2C-9435-294F-B792-7E3DC7EF1B0B}" type="datetime1">
              <a:rPr lang="en-US" smtClean="0"/>
              <a:pPr>
                <a:spcAft>
                  <a:spcPts val="600"/>
                </a:spcAft>
              </a:pPr>
              <a:t>6/25/19</a:t>
            </a:fld>
            <a:endParaRPr lang="en-US"/>
          </a:p>
        </p:txBody>
      </p:sp>
      <p:sp>
        <p:nvSpPr>
          <p:cNvPr id="6" name="Slide Number Placeholder 5">
            <a:extLst>
              <a:ext uri="{FF2B5EF4-FFF2-40B4-BE49-F238E27FC236}">
                <a16:creationId xmlns:a16="http://schemas.microsoft.com/office/drawing/2014/main" id="{6EAE207D-DB43-624D-8CFE-16FB6D3E5207}"/>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12</a:t>
            </a:fld>
            <a:endParaRPr lang="en-US"/>
          </a:p>
        </p:txBody>
      </p:sp>
      <p:graphicFrame>
        <p:nvGraphicFramePr>
          <p:cNvPr id="5" name="Content Placeholder 2">
            <a:extLst>
              <a:ext uri="{FF2B5EF4-FFF2-40B4-BE49-F238E27FC236}">
                <a16:creationId xmlns:a16="http://schemas.microsoft.com/office/drawing/2014/main" id="{9DFEC9AF-4E71-46B8-982E-BD1BB473EF01}"/>
              </a:ext>
            </a:extLst>
          </p:cNvPr>
          <p:cNvGraphicFramePr>
            <a:graphicFrameLocks noGrp="1"/>
          </p:cNvGraphicFramePr>
          <p:nvPr>
            <p:ph idx="1"/>
            <p:extLst>
              <p:ext uri="{D42A27DB-BD31-4B8C-83A1-F6EECF244321}">
                <p14:modId xmlns:p14="http://schemas.microsoft.com/office/powerpoint/2010/main" val="700895027"/>
              </p:ext>
            </p:extLst>
          </p:nvPr>
        </p:nvGraphicFramePr>
        <p:xfrm>
          <a:off x="438411" y="2292263"/>
          <a:ext cx="8517699" cy="3925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7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graphicEl>
                                              <a:dgm id="{E70AB6F0-F96C-463E-8AAA-F19AA15C52C6}"/>
                                            </p:graphicEl>
                                          </p:spTgt>
                                        </p:tgtEl>
                                        <p:attrNameLst>
                                          <p:attrName>style.visibility</p:attrName>
                                        </p:attrNameLst>
                                      </p:cBhvr>
                                      <p:to>
                                        <p:strVal val="visible"/>
                                      </p:to>
                                    </p:set>
                                    <p:anim calcmode="lin" valueType="num">
                                      <p:cBhvr>
                                        <p:cTn id="7" dur="1000" fill="hold"/>
                                        <p:tgtEl>
                                          <p:spTgt spid="5">
                                            <p:graphicEl>
                                              <a:dgm id="{E70AB6F0-F96C-463E-8AAA-F19AA15C52C6}"/>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E70AB6F0-F96C-463E-8AAA-F19AA15C52C6}"/>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E70AB6F0-F96C-463E-8AAA-F19AA15C52C6}"/>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graphicEl>
                                              <a:dgm id="{E70AB6F0-F96C-463E-8AAA-F19AA15C52C6}"/>
                                            </p:graphic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
                                            <p:graphicEl>
                                              <a:dgm id="{19E6F583-C9BF-42AB-AE32-2D6E053C84ED}"/>
                                            </p:graphicEl>
                                          </p:spTgt>
                                        </p:tgtEl>
                                        <p:attrNameLst>
                                          <p:attrName>style.visibility</p:attrName>
                                        </p:attrNameLst>
                                      </p:cBhvr>
                                      <p:to>
                                        <p:strVal val="visible"/>
                                      </p:to>
                                    </p:set>
                                    <p:anim calcmode="lin" valueType="num">
                                      <p:cBhvr>
                                        <p:cTn id="13" dur="1000" fill="hold"/>
                                        <p:tgtEl>
                                          <p:spTgt spid="5">
                                            <p:graphicEl>
                                              <a:dgm id="{19E6F583-C9BF-42AB-AE32-2D6E053C84ED}"/>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19E6F583-C9BF-42AB-AE32-2D6E053C84ED}"/>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19E6F583-C9BF-42AB-AE32-2D6E053C84ED}"/>
                                            </p:graphic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graphicEl>
                                              <a:dgm id="{19E6F583-C9BF-42AB-AE32-2D6E053C84ED}"/>
                                            </p:graphic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5">
                                            <p:graphicEl>
                                              <a:dgm id="{1BEFE96F-3D0B-4552-93E8-DDD668C07E40}"/>
                                            </p:graphicEl>
                                          </p:spTgt>
                                        </p:tgtEl>
                                        <p:attrNameLst>
                                          <p:attrName>style.visibility</p:attrName>
                                        </p:attrNameLst>
                                      </p:cBhvr>
                                      <p:to>
                                        <p:strVal val="visible"/>
                                      </p:to>
                                    </p:set>
                                    <p:anim calcmode="lin" valueType="num">
                                      <p:cBhvr>
                                        <p:cTn id="19" dur="1000" fill="hold"/>
                                        <p:tgtEl>
                                          <p:spTgt spid="5">
                                            <p:graphicEl>
                                              <a:dgm id="{1BEFE96F-3D0B-4552-93E8-DDD668C07E40}"/>
                                            </p:graphicEl>
                                          </p:spTgt>
                                        </p:tgtEl>
                                        <p:attrNameLst>
                                          <p:attrName>ppt_w</p:attrName>
                                        </p:attrNameLst>
                                      </p:cBhvr>
                                      <p:tavLst>
                                        <p:tav tm="0">
                                          <p:val>
                                            <p:fltVal val="0"/>
                                          </p:val>
                                        </p:tav>
                                        <p:tav tm="100000">
                                          <p:val>
                                            <p:strVal val="#ppt_w"/>
                                          </p:val>
                                        </p:tav>
                                      </p:tavLst>
                                    </p:anim>
                                    <p:anim calcmode="lin" valueType="num">
                                      <p:cBhvr>
                                        <p:cTn id="20" dur="1000" fill="hold"/>
                                        <p:tgtEl>
                                          <p:spTgt spid="5">
                                            <p:graphicEl>
                                              <a:dgm id="{1BEFE96F-3D0B-4552-93E8-DDD668C07E40}"/>
                                            </p:graphicEl>
                                          </p:spTgt>
                                        </p:tgtEl>
                                        <p:attrNameLst>
                                          <p:attrName>ppt_h</p:attrName>
                                        </p:attrNameLst>
                                      </p:cBhvr>
                                      <p:tavLst>
                                        <p:tav tm="0">
                                          <p:val>
                                            <p:fltVal val="0"/>
                                          </p:val>
                                        </p:tav>
                                        <p:tav tm="100000">
                                          <p:val>
                                            <p:strVal val="#ppt_h"/>
                                          </p:val>
                                        </p:tav>
                                      </p:tavLst>
                                    </p:anim>
                                    <p:anim calcmode="lin" valueType="num">
                                      <p:cBhvr>
                                        <p:cTn id="21" dur="1000" fill="hold"/>
                                        <p:tgtEl>
                                          <p:spTgt spid="5">
                                            <p:graphicEl>
                                              <a:dgm id="{1BEFE96F-3D0B-4552-93E8-DDD668C07E40}"/>
                                            </p:graphic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graphicEl>
                                              <a:dgm id="{1BEFE96F-3D0B-4552-93E8-DDD668C07E40}"/>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5">
                                            <p:graphicEl>
                                              <a:dgm id="{1E172118-497C-4BC3-B1DF-E3EB7F7C1BF0}"/>
                                            </p:graphicEl>
                                          </p:spTgt>
                                        </p:tgtEl>
                                        <p:attrNameLst>
                                          <p:attrName>style.visibility</p:attrName>
                                        </p:attrNameLst>
                                      </p:cBhvr>
                                      <p:to>
                                        <p:strVal val="visible"/>
                                      </p:to>
                                    </p:set>
                                    <p:anim calcmode="lin" valueType="num">
                                      <p:cBhvr>
                                        <p:cTn id="27" dur="1000" fill="hold"/>
                                        <p:tgtEl>
                                          <p:spTgt spid="5">
                                            <p:graphicEl>
                                              <a:dgm id="{1E172118-497C-4BC3-B1DF-E3EB7F7C1BF0}"/>
                                            </p:graphicEl>
                                          </p:spTgt>
                                        </p:tgtEl>
                                        <p:attrNameLst>
                                          <p:attrName>ppt_w</p:attrName>
                                        </p:attrNameLst>
                                      </p:cBhvr>
                                      <p:tavLst>
                                        <p:tav tm="0">
                                          <p:val>
                                            <p:fltVal val="0"/>
                                          </p:val>
                                        </p:tav>
                                        <p:tav tm="100000">
                                          <p:val>
                                            <p:strVal val="#ppt_w"/>
                                          </p:val>
                                        </p:tav>
                                      </p:tavLst>
                                    </p:anim>
                                    <p:anim calcmode="lin" valueType="num">
                                      <p:cBhvr>
                                        <p:cTn id="28" dur="1000" fill="hold"/>
                                        <p:tgtEl>
                                          <p:spTgt spid="5">
                                            <p:graphicEl>
                                              <a:dgm id="{1E172118-497C-4BC3-B1DF-E3EB7F7C1BF0}"/>
                                            </p:graphicEl>
                                          </p:spTgt>
                                        </p:tgtEl>
                                        <p:attrNameLst>
                                          <p:attrName>ppt_h</p:attrName>
                                        </p:attrNameLst>
                                      </p:cBhvr>
                                      <p:tavLst>
                                        <p:tav tm="0">
                                          <p:val>
                                            <p:fltVal val="0"/>
                                          </p:val>
                                        </p:tav>
                                        <p:tav tm="100000">
                                          <p:val>
                                            <p:strVal val="#ppt_h"/>
                                          </p:val>
                                        </p:tav>
                                      </p:tavLst>
                                    </p:anim>
                                    <p:anim calcmode="lin" valueType="num">
                                      <p:cBhvr>
                                        <p:cTn id="29" dur="1000" fill="hold"/>
                                        <p:tgtEl>
                                          <p:spTgt spid="5">
                                            <p:graphicEl>
                                              <a:dgm id="{1E172118-497C-4BC3-B1DF-E3EB7F7C1BF0}"/>
                                            </p:graphic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5">
                                            <p:graphicEl>
                                              <a:dgm id="{1E172118-497C-4BC3-B1DF-E3EB7F7C1BF0}"/>
                                            </p:graphic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5">
                                            <p:graphicEl>
                                              <a:dgm id="{5DC2C913-F124-41BA-BAB2-FCAADD13FCD3}"/>
                                            </p:graphicEl>
                                          </p:spTgt>
                                        </p:tgtEl>
                                        <p:attrNameLst>
                                          <p:attrName>style.visibility</p:attrName>
                                        </p:attrNameLst>
                                      </p:cBhvr>
                                      <p:to>
                                        <p:strVal val="visible"/>
                                      </p:to>
                                    </p:set>
                                    <p:anim calcmode="lin" valueType="num">
                                      <p:cBhvr>
                                        <p:cTn id="33" dur="1000" fill="hold"/>
                                        <p:tgtEl>
                                          <p:spTgt spid="5">
                                            <p:graphicEl>
                                              <a:dgm id="{5DC2C913-F124-41BA-BAB2-FCAADD13FCD3}"/>
                                            </p:graphicEl>
                                          </p:spTgt>
                                        </p:tgtEl>
                                        <p:attrNameLst>
                                          <p:attrName>ppt_w</p:attrName>
                                        </p:attrNameLst>
                                      </p:cBhvr>
                                      <p:tavLst>
                                        <p:tav tm="0">
                                          <p:val>
                                            <p:fltVal val="0"/>
                                          </p:val>
                                        </p:tav>
                                        <p:tav tm="100000">
                                          <p:val>
                                            <p:strVal val="#ppt_w"/>
                                          </p:val>
                                        </p:tav>
                                      </p:tavLst>
                                    </p:anim>
                                    <p:anim calcmode="lin" valueType="num">
                                      <p:cBhvr>
                                        <p:cTn id="34" dur="1000" fill="hold"/>
                                        <p:tgtEl>
                                          <p:spTgt spid="5">
                                            <p:graphicEl>
                                              <a:dgm id="{5DC2C913-F124-41BA-BAB2-FCAADD13FCD3}"/>
                                            </p:graphicEl>
                                          </p:spTgt>
                                        </p:tgtEl>
                                        <p:attrNameLst>
                                          <p:attrName>ppt_h</p:attrName>
                                        </p:attrNameLst>
                                      </p:cBhvr>
                                      <p:tavLst>
                                        <p:tav tm="0">
                                          <p:val>
                                            <p:fltVal val="0"/>
                                          </p:val>
                                        </p:tav>
                                        <p:tav tm="100000">
                                          <p:val>
                                            <p:strVal val="#ppt_h"/>
                                          </p:val>
                                        </p:tav>
                                      </p:tavLst>
                                    </p:anim>
                                    <p:anim calcmode="lin" valueType="num">
                                      <p:cBhvr>
                                        <p:cTn id="35" dur="1000" fill="hold"/>
                                        <p:tgtEl>
                                          <p:spTgt spid="5">
                                            <p:graphicEl>
                                              <a:dgm id="{5DC2C913-F124-41BA-BAB2-FCAADD13FCD3}"/>
                                            </p:graphic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
                                            <p:graphicEl>
                                              <a:dgm id="{5DC2C913-F124-41BA-BAB2-FCAADD13FCD3}"/>
                                            </p:graphic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5">
                                            <p:graphicEl>
                                              <a:dgm id="{C34F4CE7-5E6D-4221-A1F3-B8C2B6A70B5E}"/>
                                            </p:graphicEl>
                                          </p:spTgt>
                                        </p:tgtEl>
                                        <p:attrNameLst>
                                          <p:attrName>style.visibility</p:attrName>
                                        </p:attrNameLst>
                                      </p:cBhvr>
                                      <p:to>
                                        <p:strVal val="visible"/>
                                      </p:to>
                                    </p:set>
                                    <p:anim calcmode="lin" valueType="num">
                                      <p:cBhvr>
                                        <p:cTn id="39" dur="1000" fill="hold"/>
                                        <p:tgtEl>
                                          <p:spTgt spid="5">
                                            <p:graphicEl>
                                              <a:dgm id="{C34F4CE7-5E6D-4221-A1F3-B8C2B6A70B5E}"/>
                                            </p:graphicEl>
                                          </p:spTgt>
                                        </p:tgtEl>
                                        <p:attrNameLst>
                                          <p:attrName>ppt_w</p:attrName>
                                        </p:attrNameLst>
                                      </p:cBhvr>
                                      <p:tavLst>
                                        <p:tav tm="0">
                                          <p:val>
                                            <p:fltVal val="0"/>
                                          </p:val>
                                        </p:tav>
                                        <p:tav tm="100000">
                                          <p:val>
                                            <p:strVal val="#ppt_w"/>
                                          </p:val>
                                        </p:tav>
                                      </p:tavLst>
                                    </p:anim>
                                    <p:anim calcmode="lin" valueType="num">
                                      <p:cBhvr>
                                        <p:cTn id="40" dur="1000" fill="hold"/>
                                        <p:tgtEl>
                                          <p:spTgt spid="5">
                                            <p:graphicEl>
                                              <a:dgm id="{C34F4CE7-5E6D-4221-A1F3-B8C2B6A70B5E}"/>
                                            </p:graphicEl>
                                          </p:spTgt>
                                        </p:tgtEl>
                                        <p:attrNameLst>
                                          <p:attrName>ppt_h</p:attrName>
                                        </p:attrNameLst>
                                      </p:cBhvr>
                                      <p:tavLst>
                                        <p:tav tm="0">
                                          <p:val>
                                            <p:fltVal val="0"/>
                                          </p:val>
                                        </p:tav>
                                        <p:tav tm="100000">
                                          <p:val>
                                            <p:strVal val="#ppt_h"/>
                                          </p:val>
                                        </p:tav>
                                      </p:tavLst>
                                    </p:anim>
                                    <p:anim calcmode="lin" valueType="num">
                                      <p:cBhvr>
                                        <p:cTn id="41" dur="1000" fill="hold"/>
                                        <p:tgtEl>
                                          <p:spTgt spid="5">
                                            <p:graphicEl>
                                              <a:dgm id="{C34F4CE7-5E6D-4221-A1F3-B8C2B6A70B5E}"/>
                                            </p:graphic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
                                            <p:graphicEl>
                                              <a:dgm id="{C34F4CE7-5E6D-4221-A1F3-B8C2B6A70B5E}"/>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
                                            <p:graphicEl>
                                              <a:dgm id="{BB00501C-35C7-46C0-A372-5B7684B44F09}"/>
                                            </p:graphicEl>
                                          </p:spTgt>
                                        </p:tgtEl>
                                        <p:attrNameLst>
                                          <p:attrName>style.visibility</p:attrName>
                                        </p:attrNameLst>
                                      </p:cBhvr>
                                      <p:to>
                                        <p:strVal val="visible"/>
                                      </p:to>
                                    </p:set>
                                    <p:anim calcmode="lin" valueType="num">
                                      <p:cBhvr>
                                        <p:cTn id="47" dur="1000" fill="hold"/>
                                        <p:tgtEl>
                                          <p:spTgt spid="5">
                                            <p:graphicEl>
                                              <a:dgm id="{BB00501C-35C7-46C0-A372-5B7684B44F09}"/>
                                            </p:graphicEl>
                                          </p:spTgt>
                                        </p:tgtEl>
                                        <p:attrNameLst>
                                          <p:attrName>ppt_w</p:attrName>
                                        </p:attrNameLst>
                                      </p:cBhvr>
                                      <p:tavLst>
                                        <p:tav tm="0">
                                          <p:val>
                                            <p:fltVal val="0"/>
                                          </p:val>
                                        </p:tav>
                                        <p:tav tm="100000">
                                          <p:val>
                                            <p:strVal val="#ppt_w"/>
                                          </p:val>
                                        </p:tav>
                                      </p:tavLst>
                                    </p:anim>
                                    <p:anim calcmode="lin" valueType="num">
                                      <p:cBhvr>
                                        <p:cTn id="48" dur="1000" fill="hold"/>
                                        <p:tgtEl>
                                          <p:spTgt spid="5">
                                            <p:graphicEl>
                                              <a:dgm id="{BB00501C-35C7-46C0-A372-5B7684B44F09}"/>
                                            </p:graphicEl>
                                          </p:spTgt>
                                        </p:tgtEl>
                                        <p:attrNameLst>
                                          <p:attrName>ppt_h</p:attrName>
                                        </p:attrNameLst>
                                      </p:cBhvr>
                                      <p:tavLst>
                                        <p:tav tm="0">
                                          <p:val>
                                            <p:fltVal val="0"/>
                                          </p:val>
                                        </p:tav>
                                        <p:tav tm="100000">
                                          <p:val>
                                            <p:strVal val="#ppt_h"/>
                                          </p:val>
                                        </p:tav>
                                      </p:tavLst>
                                    </p:anim>
                                    <p:anim calcmode="lin" valueType="num">
                                      <p:cBhvr>
                                        <p:cTn id="49" dur="1000" fill="hold"/>
                                        <p:tgtEl>
                                          <p:spTgt spid="5">
                                            <p:graphicEl>
                                              <a:dgm id="{BB00501C-35C7-46C0-A372-5B7684B44F09}"/>
                                            </p:graphic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
                                            <p:graphicEl>
                                              <a:dgm id="{BB00501C-35C7-46C0-A372-5B7684B44F09}"/>
                                            </p:graphic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5">
                                            <p:graphicEl>
                                              <a:dgm id="{2834AE94-67A2-42C7-8EEA-9E884443F114}"/>
                                            </p:graphicEl>
                                          </p:spTgt>
                                        </p:tgtEl>
                                        <p:attrNameLst>
                                          <p:attrName>style.visibility</p:attrName>
                                        </p:attrNameLst>
                                      </p:cBhvr>
                                      <p:to>
                                        <p:strVal val="visible"/>
                                      </p:to>
                                    </p:set>
                                    <p:anim calcmode="lin" valueType="num">
                                      <p:cBhvr>
                                        <p:cTn id="53" dur="1000" fill="hold"/>
                                        <p:tgtEl>
                                          <p:spTgt spid="5">
                                            <p:graphicEl>
                                              <a:dgm id="{2834AE94-67A2-42C7-8EEA-9E884443F114}"/>
                                            </p:graphicEl>
                                          </p:spTgt>
                                        </p:tgtEl>
                                        <p:attrNameLst>
                                          <p:attrName>ppt_w</p:attrName>
                                        </p:attrNameLst>
                                      </p:cBhvr>
                                      <p:tavLst>
                                        <p:tav tm="0">
                                          <p:val>
                                            <p:fltVal val="0"/>
                                          </p:val>
                                        </p:tav>
                                        <p:tav tm="100000">
                                          <p:val>
                                            <p:strVal val="#ppt_w"/>
                                          </p:val>
                                        </p:tav>
                                      </p:tavLst>
                                    </p:anim>
                                    <p:anim calcmode="lin" valueType="num">
                                      <p:cBhvr>
                                        <p:cTn id="54" dur="1000" fill="hold"/>
                                        <p:tgtEl>
                                          <p:spTgt spid="5">
                                            <p:graphicEl>
                                              <a:dgm id="{2834AE94-67A2-42C7-8EEA-9E884443F114}"/>
                                            </p:graphicEl>
                                          </p:spTgt>
                                        </p:tgtEl>
                                        <p:attrNameLst>
                                          <p:attrName>ppt_h</p:attrName>
                                        </p:attrNameLst>
                                      </p:cBhvr>
                                      <p:tavLst>
                                        <p:tav tm="0">
                                          <p:val>
                                            <p:fltVal val="0"/>
                                          </p:val>
                                        </p:tav>
                                        <p:tav tm="100000">
                                          <p:val>
                                            <p:strVal val="#ppt_h"/>
                                          </p:val>
                                        </p:tav>
                                      </p:tavLst>
                                    </p:anim>
                                    <p:anim calcmode="lin" valueType="num">
                                      <p:cBhvr>
                                        <p:cTn id="55" dur="1000" fill="hold"/>
                                        <p:tgtEl>
                                          <p:spTgt spid="5">
                                            <p:graphicEl>
                                              <a:dgm id="{2834AE94-67A2-42C7-8EEA-9E884443F114}"/>
                                            </p:graphic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
                                            <p:graphicEl>
                                              <a:dgm id="{2834AE94-67A2-42C7-8EEA-9E884443F114}"/>
                                            </p:graphicEl>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5">
                                            <p:graphicEl>
                                              <a:dgm id="{F1EDEA37-ECCB-47EA-BEC1-386AFB575B20}"/>
                                            </p:graphicEl>
                                          </p:spTgt>
                                        </p:tgtEl>
                                        <p:attrNameLst>
                                          <p:attrName>style.visibility</p:attrName>
                                        </p:attrNameLst>
                                      </p:cBhvr>
                                      <p:to>
                                        <p:strVal val="visible"/>
                                      </p:to>
                                    </p:set>
                                    <p:anim calcmode="lin" valueType="num">
                                      <p:cBhvr>
                                        <p:cTn id="59" dur="1000" fill="hold"/>
                                        <p:tgtEl>
                                          <p:spTgt spid="5">
                                            <p:graphicEl>
                                              <a:dgm id="{F1EDEA37-ECCB-47EA-BEC1-386AFB575B20}"/>
                                            </p:graphicEl>
                                          </p:spTgt>
                                        </p:tgtEl>
                                        <p:attrNameLst>
                                          <p:attrName>ppt_w</p:attrName>
                                        </p:attrNameLst>
                                      </p:cBhvr>
                                      <p:tavLst>
                                        <p:tav tm="0">
                                          <p:val>
                                            <p:fltVal val="0"/>
                                          </p:val>
                                        </p:tav>
                                        <p:tav tm="100000">
                                          <p:val>
                                            <p:strVal val="#ppt_w"/>
                                          </p:val>
                                        </p:tav>
                                      </p:tavLst>
                                    </p:anim>
                                    <p:anim calcmode="lin" valueType="num">
                                      <p:cBhvr>
                                        <p:cTn id="60" dur="1000" fill="hold"/>
                                        <p:tgtEl>
                                          <p:spTgt spid="5">
                                            <p:graphicEl>
                                              <a:dgm id="{F1EDEA37-ECCB-47EA-BEC1-386AFB575B20}"/>
                                            </p:graphicEl>
                                          </p:spTgt>
                                        </p:tgtEl>
                                        <p:attrNameLst>
                                          <p:attrName>ppt_h</p:attrName>
                                        </p:attrNameLst>
                                      </p:cBhvr>
                                      <p:tavLst>
                                        <p:tav tm="0">
                                          <p:val>
                                            <p:fltVal val="0"/>
                                          </p:val>
                                        </p:tav>
                                        <p:tav tm="100000">
                                          <p:val>
                                            <p:strVal val="#ppt_h"/>
                                          </p:val>
                                        </p:tav>
                                      </p:tavLst>
                                    </p:anim>
                                    <p:anim calcmode="lin" valueType="num">
                                      <p:cBhvr>
                                        <p:cTn id="61" dur="1000" fill="hold"/>
                                        <p:tgtEl>
                                          <p:spTgt spid="5">
                                            <p:graphicEl>
                                              <a:dgm id="{F1EDEA37-ECCB-47EA-BEC1-386AFB575B20}"/>
                                            </p:graphic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5">
                                            <p:graphicEl>
                                              <a:dgm id="{F1EDEA37-ECCB-47EA-BEC1-386AFB575B20}"/>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5">
                                            <p:graphicEl>
                                              <a:dgm id="{84D34E7E-07EA-45B2-9EEF-69627F6EB7ED}"/>
                                            </p:graphicEl>
                                          </p:spTgt>
                                        </p:tgtEl>
                                        <p:attrNameLst>
                                          <p:attrName>style.visibility</p:attrName>
                                        </p:attrNameLst>
                                      </p:cBhvr>
                                      <p:to>
                                        <p:strVal val="visible"/>
                                      </p:to>
                                    </p:set>
                                    <p:anim calcmode="lin" valueType="num">
                                      <p:cBhvr>
                                        <p:cTn id="67" dur="1000" fill="hold"/>
                                        <p:tgtEl>
                                          <p:spTgt spid="5">
                                            <p:graphicEl>
                                              <a:dgm id="{84D34E7E-07EA-45B2-9EEF-69627F6EB7ED}"/>
                                            </p:graphicEl>
                                          </p:spTgt>
                                        </p:tgtEl>
                                        <p:attrNameLst>
                                          <p:attrName>ppt_w</p:attrName>
                                        </p:attrNameLst>
                                      </p:cBhvr>
                                      <p:tavLst>
                                        <p:tav tm="0">
                                          <p:val>
                                            <p:fltVal val="0"/>
                                          </p:val>
                                        </p:tav>
                                        <p:tav tm="100000">
                                          <p:val>
                                            <p:strVal val="#ppt_w"/>
                                          </p:val>
                                        </p:tav>
                                      </p:tavLst>
                                    </p:anim>
                                    <p:anim calcmode="lin" valueType="num">
                                      <p:cBhvr>
                                        <p:cTn id="68" dur="1000" fill="hold"/>
                                        <p:tgtEl>
                                          <p:spTgt spid="5">
                                            <p:graphicEl>
                                              <a:dgm id="{84D34E7E-07EA-45B2-9EEF-69627F6EB7ED}"/>
                                            </p:graphicEl>
                                          </p:spTgt>
                                        </p:tgtEl>
                                        <p:attrNameLst>
                                          <p:attrName>ppt_h</p:attrName>
                                        </p:attrNameLst>
                                      </p:cBhvr>
                                      <p:tavLst>
                                        <p:tav tm="0">
                                          <p:val>
                                            <p:fltVal val="0"/>
                                          </p:val>
                                        </p:tav>
                                        <p:tav tm="100000">
                                          <p:val>
                                            <p:strVal val="#ppt_h"/>
                                          </p:val>
                                        </p:tav>
                                      </p:tavLst>
                                    </p:anim>
                                    <p:anim calcmode="lin" valueType="num">
                                      <p:cBhvr>
                                        <p:cTn id="69" dur="1000" fill="hold"/>
                                        <p:tgtEl>
                                          <p:spTgt spid="5">
                                            <p:graphicEl>
                                              <a:dgm id="{84D34E7E-07EA-45B2-9EEF-69627F6EB7ED}"/>
                                            </p:graphic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5">
                                            <p:graphicEl>
                                              <a:dgm id="{84D34E7E-07EA-45B2-9EEF-69627F6EB7ED}"/>
                                            </p:graphicEl>
                                          </p:spTgt>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5">
                                            <p:graphicEl>
                                              <a:dgm id="{0C75F10D-9882-4C1A-B9A2-D6656F495BD2}"/>
                                            </p:graphicEl>
                                          </p:spTgt>
                                        </p:tgtEl>
                                        <p:attrNameLst>
                                          <p:attrName>style.visibility</p:attrName>
                                        </p:attrNameLst>
                                      </p:cBhvr>
                                      <p:to>
                                        <p:strVal val="visible"/>
                                      </p:to>
                                    </p:set>
                                    <p:anim calcmode="lin" valueType="num">
                                      <p:cBhvr>
                                        <p:cTn id="73" dur="1000" fill="hold"/>
                                        <p:tgtEl>
                                          <p:spTgt spid="5">
                                            <p:graphicEl>
                                              <a:dgm id="{0C75F10D-9882-4C1A-B9A2-D6656F495BD2}"/>
                                            </p:graphicEl>
                                          </p:spTgt>
                                        </p:tgtEl>
                                        <p:attrNameLst>
                                          <p:attrName>ppt_w</p:attrName>
                                        </p:attrNameLst>
                                      </p:cBhvr>
                                      <p:tavLst>
                                        <p:tav tm="0">
                                          <p:val>
                                            <p:fltVal val="0"/>
                                          </p:val>
                                        </p:tav>
                                        <p:tav tm="100000">
                                          <p:val>
                                            <p:strVal val="#ppt_w"/>
                                          </p:val>
                                        </p:tav>
                                      </p:tavLst>
                                    </p:anim>
                                    <p:anim calcmode="lin" valueType="num">
                                      <p:cBhvr>
                                        <p:cTn id="74" dur="1000" fill="hold"/>
                                        <p:tgtEl>
                                          <p:spTgt spid="5">
                                            <p:graphicEl>
                                              <a:dgm id="{0C75F10D-9882-4C1A-B9A2-D6656F495BD2}"/>
                                            </p:graphicEl>
                                          </p:spTgt>
                                        </p:tgtEl>
                                        <p:attrNameLst>
                                          <p:attrName>ppt_h</p:attrName>
                                        </p:attrNameLst>
                                      </p:cBhvr>
                                      <p:tavLst>
                                        <p:tav tm="0">
                                          <p:val>
                                            <p:fltVal val="0"/>
                                          </p:val>
                                        </p:tav>
                                        <p:tav tm="100000">
                                          <p:val>
                                            <p:strVal val="#ppt_h"/>
                                          </p:val>
                                        </p:tav>
                                      </p:tavLst>
                                    </p:anim>
                                    <p:anim calcmode="lin" valueType="num">
                                      <p:cBhvr>
                                        <p:cTn id="75" dur="1000" fill="hold"/>
                                        <p:tgtEl>
                                          <p:spTgt spid="5">
                                            <p:graphicEl>
                                              <a:dgm id="{0C75F10D-9882-4C1A-B9A2-D6656F495BD2}"/>
                                            </p:graphicEl>
                                          </p:spTgt>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5">
                                            <p:graphicEl>
                                              <a:dgm id="{0C75F10D-9882-4C1A-B9A2-D6656F495BD2}"/>
                                            </p:graphicEl>
                                          </p:spTgt>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childTnLst>
                                    <p:set>
                                      <p:cBhvr>
                                        <p:cTn id="78" dur="1" fill="hold">
                                          <p:stCondLst>
                                            <p:cond delay="0"/>
                                          </p:stCondLst>
                                        </p:cTn>
                                        <p:tgtEl>
                                          <p:spTgt spid="5">
                                            <p:graphicEl>
                                              <a:dgm id="{2AFACA6B-C0BD-4C54-9A76-2AF848ACC351}"/>
                                            </p:graphicEl>
                                          </p:spTgt>
                                        </p:tgtEl>
                                        <p:attrNameLst>
                                          <p:attrName>style.visibility</p:attrName>
                                        </p:attrNameLst>
                                      </p:cBhvr>
                                      <p:to>
                                        <p:strVal val="visible"/>
                                      </p:to>
                                    </p:set>
                                    <p:anim calcmode="lin" valueType="num">
                                      <p:cBhvr>
                                        <p:cTn id="79" dur="1000" fill="hold"/>
                                        <p:tgtEl>
                                          <p:spTgt spid="5">
                                            <p:graphicEl>
                                              <a:dgm id="{2AFACA6B-C0BD-4C54-9A76-2AF848ACC351}"/>
                                            </p:graphicEl>
                                          </p:spTgt>
                                        </p:tgtEl>
                                        <p:attrNameLst>
                                          <p:attrName>ppt_w</p:attrName>
                                        </p:attrNameLst>
                                      </p:cBhvr>
                                      <p:tavLst>
                                        <p:tav tm="0">
                                          <p:val>
                                            <p:fltVal val="0"/>
                                          </p:val>
                                        </p:tav>
                                        <p:tav tm="100000">
                                          <p:val>
                                            <p:strVal val="#ppt_w"/>
                                          </p:val>
                                        </p:tav>
                                      </p:tavLst>
                                    </p:anim>
                                    <p:anim calcmode="lin" valueType="num">
                                      <p:cBhvr>
                                        <p:cTn id="80" dur="1000" fill="hold"/>
                                        <p:tgtEl>
                                          <p:spTgt spid="5">
                                            <p:graphicEl>
                                              <a:dgm id="{2AFACA6B-C0BD-4C54-9A76-2AF848ACC351}"/>
                                            </p:graphicEl>
                                          </p:spTgt>
                                        </p:tgtEl>
                                        <p:attrNameLst>
                                          <p:attrName>ppt_h</p:attrName>
                                        </p:attrNameLst>
                                      </p:cBhvr>
                                      <p:tavLst>
                                        <p:tav tm="0">
                                          <p:val>
                                            <p:fltVal val="0"/>
                                          </p:val>
                                        </p:tav>
                                        <p:tav tm="100000">
                                          <p:val>
                                            <p:strVal val="#ppt_h"/>
                                          </p:val>
                                        </p:tav>
                                      </p:tavLst>
                                    </p:anim>
                                    <p:anim calcmode="lin" valueType="num">
                                      <p:cBhvr>
                                        <p:cTn id="81" dur="1000" fill="hold"/>
                                        <p:tgtEl>
                                          <p:spTgt spid="5">
                                            <p:graphicEl>
                                              <a:dgm id="{2AFACA6B-C0BD-4C54-9A76-2AF848ACC351}"/>
                                            </p:graphic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5">
                                            <p:graphicEl>
                                              <a:dgm id="{2AFACA6B-C0BD-4C54-9A76-2AF848ACC351}"/>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5">
                                            <p:graphicEl>
                                              <a:dgm id="{3EF49188-9602-4807-9712-D1207CDA01F3}"/>
                                            </p:graphicEl>
                                          </p:spTgt>
                                        </p:tgtEl>
                                        <p:attrNameLst>
                                          <p:attrName>style.visibility</p:attrName>
                                        </p:attrNameLst>
                                      </p:cBhvr>
                                      <p:to>
                                        <p:strVal val="visible"/>
                                      </p:to>
                                    </p:set>
                                    <p:anim calcmode="lin" valueType="num">
                                      <p:cBhvr>
                                        <p:cTn id="87" dur="1000" fill="hold"/>
                                        <p:tgtEl>
                                          <p:spTgt spid="5">
                                            <p:graphicEl>
                                              <a:dgm id="{3EF49188-9602-4807-9712-D1207CDA01F3}"/>
                                            </p:graphicEl>
                                          </p:spTgt>
                                        </p:tgtEl>
                                        <p:attrNameLst>
                                          <p:attrName>ppt_w</p:attrName>
                                        </p:attrNameLst>
                                      </p:cBhvr>
                                      <p:tavLst>
                                        <p:tav tm="0">
                                          <p:val>
                                            <p:fltVal val="0"/>
                                          </p:val>
                                        </p:tav>
                                        <p:tav tm="100000">
                                          <p:val>
                                            <p:strVal val="#ppt_w"/>
                                          </p:val>
                                        </p:tav>
                                      </p:tavLst>
                                    </p:anim>
                                    <p:anim calcmode="lin" valueType="num">
                                      <p:cBhvr>
                                        <p:cTn id="88" dur="1000" fill="hold"/>
                                        <p:tgtEl>
                                          <p:spTgt spid="5">
                                            <p:graphicEl>
                                              <a:dgm id="{3EF49188-9602-4807-9712-D1207CDA01F3}"/>
                                            </p:graphicEl>
                                          </p:spTgt>
                                        </p:tgtEl>
                                        <p:attrNameLst>
                                          <p:attrName>ppt_h</p:attrName>
                                        </p:attrNameLst>
                                      </p:cBhvr>
                                      <p:tavLst>
                                        <p:tav tm="0">
                                          <p:val>
                                            <p:fltVal val="0"/>
                                          </p:val>
                                        </p:tav>
                                        <p:tav tm="100000">
                                          <p:val>
                                            <p:strVal val="#ppt_h"/>
                                          </p:val>
                                        </p:tav>
                                      </p:tavLst>
                                    </p:anim>
                                    <p:anim calcmode="lin" valueType="num">
                                      <p:cBhvr>
                                        <p:cTn id="89" dur="1000" fill="hold"/>
                                        <p:tgtEl>
                                          <p:spTgt spid="5">
                                            <p:graphicEl>
                                              <a:dgm id="{3EF49188-9602-4807-9712-D1207CDA01F3}"/>
                                            </p:graphic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5">
                                            <p:graphicEl>
                                              <a:dgm id="{3EF49188-9602-4807-9712-D1207CDA01F3}"/>
                                            </p:graphicEl>
                                          </p:spTgt>
                                        </p:tgtEl>
                                        <p:attrNameLst>
                                          <p:attrName>ppt_y</p:attrName>
                                        </p:attrNameLst>
                                      </p:cBhvr>
                                      <p:tavLst>
                                        <p:tav tm="0" fmla="#ppt_y+(sin(-2*pi*(1-$))*-#ppt_x+cos(-2*pi*(1-$))*(1-#ppt_y))*(1-$)">
                                          <p:val>
                                            <p:fltVal val="0"/>
                                          </p:val>
                                        </p:tav>
                                        <p:tav tm="100000">
                                          <p:val>
                                            <p:fltVal val="1"/>
                                          </p:val>
                                        </p:tav>
                                      </p:tavLst>
                                    </p:anim>
                                  </p:childTnLst>
                                </p:cTn>
                              </p:par>
                              <p:par>
                                <p:cTn id="91" presetID="15" presetClass="entr" presetSubtype="0" fill="hold" grpId="0" nodeType="withEffect">
                                  <p:stCondLst>
                                    <p:cond delay="0"/>
                                  </p:stCondLst>
                                  <p:childTnLst>
                                    <p:set>
                                      <p:cBhvr>
                                        <p:cTn id="92" dur="1" fill="hold">
                                          <p:stCondLst>
                                            <p:cond delay="0"/>
                                          </p:stCondLst>
                                        </p:cTn>
                                        <p:tgtEl>
                                          <p:spTgt spid="5">
                                            <p:graphicEl>
                                              <a:dgm id="{FD06DE98-D3B7-4790-972D-9B2AE77E5162}"/>
                                            </p:graphicEl>
                                          </p:spTgt>
                                        </p:tgtEl>
                                        <p:attrNameLst>
                                          <p:attrName>style.visibility</p:attrName>
                                        </p:attrNameLst>
                                      </p:cBhvr>
                                      <p:to>
                                        <p:strVal val="visible"/>
                                      </p:to>
                                    </p:set>
                                    <p:anim calcmode="lin" valueType="num">
                                      <p:cBhvr>
                                        <p:cTn id="93" dur="1000" fill="hold"/>
                                        <p:tgtEl>
                                          <p:spTgt spid="5">
                                            <p:graphicEl>
                                              <a:dgm id="{FD06DE98-D3B7-4790-972D-9B2AE77E5162}"/>
                                            </p:graphicEl>
                                          </p:spTgt>
                                        </p:tgtEl>
                                        <p:attrNameLst>
                                          <p:attrName>ppt_w</p:attrName>
                                        </p:attrNameLst>
                                      </p:cBhvr>
                                      <p:tavLst>
                                        <p:tav tm="0">
                                          <p:val>
                                            <p:fltVal val="0"/>
                                          </p:val>
                                        </p:tav>
                                        <p:tav tm="100000">
                                          <p:val>
                                            <p:strVal val="#ppt_w"/>
                                          </p:val>
                                        </p:tav>
                                      </p:tavLst>
                                    </p:anim>
                                    <p:anim calcmode="lin" valueType="num">
                                      <p:cBhvr>
                                        <p:cTn id="94" dur="1000" fill="hold"/>
                                        <p:tgtEl>
                                          <p:spTgt spid="5">
                                            <p:graphicEl>
                                              <a:dgm id="{FD06DE98-D3B7-4790-972D-9B2AE77E5162}"/>
                                            </p:graphicEl>
                                          </p:spTgt>
                                        </p:tgtEl>
                                        <p:attrNameLst>
                                          <p:attrName>ppt_h</p:attrName>
                                        </p:attrNameLst>
                                      </p:cBhvr>
                                      <p:tavLst>
                                        <p:tav tm="0">
                                          <p:val>
                                            <p:fltVal val="0"/>
                                          </p:val>
                                        </p:tav>
                                        <p:tav tm="100000">
                                          <p:val>
                                            <p:strVal val="#ppt_h"/>
                                          </p:val>
                                        </p:tav>
                                      </p:tavLst>
                                    </p:anim>
                                    <p:anim calcmode="lin" valueType="num">
                                      <p:cBhvr>
                                        <p:cTn id="95" dur="1000" fill="hold"/>
                                        <p:tgtEl>
                                          <p:spTgt spid="5">
                                            <p:graphicEl>
                                              <a:dgm id="{FD06DE98-D3B7-4790-972D-9B2AE77E5162}"/>
                                            </p:graphicEl>
                                          </p:spTgt>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5">
                                            <p:graphicEl>
                                              <a:dgm id="{FD06DE98-D3B7-4790-972D-9B2AE77E5162}"/>
                                            </p:graphicEl>
                                          </p:spTgt>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grpId="0" nodeType="withEffect">
                                  <p:stCondLst>
                                    <p:cond delay="0"/>
                                  </p:stCondLst>
                                  <p:childTnLst>
                                    <p:set>
                                      <p:cBhvr>
                                        <p:cTn id="98" dur="1" fill="hold">
                                          <p:stCondLst>
                                            <p:cond delay="0"/>
                                          </p:stCondLst>
                                        </p:cTn>
                                        <p:tgtEl>
                                          <p:spTgt spid="5">
                                            <p:graphicEl>
                                              <a:dgm id="{14BAD4CC-5B1F-4977-BA8C-84ADAC57FEF5}"/>
                                            </p:graphicEl>
                                          </p:spTgt>
                                        </p:tgtEl>
                                        <p:attrNameLst>
                                          <p:attrName>style.visibility</p:attrName>
                                        </p:attrNameLst>
                                      </p:cBhvr>
                                      <p:to>
                                        <p:strVal val="visible"/>
                                      </p:to>
                                    </p:set>
                                    <p:anim calcmode="lin" valueType="num">
                                      <p:cBhvr>
                                        <p:cTn id="99" dur="1000" fill="hold"/>
                                        <p:tgtEl>
                                          <p:spTgt spid="5">
                                            <p:graphicEl>
                                              <a:dgm id="{14BAD4CC-5B1F-4977-BA8C-84ADAC57FEF5}"/>
                                            </p:graphicEl>
                                          </p:spTgt>
                                        </p:tgtEl>
                                        <p:attrNameLst>
                                          <p:attrName>ppt_w</p:attrName>
                                        </p:attrNameLst>
                                      </p:cBhvr>
                                      <p:tavLst>
                                        <p:tav tm="0">
                                          <p:val>
                                            <p:fltVal val="0"/>
                                          </p:val>
                                        </p:tav>
                                        <p:tav tm="100000">
                                          <p:val>
                                            <p:strVal val="#ppt_w"/>
                                          </p:val>
                                        </p:tav>
                                      </p:tavLst>
                                    </p:anim>
                                    <p:anim calcmode="lin" valueType="num">
                                      <p:cBhvr>
                                        <p:cTn id="100" dur="1000" fill="hold"/>
                                        <p:tgtEl>
                                          <p:spTgt spid="5">
                                            <p:graphicEl>
                                              <a:dgm id="{14BAD4CC-5B1F-4977-BA8C-84ADAC57FEF5}"/>
                                            </p:graphicEl>
                                          </p:spTgt>
                                        </p:tgtEl>
                                        <p:attrNameLst>
                                          <p:attrName>ppt_h</p:attrName>
                                        </p:attrNameLst>
                                      </p:cBhvr>
                                      <p:tavLst>
                                        <p:tav tm="0">
                                          <p:val>
                                            <p:fltVal val="0"/>
                                          </p:val>
                                        </p:tav>
                                        <p:tav tm="100000">
                                          <p:val>
                                            <p:strVal val="#ppt_h"/>
                                          </p:val>
                                        </p:tav>
                                      </p:tavLst>
                                    </p:anim>
                                    <p:anim calcmode="lin" valueType="num">
                                      <p:cBhvr>
                                        <p:cTn id="101" dur="1000" fill="hold"/>
                                        <p:tgtEl>
                                          <p:spTgt spid="5">
                                            <p:graphicEl>
                                              <a:dgm id="{14BAD4CC-5B1F-4977-BA8C-84ADAC57FEF5}"/>
                                            </p:graphicEl>
                                          </p:spTgt>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5">
                                            <p:graphicEl>
                                              <a:dgm id="{14BAD4CC-5B1F-4977-BA8C-84ADAC57FEF5}"/>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p:stCondLst>
                        <p:cond delay="indefinite"/>
                      </p:stCondLst>
                      <p:childTnLst>
                        <p:par>
                          <p:cTn id="104" fill="hold">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5">
                                            <p:graphicEl>
                                              <a:dgm id="{ECA84C12-6A28-48F6-BF52-B61FFE90E1DC}"/>
                                            </p:graphicEl>
                                          </p:spTgt>
                                        </p:tgtEl>
                                        <p:attrNameLst>
                                          <p:attrName>style.visibility</p:attrName>
                                        </p:attrNameLst>
                                      </p:cBhvr>
                                      <p:to>
                                        <p:strVal val="visible"/>
                                      </p:to>
                                    </p:set>
                                    <p:anim calcmode="lin" valueType="num">
                                      <p:cBhvr>
                                        <p:cTn id="107" dur="1000" fill="hold"/>
                                        <p:tgtEl>
                                          <p:spTgt spid="5">
                                            <p:graphicEl>
                                              <a:dgm id="{ECA84C12-6A28-48F6-BF52-B61FFE90E1DC}"/>
                                            </p:graphicEl>
                                          </p:spTgt>
                                        </p:tgtEl>
                                        <p:attrNameLst>
                                          <p:attrName>ppt_w</p:attrName>
                                        </p:attrNameLst>
                                      </p:cBhvr>
                                      <p:tavLst>
                                        <p:tav tm="0">
                                          <p:val>
                                            <p:fltVal val="0"/>
                                          </p:val>
                                        </p:tav>
                                        <p:tav tm="100000">
                                          <p:val>
                                            <p:strVal val="#ppt_w"/>
                                          </p:val>
                                        </p:tav>
                                      </p:tavLst>
                                    </p:anim>
                                    <p:anim calcmode="lin" valueType="num">
                                      <p:cBhvr>
                                        <p:cTn id="108" dur="1000" fill="hold"/>
                                        <p:tgtEl>
                                          <p:spTgt spid="5">
                                            <p:graphicEl>
                                              <a:dgm id="{ECA84C12-6A28-48F6-BF52-B61FFE90E1DC}"/>
                                            </p:graphicEl>
                                          </p:spTgt>
                                        </p:tgtEl>
                                        <p:attrNameLst>
                                          <p:attrName>ppt_h</p:attrName>
                                        </p:attrNameLst>
                                      </p:cBhvr>
                                      <p:tavLst>
                                        <p:tav tm="0">
                                          <p:val>
                                            <p:fltVal val="0"/>
                                          </p:val>
                                        </p:tav>
                                        <p:tav tm="100000">
                                          <p:val>
                                            <p:strVal val="#ppt_h"/>
                                          </p:val>
                                        </p:tav>
                                      </p:tavLst>
                                    </p:anim>
                                    <p:anim calcmode="lin" valueType="num">
                                      <p:cBhvr>
                                        <p:cTn id="109" dur="1000" fill="hold"/>
                                        <p:tgtEl>
                                          <p:spTgt spid="5">
                                            <p:graphicEl>
                                              <a:dgm id="{ECA84C12-6A28-48F6-BF52-B61FFE90E1DC}"/>
                                            </p:graphicEl>
                                          </p:spTgt>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5">
                                            <p:graphicEl>
                                              <a:dgm id="{ECA84C12-6A28-48F6-BF52-B61FFE90E1DC}"/>
                                            </p:graphicEl>
                                          </p:spTgt>
                                        </p:tgtEl>
                                        <p:attrNameLst>
                                          <p:attrName>ppt_y</p:attrName>
                                        </p:attrNameLst>
                                      </p:cBhvr>
                                      <p:tavLst>
                                        <p:tav tm="0" fmla="#ppt_y+(sin(-2*pi*(1-$))*-#ppt_x+cos(-2*pi*(1-$))*(1-#ppt_y))*(1-$)">
                                          <p:val>
                                            <p:fltVal val="0"/>
                                          </p:val>
                                        </p:tav>
                                        <p:tav tm="100000">
                                          <p:val>
                                            <p:fltVal val="1"/>
                                          </p:val>
                                        </p:tav>
                                      </p:tavLst>
                                    </p:anim>
                                  </p:childTnLst>
                                </p:cTn>
                              </p:par>
                              <p:par>
                                <p:cTn id="111" presetID="15" presetClass="entr" presetSubtype="0" fill="hold" grpId="0" nodeType="withEffect">
                                  <p:stCondLst>
                                    <p:cond delay="0"/>
                                  </p:stCondLst>
                                  <p:childTnLst>
                                    <p:set>
                                      <p:cBhvr>
                                        <p:cTn id="112" dur="1" fill="hold">
                                          <p:stCondLst>
                                            <p:cond delay="0"/>
                                          </p:stCondLst>
                                        </p:cTn>
                                        <p:tgtEl>
                                          <p:spTgt spid="5">
                                            <p:graphicEl>
                                              <a:dgm id="{9A709F61-A769-4A86-B2E2-287EBC2EF9B8}"/>
                                            </p:graphicEl>
                                          </p:spTgt>
                                        </p:tgtEl>
                                        <p:attrNameLst>
                                          <p:attrName>style.visibility</p:attrName>
                                        </p:attrNameLst>
                                      </p:cBhvr>
                                      <p:to>
                                        <p:strVal val="visible"/>
                                      </p:to>
                                    </p:set>
                                    <p:anim calcmode="lin" valueType="num">
                                      <p:cBhvr>
                                        <p:cTn id="113" dur="1000" fill="hold"/>
                                        <p:tgtEl>
                                          <p:spTgt spid="5">
                                            <p:graphicEl>
                                              <a:dgm id="{9A709F61-A769-4A86-B2E2-287EBC2EF9B8}"/>
                                            </p:graphicEl>
                                          </p:spTgt>
                                        </p:tgtEl>
                                        <p:attrNameLst>
                                          <p:attrName>ppt_w</p:attrName>
                                        </p:attrNameLst>
                                      </p:cBhvr>
                                      <p:tavLst>
                                        <p:tav tm="0">
                                          <p:val>
                                            <p:fltVal val="0"/>
                                          </p:val>
                                        </p:tav>
                                        <p:tav tm="100000">
                                          <p:val>
                                            <p:strVal val="#ppt_w"/>
                                          </p:val>
                                        </p:tav>
                                      </p:tavLst>
                                    </p:anim>
                                    <p:anim calcmode="lin" valueType="num">
                                      <p:cBhvr>
                                        <p:cTn id="114" dur="1000" fill="hold"/>
                                        <p:tgtEl>
                                          <p:spTgt spid="5">
                                            <p:graphicEl>
                                              <a:dgm id="{9A709F61-A769-4A86-B2E2-287EBC2EF9B8}"/>
                                            </p:graphicEl>
                                          </p:spTgt>
                                        </p:tgtEl>
                                        <p:attrNameLst>
                                          <p:attrName>ppt_h</p:attrName>
                                        </p:attrNameLst>
                                      </p:cBhvr>
                                      <p:tavLst>
                                        <p:tav tm="0">
                                          <p:val>
                                            <p:fltVal val="0"/>
                                          </p:val>
                                        </p:tav>
                                        <p:tav tm="100000">
                                          <p:val>
                                            <p:strVal val="#ppt_h"/>
                                          </p:val>
                                        </p:tav>
                                      </p:tavLst>
                                    </p:anim>
                                    <p:anim calcmode="lin" valueType="num">
                                      <p:cBhvr>
                                        <p:cTn id="115" dur="1000" fill="hold"/>
                                        <p:tgtEl>
                                          <p:spTgt spid="5">
                                            <p:graphicEl>
                                              <a:dgm id="{9A709F61-A769-4A86-B2E2-287EBC2EF9B8}"/>
                                            </p:graphicEl>
                                          </p:spTgt>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5">
                                            <p:graphicEl>
                                              <a:dgm id="{9A709F61-A769-4A86-B2E2-287EBC2EF9B8}"/>
                                            </p:graphicEl>
                                          </p:spTgt>
                                        </p:tgtEl>
                                        <p:attrNameLst>
                                          <p:attrName>ppt_y</p:attrName>
                                        </p:attrNameLst>
                                      </p:cBhvr>
                                      <p:tavLst>
                                        <p:tav tm="0" fmla="#ppt_y+(sin(-2*pi*(1-$))*-#ppt_x+cos(-2*pi*(1-$))*(1-#ppt_y))*(1-$)">
                                          <p:val>
                                            <p:fltVal val="0"/>
                                          </p:val>
                                        </p:tav>
                                        <p:tav tm="100000">
                                          <p:val>
                                            <p:fltVal val="1"/>
                                          </p:val>
                                        </p:tav>
                                      </p:tavLst>
                                    </p:anim>
                                  </p:childTnLst>
                                </p:cTn>
                              </p:par>
                              <p:par>
                                <p:cTn id="117" presetID="15" presetClass="entr" presetSubtype="0" fill="hold" grpId="0" nodeType="withEffect">
                                  <p:stCondLst>
                                    <p:cond delay="0"/>
                                  </p:stCondLst>
                                  <p:childTnLst>
                                    <p:set>
                                      <p:cBhvr>
                                        <p:cTn id="118" dur="1" fill="hold">
                                          <p:stCondLst>
                                            <p:cond delay="0"/>
                                          </p:stCondLst>
                                        </p:cTn>
                                        <p:tgtEl>
                                          <p:spTgt spid="5">
                                            <p:graphicEl>
                                              <a:dgm id="{14EE5423-B80D-4FFF-97EA-A37C0A919B2B}"/>
                                            </p:graphicEl>
                                          </p:spTgt>
                                        </p:tgtEl>
                                        <p:attrNameLst>
                                          <p:attrName>style.visibility</p:attrName>
                                        </p:attrNameLst>
                                      </p:cBhvr>
                                      <p:to>
                                        <p:strVal val="visible"/>
                                      </p:to>
                                    </p:set>
                                    <p:anim calcmode="lin" valueType="num">
                                      <p:cBhvr>
                                        <p:cTn id="119" dur="1000" fill="hold"/>
                                        <p:tgtEl>
                                          <p:spTgt spid="5">
                                            <p:graphicEl>
                                              <a:dgm id="{14EE5423-B80D-4FFF-97EA-A37C0A919B2B}"/>
                                            </p:graphicEl>
                                          </p:spTgt>
                                        </p:tgtEl>
                                        <p:attrNameLst>
                                          <p:attrName>ppt_w</p:attrName>
                                        </p:attrNameLst>
                                      </p:cBhvr>
                                      <p:tavLst>
                                        <p:tav tm="0">
                                          <p:val>
                                            <p:fltVal val="0"/>
                                          </p:val>
                                        </p:tav>
                                        <p:tav tm="100000">
                                          <p:val>
                                            <p:strVal val="#ppt_w"/>
                                          </p:val>
                                        </p:tav>
                                      </p:tavLst>
                                    </p:anim>
                                    <p:anim calcmode="lin" valueType="num">
                                      <p:cBhvr>
                                        <p:cTn id="120" dur="1000" fill="hold"/>
                                        <p:tgtEl>
                                          <p:spTgt spid="5">
                                            <p:graphicEl>
                                              <a:dgm id="{14EE5423-B80D-4FFF-97EA-A37C0A919B2B}"/>
                                            </p:graphicEl>
                                          </p:spTgt>
                                        </p:tgtEl>
                                        <p:attrNameLst>
                                          <p:attrName>ppt_h</p:attrName>
                                        </p:attrNameLst>
                                      </p:cBhvr>
                                      <p:tavLst>
                                        <p:tav tm="0">
                                          <p:val>
                                            <p:fltVal val="0"/>
                                          </p:val>
                                        </p:tav>
                                        <p:tav tm="100000">
                                          <p:val>
                                            <p:strVal val="#ppt_h"/>
                                          </p:val>
                                        </p:tav>
                                      </p:tavLst>
                                    </p:anim>
                                    <p:anim calcmode="lin" valueType="num">
                                      <p:cBhvr>
                                        <p:cTn id="121" dur="1000" fill="hold"/>
                                        <p:tgtEl>
                                          <p:spTgt spid="5">
                                            <p:graphicEl>
                                              <a:dgm id="{14EE5423-B80D-4FFF-97EA-A37C0A919B2B}"/>
                                            </p:graphicEl>
                                          </p:spTgt>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5">
                                            <p:graphicEl>
                                              <a:dgm id="{14EE5423-B80D-4FFF-97EA-A37C0A919B2B}"/>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15" presetClass="entr" presetSubtype="0" fill="hold" grpId="0" nodeType="clickEffect">
                                  <p:stCondLst>
                                    <p:cond delay="0"/>
                                  </p:stCondLst>
                                  <p:childTnLst>
                                    <p:set>
                                      <p:cBhvr>
                                        <p:cTn id="126" dur="1" fill="hold">
                                          <p:stCondLst>
                                            <p:cond delay="0"/>
                                          </p:stCondLst>
                                        </p:cTn>
                                        <p:tgtEl>
                                          <p:spTgt spid="5">
                                            <p:graphicEl>
                                              <a:dgm id="{2722BDBE-66A6-46E1-974B-2A568C633933}"/>
                                            </p:graphicEl>
                                          </p:spTgt>
                                        </p:tgtEl>
                                        <p:attrNameLst>
                                          <p:attrName>style.visibility</p:attrName>
                                        </p:attrNameLst>
                                      </p:cBhvr>
                                      <p:to>
                                        <p:strVal val="visible"/>
                                      </p:to>
                                    </p:set>
                                    <p:anim calcmode="lin" valueType="num">
                                      <p:cBhvr>
                                        <p:cTn id="127" dur="1000" fill="hold"/>
                                        <p:tgtEl>
                                          <p:spTgt spid="5">
                                            <p:graphicEl>
                                              <a:dgm id="{2722BDBE-66A6-46E1-974B-2A568C633933}"/>
                                            </p:graphicEl>
                                          </p:spTgt>
                                        </p:tgtEl>
                                        <p:attrNameLst>
                                          <p:attrName>ppt_w</p:attrName>
                                        </p:attrNameLst>
                                      </p:cBhvr>
                                      <p:tavLst>
                                        <p:tav tm="0">
                                          <p:val>
                                            <p:fltVal val="0"/>
                                          </p:val>
                                        </p:tav>
                                        <p:tav tm="100000">
                                          <p:val>
                                            <p:strVal val="#ppt_w"/>
                                          </p:val>
                                        </p:tav>
                                      </p:tavLst>
                                    </p:anim>
                                    <p:anim calcmode="lin" valueType="num">
                                      <p:cBhvr>
                                        <p:cTn id="128" dur="1000" fill="hold"/>
                                        <p:tgtEl>
                                          <p:spTgt spid="5">
                                            <p:graphicEl>
                                              <a:dgm id="{2722BDBE-66A6-46E1-974B-2A568C633933}"/>
                                            </p:graphicEl>
                                          </p:spTgt>
                                        </p:tgtEl>
                                        <p:attrNameLst>
                                          <p:attrName>ppt_h</p:attrName>
                                        </p:attrNameLst>
                                      </p:cBhvr>
                                      <p:tavLst>
                                        <p:tav tm="0">
                                          <p:val>
                                            <p:fltVal val="0"/>
                                          </p:val>
                                        </p:tav>
                                        <p:tav tm="100000">
                                          <p:val>
                                            <p:strVal val="#ppt_h"/>
                                          </p:val>
                                        </p:tav>
                                      </p:tavLst>
                                    </p:anim>
                                    <p:anim calcmode="lin" valueType="num">
                                      <p:cBhvr>
                                        <p:cTn id="129" dur="1000" fill="hold"/>
                                        <p:tgtEl>
                                          <p:spTgt spid="5">
                                            <p:graphicEl>
                                              <a:dgm id="{2722BDBE-66A6-46E1-974B-2A568C633933}"/>
                                            </p:graphicEl>
                                          </p:spTgt>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5">
                                            <p:graphicEl>
                                              <a:dgm id="{2722BDBE-66A6-46E1-974B-2A568C633933}"/>
                                            </p:graphicEl>
                                          </p:spTgt>
                                        </p:tgtEl>
                                        <p:attrNameLst>
                                          <p:attrName>ppt_y</p:attrName>
                                        </p:attrNameLst>
                                      </p:cBhvr>
                                      <p:tavLst>
                                        <p:tav tm="0" fmla="#ppt_y+(sin(-2*pi*(1-$))*-#ppt_x+cos(-2*pi*(1-$))*(1-#ppt_y))*(1-$)">
                                          <p:val>
                                            <p:fltVal val="0"/>
                                          </p:val>
                                        </p:tav>
                                        <p:tav tm="100000">
                                          <p:val>
                                            <p:fltVal val="1"/>
                                          </p:val>
                                        </p:tav>
                                      </p:tavLst>
                                    </p:anim>
                                  </p:childTnLst>
                                </p:cTn>
                              </p:par>
                              <p:par>
                                <p:cTn id="131" presetID="15" presetClass="entr" presetSubtype="0" fill="hold" grpId="0" nodeType="withEffect">
                                  <p:stCondLst>
                                    <p:cond delay="0"/>
                                  </p:stCondLst>
                                  <p:childTnLst>
                                    <p:set>
                                      <p:cBhvr>
                                        <p:cTn id="132" dur="1" fill="hold">
                                          <p:stCondLst>
                                            <p:cond delay="0"/>
                                          </p:stCondLst>
                                        </p:cTn>
                                        <p:tgtEl>
                                          <p:spTgt spid="5">
                                            <p:graphicEl>
                                              <a:dgm id="{736DB066-254D-4059-A903-8B87CBE08C43}"/>
                                            </p:graphicEl>
                                          </p:spTgt>
                                        </p:tgtEl>
                                        <p:attrNameLst>
                                          <p:attrName>style.visibility</p:attrName>
                                        </p:attrNameLst>
                                      </p:cBhvr>
                                      <p:to>
                                        <p:strVal val="visible"/>
                                      </p:to>
                                    </p:set>
                                    <p:anim calcmode="lin" valueType="num">
                                      <p:cBhvr>
                                        <p:cTn id="133" dur="1000" fill="hold"/>
                                        <p:tgtEl>
                                          <p:spTgt spid="5">
                                            <p:graphicEl>
                                              <a:dgm id="{736DB066-254D-4059-A903-8B87CBE08C43}"/>
                                            </p:graphicEl>
                                          </p:spTgt>
                                        </p:tgtEl>
                                        <p:attrNameLst>
                                          <p:attrName>ppt_w</p:attrName>
                                        </p:attrNameLst>
                                      </p:cBhvr>
                                      <p:tavLst>
                                        <p:tav tm="0">
                                          <p:val>
                                            <p:fltVal val="0"/>
                                          </p:val>
                                        </p:tav>
                                        <p:tav tm="100000">
                                          <p:val>
                                            <p:strVal val="#ppt_w"/>
                                          </p:val>
                                        </p:tav>
                                      </p:tavLst>
                                    </p:anim>
                                    <p:anim calcmode="lin" valueType="num">
                                      <p:cBhvr>
                                        <p:cTn id="134" dur="1000" fill="hold"/>
                                        <p:tgtEl>
                                          <p:spTgt spid="5">
                                            <p:graphicEl>
                                              <a:dgm id="{736DB066-254D-4059-A903-8B87CBE08C43}"/>
                                            </p:graphicEl>
                                          </p:spTgt>
                                        </p:tgtEl>
                                        <p:attrNameLst>
                                          <p:attrName>ppt_h</p:attrName>
                                        </p:attrNameLst>
                                      </p:cBhvr>
                                      <p:tavLst>
                                        <p:tav tm="0">
                                          <p:val>
                                            <p:fltVal val="0"/>
                                          </p:val>
                                        </p:tav>
                                        <p:tav tm="100000">
                                          <p:val>
                                            <p:strVal val="#ppt_h"/>
                                          </p:val>
                                        </p:tav>
                                      </p:tavLst>
                                    </p:anim>
                                    <p:anim calcmode="lin" valueType="num">
                                      <p:cBhvr>
                                        <p:cTn id="135" dur="1000" fill="hold"/>
                                        <p:tgtEl>
                                          <p:spTgt spid="5">
                                            <p:graphicEl>
                                              <a:dgm id="{736DB066-254D-4059-A903-8B87CBE08C43}"/>
                                            </p:graphicEl>
                                          </p:spTgt>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5">
                                            <p:graphicEl>
                                              <a:dgm id="{736DB066-254D-4059-A903-8B87CBE08C43}"/>
                                            </p:graphicEl>
                                          </p:spTgt>
                                        </p:tgtEl>
                                        <p:attrNameLst>
                                          <p:attrName>ppt_y</p:attrName>
                                        </p:attrNameLst>
                                      </p:cBhvr>
                                      <p:tavLst>
                                        <p:tav tm="0" fmla="#ppt_y+(sin(-2*pi*(1-$))*-#ppt_x+cos(-2*pi*(1-$))*(1-#ppt_y))*(1-$)">
                                          <p:val>
                                            <p:fltVal val="0"/>
                                          </p:val>
                                        </p:tav>
                                        <p:tav tm="100000">
                                          <p:val>
                                            <p:fltVal val="1"/>
                                          </p:val>
                                        </p:tav>
                                      </p:tavLst>
                                    </p:anim>
                                  </p:childTnLst>
                                </p:cTn>
                              </p:par>
                              <p:par>
                                <p:cTn id="137" presetID="15" presetClass="entr" presetSubtype="0" fill="hold" grpId="0" nodeType="withEffect">
                                  <p:stCondLst>
                                    <p:cond delay="0"/>
                                  </p:stCondLst>
                                  <p:childTnLst>
                                    <p:set>
                                      <p:cBhvr>
                                        <p:cTn id="138" dur="1" fill="hold">
                                          <p:stCondLst>
                                            <p:cond delay="0"/>
                                          </p:stCondLst>
                                        </p:cTn>
                                        <p:tgtEl>
                                          <p:spTgt spid="5">
                                            <p:graphicEl>
                                              <a:dgm id="{0736BB19-A2B4-41DA-BB75-4A75C504551D}"/>
                                            </p:graphicEl>
                                          </p:spTgt>
                                        </p:tgtEl>
                                        <p:attrNameLst>
                                          <p:attrName>style.visibility</p:attrName>
                                        </p:attrNameLst>
                                      </p:cBhvr>
                                      <p:to>
                                        <p:strVal val="visible"/>
                                      </p:to>
                                    </p:set>
                                    <p:anim calcmode="lin" valueType="num">
                                      <p:cBhvr>
                                        <p:cTn id="139" dur="1000" fill="hold"/>
                                        <p:tgtEl>
                                          <p:spTgt spid="5">
                                            <p:graphicEl>
                                              <a:dgm id="{0736BB19-A2B4-41DA-BB75-4A75C504551D}"/>
                                            </p:graphicEl>
                                          </p:spTgt>
                                        </p:tgtEl>
                                        <p:attrNameLst>
                                          <p:attrName>ppt_w</p:attrName>
                                        </p:attrNameLst>
                                      </p:cBhvr>
                                      <p:tavLst>
                                        <p:tav tm="0">
                                          <p:val>
                                            <p:fltVal val="0"/>
                                          </p:val>
                                        </p:tav>
                                        <p:tav tm="100000">
                                          <p:val>
                                            <p:strVal val="#ppt_w"/>
                                          </p:val>
                                        </p:tav>
                                      </p:tavLst>
                                    </p:anim>
                                    <p:anim calcmode="lin" valueType="num">
                                      <p:cBhvr>
                                        <p:cTn id="140" dur="1000" fill="hold"/>
                                        <p:tgtEl>
                                          <p:spTgt spid="5">
                                            <p:graphicEl>
                                              <a:dgm id="{0736BB19-A2B4-41DA-BB75-4A75C504551D}"/>
                                            </p:graphicEl>
                                          </p:spTgt>
                                        </p:tgtEl>
                                        <p:attrNameLst>
                                          <p:attrName>ppt_h</p:attrName>
                                        </p:attrNameLst>
                                      </p:cBhvr>
                                      <p:tavLst>
                                        <p:tav tm="0">
                                          <p:val>
                                            <p:fltVal val="0"/>
                                          </p:val>
                                        </p:tav>
                                        <p:tav tm="100000">
                                          <p:val>
                                            <p:strVal val="#ppt_h"/>
                                          </p:val>
                                        </p:tav>
                                      </p:tavLst>
                                    </p:anim>
                                    <p:anim calcmode="lin" valueType="num">
                                      <p:cBhvr>
                                        <p:cTn id="141" dur="1000" fill="hold"/>
                                        <p:tgtEl>
                                          <p:spTgt spid="5">
                                            <p:graphicEl>
                                              <a:dgm id="{0736BB19-A2B4-41DA-BB75-4A75C504551D}"/>
                                            </p:graphicEl>
                                          </p:spTgt>
                                        </p:tgtEl>
                                        <p:attrNameLst>
                                          <p:attrName>ppt_x</p:attrName>
                                        </p:attrNameLst>
                                      </p:cBhvr>
                                      <p:tavLst>
                                        <p:tav tm="0" fmla="#ppt_x+(cos(-2*pi*(1-$))*-#ppt_x-sin(-2*pi*(1-$))*(1-#ppt_y))*(1-$)">
                                          <p:val>
                                            <p:fltVal val="0"/>
                                          </p:val>
                                        </p:tav>
                                        <p:tav tm="100000">
                                          <p:val>
                                            <p:fltVal val="1"/>
                                          </p:val>
                                        </p:tav>
                                      </p:tavLst>
                                    </p:anim>
                                    <p:anim calcmode="lin" valueType="num">
                                      <p:cBhvr>
                                        <p:cTn id="142" dur="1000" fill="hold"/>
                                        <p:tgtEl>
                                          <p:spTgt spid="5">
                                            <p:graphicEl>
                                              <a:dgm id="{0736BB19-A2B4-41DA-BB75-4A75C504551D}"/>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3" fill="hold">
                      <p:stCondLst>
                        <p:cond delay="indefinite"/>
                      </p:stCondLst>
                      <p:childTnLst>
                        <p:par>
                          <p:cTn id="144" fill="hold">
                            <p:stCondLst>
                              <p:cond delay="0"/>
                            </p:stCondLst>
                            <p:childTnLst>
                              <p:par>
                                <p:cTn id="145" presetID="15" presetClass="entr" presetSubtype="0" fill="hold" grpId="0" nodeType="clickEffect">
                                  <p:stCondLst>
                                    <p:cond delay="0"/>
                                  </p:stCondLst>
                                  <p:childTnLst>
                                    <p:set>
                                      <p:cBhvr>
                                        <p:cTn id="146" dur="1" fill="hold">
                                          <p:stCondLst>
                                            <p:cond delay="0"/>
                                          </p:stCondLst>
                                        </p:cTn>
                                        <p:tgtEl>
                                          <p:spTgt spid="5">
                                            <p:graphicEl>
                                              <a:dgm id="{390D292C-283B-4EDB-9E0D-89AE5467EF4F}"/>
                                            </p:graphicEl>
                                          </p:spTgt>
                                        </p:tgtEl>
                                        <p:attrNameLst>
                                          <p:attrName>style.visibility</p:attrName>
                                        </p:attrNameLst>
                                      </p:cBhvr>
                                      <p:to>
                                        <p:strVal val="visible"/>
                                      </p:to>
                                    </p:set>
                                    <p:anim calcmode="lin" valueType="num">
                                      <p:cBhvr>
                                        <p:cTn id="147" dur="1000" fill="hold"/>
                                        <p:tgtEl>
                                          <p:spTgt spid="5">
                                            <p:graphicEl>
                                              <a:dgm id="{390D292C-283B-4EDB-9E0D-89AE5467EF4F}"/>
                                            </p:graphicEl>
                                          </p:spTgt>
                                        </p:tgtEl>
                                        <p:attrNameLst>
                                          <p:attrName>ppt_w</p:attrName>
                                        </p:attrNameLst>
                                      </p:cBhvr>
                                      <p:tavLst>
                                        <p:tav tm="0">
                                          <p:val>
                                            <p:fltVal val="0"/>
                                          </p:val>
                                        </p:tav>
                                        <p:tav tm="100000">
                                          <p:val>
                                            <p:strVal val="#ppt_w"/>
                                          </p:val>
                                        </p:tav>
                                      </p:tavLst>
                                    </p:anim>
                                    <p:anim calcmode="lin" valueType="num">
                                      <p:cBhvr>
                                        <p:cTn id="148" dur="1000" fill="hold"/>
                                        <p:tgtEl>
                                          <p:spTgt spid="5">
                                            <p:graphicEl>
                                              <a:dgm id="{390D292C-283B-4EDB-9E0D-89AE5467EF4F}"/>
                                            </p:graphicEl>
                                          </p:spTgt>
                                        </p:tgtEl>
                                        <p:attrNameLst>
                                          <p:attrName>ppt_h</p:attrName>
                                        </p:attrNameLst>
                                      </p:cBhvr>
                                      <p:tavLst>
                                        <p:tav tm="0">
                                          <p:val>
                                            <p:fltVal val="0"/>
                                          </p:val>
                                        </p:tav>
                                        <p:tav tm="100000">
                                          <p:val>
                                            <p:strVal val="#ppt_h"/>
                                          </p:val>
                                        </p:tav>
                                      </p:tavLst>
                                    </p:anim>
                                    <p:anim calcmode="lin" valueType="num">
                                      <p:cBhvr>
                                        <p:cTn id="149" dur="1000" fill="hold"/>
                                        <p:tgtEl>
                                          <p:spTgt spid="5">
                                            <p:graphicEl>
                                              <a:dgm id="{390D292C-283B-4EDB-9E0D-89AE5467EF4F}"/>
                                            </p:graphicEl>
                                          </p:spTgt>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5">
                                            <p:graphicEl>
                                              <a:dgm id="{390D292C-283B-4EDB-9E0D-89AE5467EF4F}"/>
                                            </p:graphicEl>
                                          </p:spTgt>
                                        </p:tgtEl>
                                        <p:attrNameLst>
                                          <p:attrName>ppt_y</p:attrName>
                                        </p:attrNameLst>
                                      </p:cBhvr>
                                      <p:tavLst>
                                        <p:tav tm="0" fmla="#ppt_y+(sin(-2*pi*(1-$))*-#ppt_x+cos(-2*pi*(1-$))*(1-#ppt_y))*(1-$)">
                                          <p:val>
                                            <p:fltVal val="0"/>
                                          </p:val>
                                        </p:tav>
                                        <p:tav tm="100000">
                                          <p:val>
                                            <p:fltVal val="1"/>
                                          </p:val>
                                        </p:tav>
                                      </p:tavLst>
                                    </p:anim>
                                  </p:childTnLst>
                                </p:cTn>
                              </p:par>
                              <p:par>
                                <p:cTn id="151" presetID="15" presetClass="entr" presetSubtype="0" fill="hold" grpId="0" nodeType="withEffect">
                                  <p:stCondLst>
                                    <p:cond delay="0"/>
                                  </p:stCondLst>
                                  <p:childTnLst>
                                    <p:set>
                                      <p:cBhvr>
                                        <p:cTn id="152" dur="1" fill="hold">
                                          <p:stCondLst>
                                            <p:cond delay="0"/>
                                          </p:stCondLst>
                                        </p:cTn>
                                        <p:tgtEl>
                                          <p:spTgt spid="5">
                                            <p:graphicEl>
                                              <a:dgm id="{49E766F0-5580-4B66-B92B-B4073D415ACC}"/>
                                            </p:graphicEl>
                                          </p:spTgt>
                                        </p:tgtEl>
                                        <p:attrNameLst>
                                          <p:attrName>style.visibility</p:attrName>
                                        </p:attrNameLst>
                                      </p:cBhvr>
                                      <p:to>
                                        <p:strVal val="visible"/>
                                      </p:to>
                                    </p:set>
                                    <p:anim calcmode="lin" valueType="num">
                                      <p:cBhvr>
                                        <p:cTn id="153" dur="1000" fill="hold"/>
                                        <p:tgtEl>
                                          <p:spTgt spid="5">
                                            <p:graphicEl>
                                              <a:dgm id="{49E766F0-5580-4B66-B92B-B4073D415ACC}"/>
                                            </p:graphicEl>
                                          </p:spTgt>
                                        </p:tgtEl>
                                        <p:attrNameLst>
                                          <p:attrName>ppt_w</p:attrName>
                                        </p:attrNameLst>
                                      </p:cBhvr>
                                      <p:tavLst>
                                        <p:tav tm="0">
                                          <p:val>
                                            <p:fltVal val="0"/>
                                          </p:val>
                                        </p:tav>
                                        <p:tav tm="100000">
                                          <p:val>
                                            <p:strVal val="#ppt_w"/>
                                          </p:val>
                                        </p:tav>
                                      </p:tavLst>
                                    </p:anim>
                                    <p:anim calcmode="lin" valueType="num">
                                      <p:cBhvr>
                                        <p:cTn id="154" dur="1000" fill="hold"/>
                                        <p:tgtEl>
                                          <p:spTgt spid="5">
                                            <p:graphicEl>
                                              <a:dgm id="{49E766F0-5580-4B66-B92B-B4073D415ACC}"/>
                                            </p:graphicEl>
                                          </p:spTgt>
                                        </p:tgtEl>
                                        <p:attrNameLst>
                                          <p:attrName>ppt_h</p:attrName>
                                        </p:attrNameLst>
                                      </p:cBhvr>
                                      <p:tavLst>
                                        <p:tav tm="0">
                                          <p:val>
                                            <p:fltVal val="0"/>
                                          </p:val>
                                        </p:tav>
                                        <p:tav tm="100000">
                                          <p:val>
                                            <p:strVal val="#ppt_h"/>
                                          </p:val>
                                        </p:tav>
                                      </p:tavLst>
                                    </p:anim>
                                    <p:anim calcmode="lin" valueType="num">
                                      <p:cBhvr>
                                        <p:cTn id="155" dur="1000" fill="hold"/>
                                        <p:tgtEl>
                                          <p:spTgt spid="5">
                                            <p:graphicEl>
                                              <a:dgm id="{49E766F0-5580-4B66-B92B-B4073D415ACC}"/>
                                            </p:graphicEl>
                                          </p:spTgt>
                                        </p:tgtEl>
                                        <p:attrNameLst>
                                          <p:attrName>ppt_x</p:attrName>
                                        </p:attrNameLst>
                                      </p:cBhvr>
                                      <p:tavLst>
                                        <p:tav tm="0" fmla="#ppt_x+(cos(-2*pi*(1-$))*-#ppt_x-sin(-2*pi*(1-$))*(1-#ppt_y))*(1-$)">
                                          <p:val>
                                            <p:fltVal val="0"/>
                                          </p:val>
                                        </p:tav>
                                        <p:tav tm="100000">
                                          <p:val>
                                            <p:fltVal val="1"/>
                                          </p:val>
                                        </p:tav>
                                      </p:tavLst>
                                    </p:anim>
                                    <p:anim calcmode="lin" valueType="num">
                                      <p:cBhvr>
                                        <p:cTn id="156" dur="1000" fill="hold"/>
                                        <p:tgtEl>
                                          <p:spTgt spid="5">
                                            <p:graphicEl>
                                              <a:dgm id="{49E766F0-5580-4B66-B92B-B4073D415ACC}"/>
                                            </p:graphicEl>
                                          </p:spTgt>
                                        </p:tgtEl>
                                        <p:attrNameLst>
                                          <p:attrName>ppt_y</p:attrName>
                                        </p:attrNameLst>
                                      </p:cBhvr>
                                      <p:tavLst>
                                        <p:tav tm="0" fmla="#ppt_y+(sin(-2*pi*(1-$))*-#ppt_x+cos(-2*pi*(1-$))*(1-#ppt_y))*(1-$)">
                                          <p:val>
                                            <p:fltVal val="0"/>
                                          </p:val>
                                        </p:tav>
                                        <p:tav tm="100000">
                                          <p:val>
                                            <p:fltVal val="1"/>
                                          </p:val>
                                        </p:tav>
                                      </p:tavLst>
                                    </p:anim>
                                  </p:childTnLst>
                                </p:cTn>
                              </p:par>
                              <p:par>
                                <p:cTn id="157" presetID="15" presetClass="entr" presetSubtype="0" fill="hold" grpId="0" nodeType="withEffect">
                                  <p:stCondLst>
                                    <p:cond delay="0"/>
                                  </p:stCondLst>
                                  <p:childTnLst>
                                    <p:set>
                                      <p:cBhvr>
                                        <p:cTn id="158" dur="1" fill="hold">
                                          <p:stCondLst>
                                            <p:cond delay="0"/>
                                          </p:stCondLst>
                                        </p:cTn>
                                        <p:tgtEl>
                                          <p:spTgt spid="5">
                                            <p:graphicEl>
                                              <a:dgm id="{795D9849-6658-4A93-9E53-645D0413AB7E}"/>
                                            </p:graphicEl>
                                          </p:spTgt>
                                        </p:tgtEl>
                                        <p:attrNameLst>
                                          <p:attrName>style.visibility</p:attrName>
                                        </p:attrNameLst>
                                      </p:cBhvr>
                                      <p:to>
                                        <p:strVal val="visible"/>
                                      </p:to>
                                    </p:set>
                                    <p:anim calcmode="lin" valueType="num">
                                      <p:cBhvr>
                                        <p:cTn id="159" dur="1000" fill="hold"/>
                                        <p:tgtEl>
                                          <p:spTgt spid="5">
                                            <p:graphicEl>
                                              <a:dgm id="{795D9849-6658-4A93-9E53-645D0413AB7E}"/>
                                            </p:graphicEl>
                                          </p:spTgt>
                                        </p:tgtEl>
                                        <p:attrNameLst>
                                          <p:attrName>ppt_w</p:attrName>
                                        </p:attrNameLst>
                                      </p:cBhvr>
                                      <p:tavLst>
                                        <p:tav tm="0">
                                          <p:val>
                                            <p:fltVal val="0"/>
                                          </p:val>
                                        </p:tav>
                                        <p:tav tm="100000">
                                          <p:val>
                                            <p:strVal val="#ppt_w"/>
                                          </p:val>
                                        </p:tav>
                                      </p:tavLst>
                                    </p:anim>
                                    <p:anim calcmode="lin" valueType="num">
                                      <p:cBhvr>
                                        <p:cTn id="160" dur="1000" fill="hold"/>
                                        <p:tgtEl>
                                          <p:spTgt spid="5">
                                            <p:graphicEl>
                                              <a:dgm id="{795D9849-6658-4A93-9E53-645D0413AB7E}"/>
                                            </p:graphicEl>
                                          </p:spTgt>
                                        </p:tgtEl>
                                        <p:attrNameLst>
                                          <p:attrName>ppt_h</p:attrName>
                                        </p:attrNameLst>
                                      </p:cBhvr>
                                      <p:tavLst>
                                        <p:tav tm="0">
                                          <p:val>
                                            <p:fltVal val="0"/>
                                          </p:val>
                                        </p:tav>
                                        <p:tav tm="100000">
                                          <p:val>
                                            <p:strVal val="#ppt_h"/>
                                          </p:val>
                                        </p:tav>
                                      </p:tavLst>
                                    </p:anim>
                                    <p:anim calcmode="lin" valueType="num">
                                      <p:cBhvr>
                                        <p:cTn id="161" dur="1000" fill="hold"/>
                                        <p:tgtEl>
                                          <p:spTgt spid="5">
                                            <p:graphicEl>
                                              <a:dgm id="{795D9849-6658-4A93-9E53-645D0413AB7E}"/>
                                            </p:graphicEl>
                                          </p:spTgt>
                                        </p:tgtEl>
                                        <p:attrNameLst>
                                          <p:attrName>ppt_x</p:attrName>
                                        </p:attrNameLst>
                                      </p:cBhvr>
                                      <p:tavLst>
                                        <p:tav tm="0" fmla="#ppt_x+(cos(-2*pi*(1-$))*-#ppt_x-sin(-2*pi*(1-$))*(1-#ppt_y))*(1-$)">
                                          <p:val>
                                            <p:fltVal val="0"/>
                                          </p:val>
                                        </p:tav>
                                        <p:tav tm="100000">
                                          <p:val>
                                            <p:fltVal val="1"/>
                                          </p:val>
                                        </p:tav>
                                      </p:tavLst>
                                    </p:anim>
                                    <p:anim calcmode="lin" valueType="num">
                                      <p:cBhvr>
                                        <p:cTn id="162" dur="1000" fill="hold"/>
                                        <p:tgtEl>
                                          <p:spTgt spid="5">
                                            <p:graphicEl>
                                              <a:dgm id="{795D9849-6658-4A93-9E53-645D0413AB7E}"/>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2C35-A2EA-4FC2-A167-9EB98A30415A}"/>
              </a:ext>
            </a:extLst>
          </p:cNvPr>
          <p:cNvSpPr>
            <a:spLocks noGrp="1"/>
          </p:cNvSpPr>
          <p:nvPr>
            <p:ph type="title"/>
          </p:nvPr>
        </p:nvSpPr>
        <p:spPr>
          <a:xfrm>
            <a:off x="1673351" y="301752"/>
            <a:ext cx="6071339" cy="1188720"/>
          </a:xfrm>
          <a:prstGeom prst="ellipse">
            <a:avLst/>
          </a:prstGeom>
        </p:spPr>
        <p:txBody>
          <a:bodyPr anchor="t">
            <a:normAutofit fontScale="90000"/>
          </a:bodyPr>
          <a:lstStyle/>
          <a:p>
            <a:r>
              <a:rPr lang="es-ES_tradnl" sz="3100" dirty="0"/>
              <a:t>Mejores practicas de inversión</a:t>
            </a:r>
            <a:br>
              <a:rPr lang="en-US" sz="3100" dirty="0"/>
            </a:br>
            <a:br>
              <a:rPr lang="en-US" sz="1200" dirty="0"/>
            </a:br>
            <a:endParaRPr lang="en-US" sz="1200" dirty="0"/>
          </a:p>
        </p:txBody>
      </p:sp>
      <p:graphicFrame>
        <p:nvGraphicFramePr>
          <p:cNvPr id="23" name="Content Placeholder 2">
            <a:extLst>
              <a:ext uri="{FF2B5EF4-FFF2-40B4-BE49-F238E27FC236}">
                <a16:creationId xmlns:a16="http://schemas.microsoft.com/office/drawing/2014/main" id="{6D71C7E7-62D3-4D37-8E71-C14EBE153A33}"/>
              </a:ext>
            </a:extLst>
          </p:cNvPr>
          <p:cNvGraphicFramePr>
            <a:graphicFrameLocks noGrp="1"/>
          </p:cNvGraphicFramePr>
          <p:nvPr>
            <p:ph idx="1"/>
            <p:extLst>
              <p:ext uri="{D42A27DB-BD31-4B8C-83A1-F6EECF244321}">
                <p14:modId xmlns:p14="http://schemas.microsoft.com/office/powerpoint/2010/main" val="2129048568"/>
              </p:ext>
            </p:extLst>
          </p:nvPr>
        </p:nvGraphicFramePr>
        <p:xfrm>
          <a:off x="723899" y="2154477"/>
          <a:ext cx="8072859" cy="388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29E833B6-9DC6-9A4B-939F-BBE0633C95E7}"/>
              </a:ext>
            </a:extLst>
          </p:cNvPr>
          <p:cNvSpPr>
            <a:spLocks noGrp="1"/>
          </p:cNvSpPr>
          <p:nvPr>
            <p:ph type="dt" sz="half" idx="10"/>
          </p:nvPr>
        </p:nvSpPr>
        <p:spPr/>
        <p:txBody>
          <a:bodyPr/>
          <a:lstStyle/>
          <a:p>
            <a:fld id="{2DC4E676-EFC4-6A48-BE8B-51A5536F172B}" type="datetime1">
              <a:rPr lang="en-US" smtClean="0"/>
              <a:t>6/25/19</a:t>
            </a:fld>
            <a:endParaRPr lang="en-US" dirty="0"/>
          </a:p>
        </p:txBody>
      </p:sp>
      <p:sp>
        <p:nvSpPr>
          <p:cNvPr id="4" name="Footer Placeholder 3">
            <a:extLst>
              <a:ext uri="{FF2B5EF4-FFF2-40B4-BE49-F238E27FC236}">
                <a16:creationId xmlns:a16="http://schemas.microsoft.com/office/drawing/2014/main" id="{1AC68AD2-E153-B446-AED4-4D1C33FF3B4B}"/>
              </a:ext>
            </a:extLst>
          </p:cNvPr>
          <p:cNvSpPr>
            <a:spLocks noGrp="1"/>
          </p:cNvSpPr>
          <p:nvPr>
            <p:ph type="ftr" sz="quarter" idx="11"/>
          </p:nvPr>
        </p:nvSpPr>
        <p:spPr/>
        <p:txBody>
          <a:bodyPr/>
          <a:lstStyle/>
          <a:p>
            <a:r>
              <a:rPr lang="en-US"/>
              <a:t>IAD Leadership Conference 2019/SeLD-839</a:t>
            </a:r>
            <a:endParaRPr lang="en-US" dirty="0"/>
          </a:p>
        </p:txBody>
      </p:sp>
      <p:sp>
        <p:nvSpPr>
          <p:cNvPr id="5" name="Slide Number Placeholder 4">
            <a:extLst>
              <a:ext uri="{FF2B5EF4-FFF2-40B4-BE49-F238E27FC236}">
                <a16:creationId xmlns:a16="http://schemas.microsoft.com/office/drawing/2014/main" id="{EFEB9496-F35C-FA45-B82C-C78394C47D78}"/>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230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
                                            <p:graphicEl>
                                              <a:dgm id="{AB023F6D-0F27-4E54-AE36-FC791D3D97A7}"/>
                                            </p:graphicEl>
                                          </p:spTgt>
                                        </p:tgtEl>
                                        <p:attrNameLst>
                                          <p:attrName>style.visibility</p:attrName>
                                        </p:attrNameLst>
                                      </p:cBhvr>
                                      <p:to>
                                        <p:strVal val="visible"/>
                                      </p:to>
                                    </p:set>
                                    <p:animEffect transition="in" filter="fade">
                                      <p:cBhvr>
                                        <p:cTn id="7" dur="400" decel="100000"/>
                                        <p:tgtEl>
                                          <p:spTgt spid="23">
                                            <p:graphicEl>
                                              <a:dgm id="{AB023F6D-0F27-4E54-AE36-FC791D3D97A7}"/>
                                            </p:graphicEl>
                                          </p:spTgt>
                                        </p:tgtEl>
                                      </p:cBhvr>
                                    </p:animEffect>
                                    <p:anim calcmode="lin" valueType="num">
                                      <p:cBhvr>
                                        <p:cTn id="8" dur="400" decel="100000" fill="hold"/>
                                        <p:tgtEl>
                                          <p:spTgt spid="23">
                                            <p:graphicEl>
                                              <a:dgm id="{AB023F6D-0F27-4E54-AE36-FC791D3D97A7}"/>
                                            </p:graphicEl>
                                          </p:spTgt>
                                        </p:tgtEl>
                                        <p:attrNameLst>
                                          <p:attrName>style.rotation</p:attrName>
                                        </p:attrNameLst>
                                      </p:cBhvr>
                                      <p:tavLst>
                                        <p:tav tm="0">
                                          <p:val>
                                            <p:fltVal val="-90"/>
                                          </p:val>
                                        </p:tav>
                                        <p:tav tm="100000">
                                          <p:val>
                                            <p:fltVal val="0"/>
                                          </p:val>
                                        </p:tav>
                                      </p:tavLst>
                                    </p:anim>
                                    <p:anim calcmode="lin" valueType="num">
                                      <p:cBhvr>
                                        <p:cTn id="9" dur="400" decel="100000" fill="hold"/>
                                        <p:tgtEl>
                                          <p:spTgt spid="23">
                                            <p:graphicEl>
                                              <a:dgm id="{AB023F6D-0F27-4E54-AE36-FC791D3D97A7}"/>
                                            </p:graphic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23">
                                            <p:graphicEl>
                                              <a:dgm id="{AB023F6D-0F27-4E54-AE36-FC791D3D97A7}"/>
                                            </p:graphic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3">
                                            <p:graphicEl>
                                              <a:dgm id="{AB023F6D-0F27-4E54-AE36-FC791D3D97A7}"/>
                                            </p:graphic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3">
                                            <p:graphicEl>
                                              <a:dgm id="{AB023F6D-0F27-4E54-AE36-FC791D3D97A7}"/>
                                            </p:graphic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3">
                                            <p:graphicEl>
                                              <a:dgm id="{A69AF06F-E531-417E-A2CA-A18873D6A11C}"/>
                                            </p:graphicEl>
                                          </p:spTgt>
                                        </p:tgtEl>
                                        <p:attrNameLst>
                                          <p:attrName>style.visibility</p:attrName>
                                        </p:attrNameLst>
                                      </p:cBhvr>
                                      <p:to>
                                        <p:strVal val="visible"/>
                                      </p:to>
                                    </p:set>
                                    <p:animEffect transition="in" filter="fade">
                                      <p:cBhvr>
                                        <p:cTn id="15" dur="400" decel="100000"/>
                                        <p:tgtEl>
                                          <p:spTgt spid="23">
                                            <p:graphicEl>
                                              <a:dgm id="{A69AF06F-E531-417E-A2CA-A18873D6A11C}"/>
                                            </p:graphicEl>
                                          </p:spTgt>
                                        </p:tgtEl>
                                      </p:cBhvr>
                                    </p:animEffect>
                                    <p:anim calcmode="lin" valueType="num">
                                      <p:cBhvr>
                                        <p:cTn id="16" dur="400" decel="100000" fill="hold"/>
                                        <p:tgtEl>
                                          <p:spTgt spid="23">
                                            <p:graphicEl>
                                              <a:dgm id="{A69AF06F-E531-417E-A2CA-A18873D6A11C}"/>
                                            </p:graphicEl>
                                          </p:spTgt>
                                        </p:tgtEl>
                                        <p:attrNameLst>
                                          <p:attrName>style.rotation</p:attrName>
                                        </p:attrNameLst>
                                      </p:cBhvr>
                                      <p:tavLst>
                                        <p:tav tm="0">
                                          <p:val>
                                            <p:fltVal val="-90"/>
                                          </p:val>
                                        </p:tav>
                                        <p:tav tm="100000">
                                          <p:val>
                                            <p:fltVal val="0"/>
                                          </p:val>
                                        </p:tav>
                                      </p:tavLst>
                                    </p:anim>
                                    <p:anim calcmode="lin" valueType="num">
                                      <p:cBhvr>
                                        <p:cTn id="17" dur="400" decel="100000" fill="hold"/>
                                        <p:tgtEl>
                                          <p:spTgt spid="23">
                                            <p:graphicEl>
                                              <a:dgm id="{A69AF06F-E531-417E-A2CA-A18873D6A11C}"/>
                                            </p:graphicEl>
                                          </p:spTgt>
                                        </p:tgtEl>
                                        <p:attrNameLst>
                                          <p:attrName>ppt_x</p:attrName>
                                        </p:attrNameLst>
                                      </p:cBhvr>
                                      <p:tavLst>
                                        <p:tav tm="0">
                                          <p:val>
                                            <p:strVal val="#ppt_x+0.4"/>
                                          </p:val>
                                        </p:tav>
                                        <p:tav tm="100000">
                                          <p:val>
                                            <p:strVal val="#ppt_x-0.05"/>
                                          </p:val>
                                        </p:tav>
                                      </p:tavLst>
                                    </p:anim>
                                    <p:anim calcmode="lin" valueType="num">
                                      <p:cBhvr>
                                        <p:cTn id="18" dur="400" decel="100000" fill="hold"/>
                                        <p:tgtEl>
                                          <p:spTgt spid="23">
                                            <p:graphicEl>
                                              <a:dgm id="{A69AF06F-E531-417E-A2CA-A18873D6A11C}"/>
                                            </p:graphicEl>
                                          </p:spTgt>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23">
                                            <p:graphicEl>
                                              <a:dgm id="{A69AF06F-E531-417E-A2CA-A18873D6A11C}"/>
                                            </p:graphicEl>
                                          </p:spTgt>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23">
                                            <p:graphicEl>
                                              <a:dgm id="{A69AF06F-E531-417E-A2CA-A18873D6A11C}"/>
                                            </p:graphic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23">
                                            <p:graphicEl>
                                              <a:dgm id="{A7900535-45A7-4A51-99C0-2342BDFF3BF7}"/>
                                            </p:graphicEl>
                                          </p:spTgt>
                                        </p:tgtEl>
                                        <p:attrNameLst>
                                          <p:attrName>style.visibility</p:attrName>
                                        </p:attrNameLst>
                                      </p:cBhvr>
                                      <p:to>
                                        <p:strVal val="visible"/>
                                      </p:to>
                                    </p:set>
                                    <p:animEffect transition="in" filter="fade">
                                      <p:cBhvr>
                                        <p:cTn id="23" dur="400" decel="100000"/>
                                        <p:tgtEl>
                                          <p:spTgt spid="23">
                                            <p:graphicEl>
                                              <a:dgm id="{A7900535-45A7-4A51-99C0-2342BDFF3BF7}"/>
                                            </p:graphicEl>
                                          </p:spTgt>
                                        </p:tgtEl>
                                      </p:cBhvr>
                                    </p:animEffect>
                                    <p:anim calcmode="lin" valueType="num">
                                      <p:cBhvr>
                                        <p:cTn id="24" dur="400" decel="100000" fill="hold"/>
                                        <p:tgtEl>
                                          <p:spTgt spid="23">
                                            <p:graphicEl>
                                              <a:dgm id="{A7900535-45A7-4A51-99C0-2342BDFF3BF7}"/>
                                            </p:graphicEl>
                                          </p:spTgt>
                                        </p:tgtEl>
                                        <p:attrNameLst>
                                          <p:attrName>style.rotation</p:attrName>
                                        </p:attrNameLst>
                                      </p:cBhvr>
                                      <p:tavLst>
                                        <p:tav tm="0">
                                          <p:val>
                                            <p:fltVal val="-90"/>
                                          </p:val>
                                        </p:tav>
                                        <p:tav tm="100000">
                                          <p:val>
                                            <p:fltVal val="0"/>
                                          </p:val>
                                        </p:tav>
                                      </p:tavLst>
                                    </p:anim>
                                    <p:anim calcmode="lin" valueType="num">
                                      <p:cBhvr>
                                        <p:cTn id="25" dur="400" decel="100000" fill="hold"/>
                                        <p:tgtEl>
                                          <p:spTgt spid="23">
                                            <p:graphicEl>
                                              <a:dgm id="{A7900535-45A7-4A51-99C0-2342BDFF3BF7}"/>
                                            </p:graphicEl>
                                          </p:spTgt>
                                        </p:tgtEl>
                                        <p:attrNameLst>
                                          <p:attrName>ppt_x</p:attrName>
                                        </p:attrNameLst>
                                      </p:cBhvr>
                                      <p:tavLst>
                                        <p:tav tm="0">
                                          <p:val>
                                            <p:strVal val="#ppt_x+0.4"/>
                                          </p:val>
                                        </p:tav>
                                        <p:tav tm="100000">
                                          <p:val>
                                            <p:strVal val="#ppt_x-0.05"/>
                                          </p:val>
                                        </p:tav>
                                      </p:tavLst>
                                    </p:anim>
                                    <p:anim calcmode="lin" valueType="num">
                                      <p:cBhvr>
                                        <p:cTn id="26" dur="400" decel="100000" fill="hold"/>
                                        <p:tgtEl>
                                          <p:spTgt spid="23">
                                            <p:graphicEl>
                                              <a:dgm id="{A7900535-45A7-4A51-99C0-2342BDFF3BF7}"/>
                                            </p:graphicEl>
                                          </p:spTgt>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23">
                                            <p:graphicEl>
                                              <a:dgm id="{A7900535-45A7-4A51-99C0-2342BDFF3BF7}"/>
                                            </p:graphicEl>
                                          </p:spTgt>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23">
                                            <p:graphicEl>
                                              <a:dgm id="{A7900535-45A7-4A51-99C0-2342BDFF3BF7}"/>
                                            </p:graphic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23">
                                            <p:graphicEl>
                                              <a:dgm id="{5FC6ADB3-13B3-4131-8C48-D3EE31CC020A}"/>
                                            </p:graphicEl>
                                          </p:spTgt>
                                        </p:tgtEl>
                                        <p:attrNameLst>
                                          <p:attrName>style.visibility</p:attrName>
                                        </p:attrNameLst>
                                      </p:cBhvr>
                                      <p:to>
                                        <p:strVal val="visible"/>
                                      </p:to>
                                    </p:set>
                                    <p:animEffect transition="in" filter="fade">
                                      <p:cBhvr>
                                        <p:cTn id="33" dur="400" decel="100000"/>
                                        <p:tgtEl>
                                          <p:spTgt spid="23">
                                            <p:graphicEl>
                                              <a:dgm id="{5FC6ADB3-13B3-4131-8C48-D3EE31CC020A}"/>
                                            </p:graphicEl>
                                          </p:spTgt>
                                        </p:tgtEl>
                                      </p:cBhvr>
                                    </p:animEffect>
                                    <p:anim calcmode="lin" valueType="num">
                                      <p:cBhvr>
                                        <p:cTn id="34" dur="400" decel="100000" fill="hold"/>
                                        <p:tgtEl>
                                          <p:spTgt spid="23">
                                            <p:graphicEl>
                                              <a:dgm id="{5FC6ADB3-13B3-4131-8C48-D3EE31CC020A}"/>
                                            </p:graphicEl>
                                          </p:spTgt>
                                        </p:tgtEl>
                                        <p:attrNameLst>
                                          <p:attrName>style.rotation</p:attrName>
                                        </p:attrNameLst>
                                      </p:cBhvr>
                                      <p:tavLst>
                                        <p:tav tm="0">
                                          <p:val>
                                            <p:fltVal val="-90"/>
                                          </p:val>
                                        </p:tav>
                                        <p:tav tm="100000">
                                          <p:val>
                                            <p:fltVal val="0"/>
                                          </p:val>
                                        </p:tav>
                                      </p:tavLst>
                                    </p:anim>
                                    <p:anim calcmode="lin" valueType="num">
                                      <p:cBhvr>
                                        <p:cTn id="35" dur="400" decel="100000" fill="hold"/>
                                        <p:tgtEl>
                                          <p:spTgt spid="23">
                                            <p:graphicEl>
                                              <a:dgm id="{5FC6ADB3-13B3-4131-8C48-D3EE31CC020A}"/>
                                            </p:graphicEl>
                                          </p:spTgt>
                                        </p:tgtEl>
                                        <p:attrNameLst>
                                          <p:attrName>ppt_x</p:attrName>
                                        </p:attrNameLst>
                                      </p:cBhvr>
                                      <p:tavLst>
                                        <p:tav tm="0">
                                          <p:val>
                                            <p:strVal val="#ppt_x+0.4"/>
                                          </p:val>
                                        </p:tav>
                                        <p:tav tm="100000">
                                          <p:val>
                                            <p:strVal val="#ppt_x-0.05"/>
                                          </p:val>
                                        </p:tav>
                                      </p:tavLst>
                                    </p:anim>
                                    <p:anim calcmode="lin" valueType="num">
                                      <p:cBhvr>
                                        <p:cTn id="36" dur="400" decel="100000" fill="hold"/>
                                        <p:tgtEl>
                                          <p:spTgt spid="23">
                                            <p:graphicEl>
                                              <a:dgm id="{5FC6ADB3-13B3-4131-8C48-D3EE31CC020A}"/>
                                            </p:graphicEl>
                                          </p:spTgt>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23">
                                            <p:graphicEl>
                                              <a:dgm id="{5FC6ADB3-13B3-4131-8C48-D3EE31CC020A}"/>
                                            </p:graphicEl>
                                          </p:spTgt>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23">
                                            <p:graphicEl>
                                              <a:dgm id="{5FC6ADB3-13B3-4131-8C48-D3EE31CC020A}"/>
                                            </p:graphicEl>
                                          </p:spTgt>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23">
                                            <p:graphicEl>
                                              <a:dgm id="{0E2372F9-C08A-4CCD-82D2-EAB687D8B5B1}"/>
                                            </p:graphicEl>
                                          </p:spTgt>
                                        </p:tgtEl>
                                        <p:attrNameLst>
                                          <p:attrName>style.visibility</p:attrName>
                                        </p:attrNameLst>
                                      </p:cBhvr>
                                      <p:to>
                                        <p:strVal val="visible"/>
                                      </p:to>
                                    </p:set>
                                    <p:animEffect transition="in" filter="fade">
                                      <p:cBhvr>
                                        <p:cTn id="41" dur="400" decel="100000"/>
                                        <p:tgtEl>
                                          <p:spTgt spid="23">
                                            <p:graphicEl>
                                              <a:dgm id="{0E2372F9-C08A-4CCD-82D2-EAB687D8B5B1}"/>
                                            </p:graphicEl>
                                          </p:spTgt>
                                        </p:tgtEl>
                                      </p:cBhvr>
                                    </p:animEffect>
                                    <p:anim calcmode="lin" valueType="num">
                                      <p:cBhvr>
                                        <p:cTn id="42" dur="400" decel="100000" fill="hold"/>
                                        <p:tgtEl>
                                          <p:spTgt spid="23">
                                            <p:graphicEl>
                                              <a:dgm id="{0E2372F9-C08A-4CCD-82D2-EAB687D8B5B1}"/>
                                            </p:graphicEl>
                                          </p:spTgt>
                                        </p:tgtEl>
                                        <p:attrNameLst>
                                          <p:attrName>style.rotation</p:attrName>
                                        </p:attrNameLst>
                                      </p:cBhvr>
                                      <p:tavLst>
                                        <p:tav tm="0">
                                          <p:val>
                                            <p:fltVal val="-90"/>
                                          </p:val>
                                        </p:tav>
                                        <p:tav tm="100000">
                                          <p:val>
                                            <p:fltVal val="0"/>
                                          </p:val>
                                        </p:tav>
                                      </p:tavLst>
                                    </p:anim>
                                    <p:anim calcmode="lin" valueType="num">
                                      <p:cBhvr>
                                        <p:cTn id="43" dur="400" decel="100000" fill="hold"/>
                                        <p:tgtEl>
                                          <p:spTgt spid="23">
                                            <p:graphicEl>
                                              <a:dgm id="{0E2372F9-C08A-4CCD-82D2-EAB687D8B5B1}"/>
                                            </p:graphicEl>
                                          </p:spTgt>
                                        </p:tgtEl>
                                        <p:attrNameLst>
                                          <p:attrName>ppt_x</p:attrName>
                                        </p:attrNameLst>
                                      </p:cBhvr>
                                      <p:tavLst>
                                        <p:tav tm="0">
                                          <p:val>
                                            <p:strVal val="#ppt_x+0.4"/>
                                          </p:val>
                                        </p:tav>
                                        <p:tav tm="100000">
                                          <p:val>
                                            <p:strVal val="#ppt_x-0.05"/>
                                          </p:val>
                                        </p:tav>
                                      </p:tavLst>
                                    </p:anim>
                                    <p:anim calcmode="lin" valueType="num">
                                      <p:cBhvr>
                                        <p:cTn id="44" dur="400" decel="100000" fill="hold"/>
                                        <p:tgtEl>
                                          <p:spTgt spid="23">
                                            <p:graphicEl>
                                              <a:dgm id="{0E2372F9-C08A-4CCD-82D2-EAB687D8B5B1}"/>
                                            </p:graphicEl>
                                          </p:spTgt>
                                        </p:tgtEl>
                                        <p:attrNameLst>
                                          <p:attrName>ppt_y</p:attrName>
                                        </p:attrNameLst>
                                      </p:cBhvr>
                                      <p:tavLst>
                                        <p:tav tm="0">
                                          <p:val>
                                            <p:strVal val="#ppt_y-0.4"/>
                                          </p:val>
                                        </p:tav>
                                        <p:tav tm="100000">
                                          <p:val>
                                            <p:strVal val="#ppt_y+0.1"/>
                                          </p:val>
                                        </p:tav>
                                      </p:tavLst>
                                    </p:anim>
                                    <p:anim calcmode="lin" valueType="num">
                                      <p:cBhvr>
                                        <p:cTn id="45" dur="100" accel="100000" fill="hold">
                                          <p:stCondLst>
                                            <p:cond delay="400"/>
                                          </p:stCondLst>
                                        </p:cTn>
                                        <p:tgtEl>
                                          <p:spTgt spid="23">
                                            <p:graphicEl>
                                              <a:dgm id="{0E2372F9-C08A-4CCD-82D2-EAB687D8B5B1}"/>
                                            </p:graphicEl>
                                          </p:spTgt>
                                        </p:tgtEl>
                                        <p:attrNameLst>
                                          <p:attrName>ppt_x</p:attrName>
                                        </p:attrNameLst>
                                      </p:cBhvr>
                                      <p:tavLst>
                                        <p:tav tm="0">
                                          <p:val>
                                            <p:strVal val="#ppt_x-0.05"/>
                                          </p:val>
                                        </p:tav>
                                        <p:tav tm="100000">
                                          <p:val>
                                            <p:strVal val="#ppt_x"/>
                                          </p:val>
                                        </p:tav>
                                      </p:tavLst>
                                    </p:anim>
                                    <p:anim calcmode="lin" valueType="num">
                                      <p:cBhvr>
                                        <p:cTn id="46" dur="100" accel="100000" fill="hold">
                                          <p:stCondLst>
                                            <p:cond delay="400"/>
                                          </p:stCondLst>
                                        </p:cTn>
                                        <p:tgtEl>
                                          <p:spTgt spid="23">
                                            <p:graphicEl>
                                              <a:dgm id="{0E2372F9-C08A-4CCD-82D2-EAB687D8B5B1}"/>
                                            </p:graphicEl>
                                          </p:spTgt>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23">
                                            <p:graphicEl>
                                              <a:dgm id="{A64019FA-FB70-438F-87FC-22085D8CAD40}"/>
                                            </p:graphicEl>
                                          </p:spTgt>
                                        </p:tgtEl>
                                        <p:attrNameLst>
                                          <p:attrName>style.visibility</p:attrName>
                                        </p:attrNameLst>
                                      </p:cBhvr>
                                      <p:to>
                                        <p:strVal val="visible"/>
                                      </p:to>
                                    </p:set>
                                    <p:animEffect transition="in" filter="fade">
                                      <p:cBhvr>
                                        <p:cTn id="49" dur="400" decel="100000"/>
                                        <p:tgtEl>
                                          <p:spTgt spid="23">
                                            <p:graphicEl>
                                              <a:dgm id="{A64019FA-FB70-438F-87FC-22085D8CAD40}"/>
                                            </p:graphicEl>
                                          </p:spTgt>
                                        </p:tgtEl>
                                      </p:cBhvr>
                                    </p:animEffect>
                                    <p:anim calcmode="lin" valueType="num">
                                      <p:cBhvr>
                                        <p:cTn id="50" dur="400" decel="100000" fill="hold"/>
                                        <p:tgtEl>
                                          <p:spTgt spid="23">
                                            <p:graphicEl>
                                              <a:dgm id="{A64019FA-FB70-438F-87FC-22085D8CAD40}"/>
                                            </p:graphicEl>
                                          </p:spTgt>
                                        </p:tgtEl>
                                        <p:attrNameLst>
                                          <p:attrName>style.rotation</p:attrName>
                                        </p:attrNameLst>
                                      </p:cBhvr>
                                      <p:tavLst>
                                        <p:tav tm="0">
                                          <p:val>
                                            <p:fltVal val="-90"/>
                                          </p:val>
                                        </p:tav>
                                        <p:tav tm="100000">
                                          <p:val>
                                            <p:fltVal val="0"/>
                                          </p:val>
                                        </p:tav>
                                      </p:tavLst>
                                    </p:anim>
                                    <p:anim calcmode="lin" valueType="num">
                                      <p:cBhvr>
                                        <p:cTn id="51" dur="400" decel="100000" fill="hold"/>
                                        <p:tgtEl>
                                          <p:spTgt spid="23">
                                            <p:graphicEl>
                                              <a:dgm id="{A64019FA-FB70-438F-87FC-22085D8CAD40}"/>
                                            </p:graphicEl>
                                          </p:spTgt>
                                        </p:tgtEl>
                                        <p:attrNameLst>
                                          <p:attrName>ppt_x</p:attrName>
                                        </p:attrNameLst>
                                      </p:cBhvr>
                                      <p:tavLst>
                                        <p:tav tm="0">
                                          <p:val>
                                            <p:strVal val="#ppt_x+0.4"/>
                                          </p:val>
                                        </p:tav>
                                        <p:tav tm="100000">
                                          <p:val>
                                            <p:strVal val="#ppt_x-0.05"/>
                                          </p:val>
                                        </p:tav>
                                      </p:tavLst>
                                    </p:anim>
                                    <p:anim calcmode="lin" valueType="num">
                                      <p:cBhvr>
                                        <p:cTn id="52" dur="400" decel="100000" fill="hold"/>
                                        <p:tgtEl>
                                          <p:spTgt spid="23">
                                            <p:graphicEl>
                                              <a:dgm id="{A64019FA-FB70-438F-87FC-22085D8CAD40}"/>
                                            </p:graphicEl>
                                          </p:spTgt>
                                        </p:tgtEl>
                                        <p:attrNameLst>
                                          <p:attrName>ppt_y</p:attrName>
                                        </p:attrNameLst>
                                      </p:cBhvr>
                                      <p:tavLst>
                                        <p:tav tm="0">
                                          <p:val>
                                            <p:strVal val="#ppt_y-0.4"/>
                                          </p:val>
                                        </p:tav>
                                        <p:tav tm="100000">
                                          <p:val>
                                            <p:strVal val="#ppt_y+0.1"/>
                                          </p:val>
                                        </p:tav>
                                      </p:tavLst>
                                    </p:anim>
                                    <p:anim calcmode="lin" valueType="num">
                                      <p:cBhvr>
                                        <p:cTn id="53" dur="100" accel="100000" fill="hold">
                                          <p:stCondLst>
                                            <p:cond delay="400"/>
                                          </p:stCondLst>
                                        </p:cTn>
                                        <p:tgtEl>
                                          <p:spTgt spid="23">
                                            <p:graphicEl>
                                              <a:dgm id="{A64019FA-FB70-438F-87FC-22085D8CAD40}"/>
                                            </p:graphicEl>
                                          </p:spTgt>
                                        </p:tgtEl>
                                        <p:attrNameLst>
                                          <p:attrName>ppt_x</p:attrName>
                                        </p:attrNameLst>
                                      </p:cBhvr>
                                      <p:tavLst>
                                        <p:tav tm="0">
                                          <p:val>
                                            <p:strVal val="#ppt_x-0.05"/>
                                          </p:val>
                                        </p:tav>
                                        <p:tav tm="100000">
                                          <p:val>
                                            <p:strVal val="#ppt_x"/>
                                          </p:val>
                                        </p:tav>
                                      </p:tavLst>
                                    </p:anim>
                                    <p:anim calcmode="lin" valueType="num">
                                      <p:cBhvr>
                                        <p:cTn id="54" dur="100" accel="100000" fill="hold">
                                          <p:stCondLst>
                                            <p:cond delay="400"/>
                                          </p:stCondLst>
                                        </p:cTn>
                                        <p:tgtEl>
                                          <p:spTgt spid="23">
                                            <p:graphicEl>
                                              <a:dgm id="{A64019FA-FB70-438F-87FC-22085D8CAD40}"/>
                                            </p:graphic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23">
                                            <p:graphicEl>
                                              <a:dgm id="{FD328592-2119-4EFA-8703-2E0CC9B66D85}"/>
                                            </p:graphicEl>
                                          </p:spTgt>
                                        </p:tgtEl>
                                        <p:attrNameLst>
                                          <p:attrName>style.visibility</p:attrName>
                                        </p:attrNameLst>
                                      </p:cBhvr>
                                      <p:to>
                                        <p:strVal val="visible"/>
                                      </p:to>
                                    </p:set>
                                    <p:animEffect transition="in" filter="fade">
                                      <p:cBhvr>
                                        <p:cTn id="59" dur="400" decel="100000"/>
                                        <p:tgtEl>
                                          <p:spTgt spid="23">
                                            <p:graphicEl>
                                              <a:dgm id="{FD328592-2119-4EFA-8703-2E0CC9B66D85}"/>
                                            </p:graphicEl>
                                          </p:spTgt>
                                        </p:tgtEl>
                                      </p:cBhvr>
                                    </p:animEffect>
                                    <p:anim calcmode="lin" valueType="num">
                                      <p:cBhvr>
                                        <p:cTn id="60" dur="400" decel="100000" fill="hold"/>
                                        <p:tgtEl>
                                          <p:spTgt spid="23">
                                            <p:graphicEl>
                                              <a:dgm id="{FD328592-2119-4EFA-8703-2E0CC9B66D85}"/>
                                            </p:graphicEl>
                                          </p:spTgt>
                                        </p:tgtEl>
                                        <p:attrNameLst>
                                          <p:attrName>style.rotation</p:attrName>
                                        </p:attrNameLst>
                                      </p:cBhvr>
                                      <p:tavLst>
                                        <p:tav tm="0">
                                          <p:val>
                                            <p:fltVal val="-90"/>
                                          </p:val>
                                        </p:tav>
                                        <p:tav tm="100000">
                                          <p:val>
                                            <p:fltVal val="0"/>
                                          </p:val>
                                        </p:tav>
                                      </p:tavLst>
                                    </p:anim>
                                    <p:anim calcmode="lin" valueType="num">
                                      <p:cBhvr>
                                        <p:cTn id="61" dur="400" decel="100000" fill="hold"/>
                                        <p:tgtEl>
                                          <p:spTgt spid="23">
                                            <p:graphicEl>
                                              <a:dgm id="{FD328592-2119-4EFA-8703-2E0CC9B66D85}"/>
                                            </p:graphicEl>
                                          </p:spTgt>
                                        </p:tgtEl>
                                        <p:attrNameLst>
                                          <p:attrName>ppt_x</p:attrName>
                                        </p:attrNameLst>
                                      </p:cBhvr>
                                      <p:tavLst>
                                        <p:tav tm="0">
                                          <p:val>
                                            <p:strVal val="#ppt_x+0.4"/>
                                          </p:val>
                                        </p:tav>
                                        <p:tav tm="100000">
                                          <p:val>
                                            <p:strVal val="#ppt_x-0.05"/>
                                          </p:val>
                                        </p:tav>
                                      </p:tavLst>
                                    </p:anim>
                                    <p:anim calcmode="lin" valueType="num">
                                      <p:cBhvr>
                                        <p:cTn id="62" dur="400" decel="100000" fill="hold"/>
                                        <p:tgtEl>
                                          <p:spTgt spid="23">
                                            <p:graphicEl>
                                              <a:dgm id="{FD328592-2119-4EFA-8703-2E0CC9B66D85}"/>
                                            </p:graphicEl>
                                          </p:spTgt>
                                        </p:tgtEl>
                                        <p:attrNameLst>
                                          <p:attrName>ppt_y</p:attrName>
                                        </p:attrNameLst>
                                      </p:cBhvr>
                                      <p:tavLst>
                                        <p:tav tm="0">
                                          <p:val>
                                            <p:strVal val="#ppt_y-0.4"/>
                                          </p:val>
                                        </p:tav>
                                        <p:tav tm="100000">
                                          <p:val>
                                            <p:strVal val="#ppt_y+0.1"/>
                                          </p:val>
                                        </p:tav>
                                      </p:tavLst>
                                    </p:anim>
                                    <p:anim calcmode="lin" valueType="num">
                                      <p:cBhvr>
                                        <p:cTn id="63" dur="100" accel="100000" fill="hold">
                                          <p:stCondLst>
                                            <p:cond delay="400"/>
                                          </p:stCondLst>
                                        </p:cTn>
                                        <p:tgtEl>
                                          <p:spTgt spid="23">
                                            <p:graphicEl>
                                              <a:dgm id="{FD328592-2119-4EFA-8703-2E0CC9B66D85}"/>
                                            </p:graphicEl>
                                          </p:spTgt>
                                        </p:tgtEl>
                                        <p:attrNameLst>
                                          <p:attrName>ppt_x</p:attrName>
                                        </p:attrNameLst>
                                      </p:cBhvr>
                                      <p:tavLst>
                                        <p:tav tm="0">
                                          <p:val>
                                            <p:strVal val="#ppt_x-0.05"/>
                                          </p:val>
                                        </p:tav>
                                        <p:tav tm="100000">
                                          <p:val>
                                            <p:strVal val="#ppt_x"/>
                                          </p:val>
                                        </p:tav>
                                      </p:tavLst>
                                    </p:anim>
                                    <p:anim calcmode="lin" valueType="num">
                                      <p:cBhvr>
                                        <p:cTn id="64" dur="100" accel="100000" fill="hold">
                                          <p:stCondLst>
                                            <p:cond delay="400"/>
                                          </p:stCondLst>
                                        </p:cTn>
                                        <p:tgtEl>
                                          <p:spTgt spid="23">
                                            <p:graphicEl>
                                              <a:dgm id="{FD328592-2119-4EFA-8703-2E0CC9B66D85}"/>
                                            </p:graphicEl>
                                          </p:spTgt>
                                        </p:tgtEl>
                                        <p:attrNameLst>
                                          <p:attrName>ppt_y</p:attrName>
                                        </p:attrNameLst>
                                      </p:cBhvr>
                                      <p:tavLst>
                                        <p:tav tm="0">
                                          <p:val>
                                            <p:strVal val="#ppt_y+0.1"/>
                                          </p:val>
                                        </p:tav>
                                        <p:tav tm="100000">
                                          <p:val>
                                            <p:strVal val="#ppt_y"/>
                                          </p:val>
                                        </p:tav>
                                      </p:tavLst>
                                    </p:anim>
                                  </p:childTnLst>
                                </p:cTn>
                              </p:par>
                              <p:par>
                                <p:cTn id="65" presetID="30" presetClass="entr" presetSubtype="0" fill="hold" grpId="0" nodeType="withEffect">
                                  <p:stCondLst>
                                    <p:cond delay="0"/>
                                  </p:stCondLst>
                                  <p:childTnLst>
                                    <p:set>
                                      <p:cBhvr>
                                        <p:cTn id="66" dur="1" fill="hold">
                                          <p:stCondLst>
                                            <p:cond delay="0"/>
                                          </p:stCondLst>
                                        </p:cTn>
                                        <p:tgtEl>
                                          <p:spTgt spid="23">
                                            <p:graphicEl>
                                              <a:dgm id="{A5815DE0-E432-4281-91AC-B11283A061C4}"/>
                                            </p:graphicEl>
                                          </p:spTgt>
                                        </p:tgtEl>
                                        <p:attrNameLst>
                                          <p:attrName>style.visibility</p:attrName>
                                        </p:attrNameLst>
                                      </p:cBhvr>
                                      <p:to>
                                        <p:strVal val="visible"/>
                                      </p:to>
                                    </p:set>
                                    <p:animEffect transition="in" filter="fade">
                                      <p:cBhvr>
                                        <p:cTn id="67" dur="400" decel="100000"/>
                                        <p:tgtEl>
                                          <p:spTgt spid="23">
                                            <p:graphicEl>
                                              <a:dgm id="{A5815DE0-E432-4281-91AC-B11283A061C4}"/>
                                            </p:graphicEl>
                                          </p:spTgt>
                                        </p:tgtEl>
                                      </p:cBhvr>
                                    </p:animEffect>
                                    <p:anim calcmode="lin" valueType="num">
                                      <p:cBhvr>
                                        <p:cTn id="68" dur="400" decel="100000" fill="hold"/>
                                        <p:tgtEl>
                                          <p:spTgt spid="23">
                                            <p:graphicEl>
                                              <a:dgm id="{A5815DE0-E432-4281-91AC-B11283A061C4}"/>
                                            </p:graphicEl>
                                          </p:spTgt>
                                        </p:tgtEl>
                                        <p:attrNameLst>
                                          <p:attrName>style.rotation</p:attrName>
                                        </p:attrNameLst>
                                      </p:cBhvr>
                                      <p:tavLst>
                                        <p:tav tm="0">
                                          <p:val>
                                            <p:fltVal val="-90"/>
                                          </p:val>
                                        </p:tav>
                                        <p:tav tm="100000">
                                          <p:val>
                                            <p:fltVal val="0"/>
                                          </p:val>
                                        </p:tav>
                                      </p:tavLst>
                                    </p:anim>
                                    <p:anim calcmode="lin" valueType="num">
                                      <p:cBhvr>
                                        <p:cTn id="69" dur="400" decel="100000" fill="hold"/>
                                        <p:tgtEl>
                                          <p:spTgt spid="23">
                                            <p:graphicEl>
                                              <a:dgm id="{A5815DE0-E432-4281-91AC-B11283A061C4}"/>
                                            </p:graphicEl>
                                          </p:spTgt>
                                        </p:tgtEl>
                                        <p:attrNameLst>
                                          <p:attrName>ppt_x</p:attrName>
                                        </p:attrNameLst>
                                      </p:cBhvr>
                                      <p:tavLst>
                                        <p:tav tm="0">
                                          <p:val>
                                            <p:strVal val="#ppt_x+0.4"/>
                                          </p:val>
                                        </p:tav>
                                        <p:tav tm="100000">
                                          <p:val>
                                            <p:strVal val="#ppt_x-0.05"/>
                                          </p:val>
                                        </p:tav>
                                      </p:tavLst>
                                    </p:anim>
                                    <p:anim calcmode="lin" valueType="num">
                                      <p:cBhvr>
                                        <p:cTn id="70" dur="400" decel="100000" fill="hold"/>
                                        <p:tgtEl>
                                          <p:spTgt spid="23">
                                            <p:graphicEl>
                                              <a:dgm id="{A5815DE0-E432-4281-91AC-B11283A061C4}"/>
                                            </p:graphicEl>
                                          </p:spTgt>
                                        </p:tgtEl>
                                        <p:attrNameLst>
                                          <p:attrName>ppt_y</p:attrName>
                                        </p:attrNameLst>
                                      </p:cBhvr>
                                      <p:tavLst>
                                        <p:tav tm="0">
                                          <p:val>
                                            <p:strVal val="#ppt_y-0.4"/>
                                          </p:val>
                                        </p:tav>
                                        <p:tav tm="100000">
                                          <p:val>
                                            <p:strVal val="#ppt_y+0.1"/>
                                          </p:val>
                                        </p:tav>
                                      </p:tavLst>
                                    </p:anim>
                                    <p:anim calcmode="lin" valueType="num">
                                      <p:cBhvr>
                                        <p:cTn id="71" dur="100" accel="100000" fill="hold">
                                          <p:stCondLst>
                                            <p:cond delay="400"/>
                                          </p:stCondLst>
                                        </p:cTn>
                                        <p:tgtEl>
                                          <p:spTgt spid="23">
                                            <p:graphicEl>
                                              <a:dgm id="{A5815DE0-E432-4281-91AC-B11283A061C4}"/>
                                            </p:graphicEl>
                                          </p:spTgt>
                                        </p:tgtEl>
                                        <p:attrNameLst>
                                          <p:attrName>ppt_x</p:attrName>
                                        </p:attrNameLst>
                                      </p:cBhvr>
                                      <p:tavLst>
                                        <p:tav tm="0">
                                          <p:val>
                                            <p:strVal val="#ppt_x-0.05"/>
                                          </p:val>
                                        </p:tav>
                                        <p:tav tm="100000">
                                          <p:val>
                                            <p:strVal val="#ppt_x"/>
                                          </p:val>
                                        </p:tav>
                                      </p:tavLst>
                                    </p:anim>
                                    <p:anim calcmode="lin" valueType="num">
                                      <p:cBhvr>
                                        <p:cTn id="72" dur="100" accel="100000" fill="hold">
                                          <p:stCondLst>
                                            <p:cond delay="400"/>
                                          </p:stCondLst>
                                        </p:cTn>
                                        <p:tgtEl>
                                          <p:spTgt spid="23">
                                            <p:graphicEl>
                                              <a:dgm id="{A5815DE0-E432-4281-91AC-B11283A061C4}"/>
                                            </p:graphicEl>
                                          </p:spTgt>
                                        </p:tgtEl>
                                        <p:attrNameLst>
                                          <p:attrName>ppt_y</p:attrName>
                                        </p:attrNameLst>
                                      </p:cBhvr>
                                      <p:tavLst>
                                        <p:tav tm="0">
                                          <p:val>
                                            <p:strVal val="#ppt_y+0.1"/>
                                          </p:val>
                                        </p:tav>
                                        <p:tav tm="100000">
                                          <p:val>
                                            <p:strVal val="#ppt_y"/>
                                          </p:val>
                                        </p:tav>
                                      </p:tavLst>
                                    </p:anim>
                                  </p:childTnLst>
                                </p:cTn>
                              </p:par>
                              <p:par>
                                <p:cTn id="73" presetID="30" presetClass="entr" presetSubtype="0" fill="hold" grpId="0" nodeType="withEffect">
                                  <p:stCondLst>
                                    <p:cond delay="0"/>
                                  </p:stCondLst>
                                  <p:childTnLst>
                                    <p:set>
                                      <p:cBhvr>
                                        <p:cTn id="74" dur="1" fill="hold">
                                          <p:stCondLst>
                                            <p:cond delay="0"/>
                                          </p:stCondLst>
                                        </p:cTn>
                                        <p:tgtEl>
                                          <p:spTgt spid="23">
                                            <p:graphicEl>
                                              <a:dgm id="{C81F1038-37DB-4095-8000-F887AB743F21}"/>
                                            </p:graphicEl>
                                          </p:spTgt>
                                        </p:tgtEl>
                                        <p:attrNameLst>
                                          <p:attrName>style.visibility</p:attrName>
                                        </p:attrNameLst>
                                      </p:cBhvr>
                                      <p:to>
                                        <p:strVal val="visible"/>
                                      </p:to>
                                    </p:set>
                                    <p:animEffect transition="in" filter="fade">
                                      <p:cBhvr>
                                        <p:cTn id="75" dur="400" decel="100000"/>
                                        <p:tgtEl>
                                          <p:spTgt spid="23">
                                            <p:graphicEl>
                                              <a:dgm id="{C81F1038-37DB-4095-8000-F887AB743F21}"/>
                                            </p:graphicEl>
                                          </p:spTgt>
                                        </p:tgtEl>
                                      </p:cBhvr>
                                    </p:animEffect>
                                    <p:anim calcmode="lin" valueType="num">
                                      <p:cBhvr>
                                        <p:cTn id="76" dur="400" decel="100000" fill="hold"/>
                                        <p:tgtEl>
                                          <p:spTgt spid="23">
                                            <p:graphicEl>
                                              <a:dgm id="{C81F1038-37DB-4095-8000-F887AB743F21}"/>
                                            </p:graphicEl>
                                          </p:spTgt>
                                        </p:tgtEl>
                                        <p:attrNameLst>
                                          <p:attrName>style.rotation</p:attrName>
                                        </p:attrNameLst>
                                      </p:cBhvr>
                                      <p:tavLst>
                                        <p:tav tm="0">
                                          <p:val>
                                            <p:fltVal val="-90"/>
                                          </p:val>
                                        </p:tav>
                                        <p:tav tm="100000">
                                          <p:val>
                                            <p:fltVal val="0"/>
                                          </p:val>
                                        </p:tav>
                                      </p:tavLst>
                                    </p:anim>
                                    <p:anim calcmode="lin" valueType="num">
                                      <p:cBhvr>
                                        <p:cTn id="77" dur="400" decel="100000" fill="hold"/>
                                        <p:tgtEl>
                                          <p:spTgt spid="23">
                                            <p:graphicEl>
                                              <a:dgm id="{C81F1038-37DB-4095-8000-F887AB743F21}"/>
                                            </p:graphicEl>
                                          </p:spTgt>
                                        </p:tgtEl>
                                        <p:attrNameLst>
                                          <p:attrName>ppt_x</p:attrName>
                                        </p:attrNameLst>
                                      </p:cBhvr>
                                      <p:tavLst>
                                        <p:tav tm="0">
                                          <p:val>
                                            <p:strVal val="#ppt_x+0.4"/>
                                          </p:val>
                                        </p:tav>
                                        <p:tav tm="100000">
                                          <p:val>
                                            <p:strVal val="#ppt_x-0.05"/>
                                          </p:val>
                                        </p:tav>
                                      </p:tavLst>
                                    </p:anim>
                                    <p:anim calcmode="lin" valueType="num">
                                      <p:cBhvr>
                                        <p:cTn id="78" dur="400" decel="100000" fill="hold"/>
                                        <p:tgtEl>
                                          <p:spTgt spid="23">
                                            <p:graphicEl>
                                              <a:dgm id="{C81F1038-37DB-4095-8000-F887AB743F21}"/>
                                            </p:graphicEl>
                                          </p:spTgt>
                                        </p:tgtEl>
                                        <p:attrNameLst>
                                          <p:attrName>ppt_y</p:attrName>
                                        </p:attrNameLst>
                                      </p:cBhvr>
                                      <p:tavLst>
                                        <p:tav tm="0">
                                          <p:val>
                                            <p:strVal val="#ppt_y-0.4"/>
                                          </p:val>
                                        </p:tav>
                                        <p:tav tm="100000">
                                          <p:val>
                                            <p:strVal val="#ppt_y+0.1"/>
                                          </p:val>
                                        </p:tav>
                                      </p:tavLst>
                                    </p:anim>
                                    <p:anim calcmode="lin" valueType="num">
                                      <p:cBhvr>
                                        <p:cTn id="79" dur="100" accel="100000" fill="hold">
                                          <p:stCondLst>
                                            <p:cond delay="400"/>
                                          </p:stCondLst>
                                        </p:cTn>
                                        <p:tgtEl>
                                          <p:spTgt spid="23">
                                            <p:graphicEl>
                                              <a:dgm id="{C81F1038-37DB-4095-8000-F887AB743F21}"/>
                                            </p:graphicEl>
                                          </p:spTgt>
                                        </p:tgtEl>
                                        <p:attrNameLst>
                                          <p:attrName>ppt_x</p:attrName>
                                        </p:attrNameLst>
                                      </p:cBhvr>
                                      <p:tavLst>
                                        <p:tav tm="0">
                                          <p:val>
                                            <p:strVal val="#ppt_x-0.05"/>
                                          </p:val>
                                        </p:tav>
                                        <p:tav tm="100000">
                                          <p:val>
                                            <p:strVal val="#ppt_x"/>
                                          </p:val>
                                        </p:tav>
                                      </p:tavLst>
                                    </p:anim>
                                    <p:anim calcmode="lin" valueType="num">
                                      <p:cBhvr>
                                        <p:cTn id="80" dur="100" accel="100000" fill="hold">
                                          <p:stCondLst>
                                            <p:cond delay="400"/>
                                          </p:stCondLst>
                                        </p:cTn>
                                        <p:tgtEl>
                                          <p:spTgt spid="23">
                                            <p:graphicEl>
                                              <a:dgm id="{C81F1038-37DB-4095-8000-F887AB743F21}"/>
                                            </p:graphicEl>
                                          </p:spTgt>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grpId="0" nodeType="clickEffect">
                                  <p:stCondLst>
                                    <p:cond delay="0"/>
                                  </p:stCondLst>
                                  <p:childTnLst>
                                    <p:set>
                                      <p:cBhvr>
                                        <p:cTn id="84" dur="1" fill="hold">
                                          <p:stCondLst>
                                            <p:cond delay="0"/>
                                          </p:stCondLst>
                                        </p:cTn>
                                        <p:tgtEl>
                                          <p:spTgt spid="23">
                                            <p:graphicEl>
                                              <a:dgm id="{669CB9B8-594C-41CD-9863-9AB872091D19}"/>
                                            </p:graphicEl>
                                          </p:spTgt>
                                        </p:tgtEl>
                                        <p:attrNameLst>
                                          <p:attrName>style.visibility</p:attrName>
                                        </p:attrNameLst>
                                      </p:cBhvr>
                                      <p:to>
                                        <p:strVal val="visible"/>
                                      </p:to>
                                    </p:set>
                                    <p:animEffect transition="in" filter="fade">
                                      <p:cBhvr>
                                        <p:cTn id="85" dur="400" decel="100000"/>
                                        <p:tgtEl>
                                          <p:spTgt spid="23">
                                            <p:graphicEl>
                                              <a:dgm id="{669CB9B8-594C-41CD-9863-9AB872091D19}"/>
                                            </p:graphicEl>
                                          </p:spTgt>
                                        </p:tgtEl>
                                      </p:cBhvr>
                                    </p:animEffect>
                                    <p:anim calcmode="lin" valueType="num">
                                      <p:cBhvr>
                                        <p:cTn id="86" dur="400" decel="100000" fill="hold"/>
                                        <p:tgtEl>
                                          <p:spTgt spid="23">
                                            <p:graphicEl>
                                              <a:dgm id="{669CB9B8-594C-41CD-9863-9AB872091D19}"/>
                                            </p:graphicEl>
                                          </p:spTgt>
                                        </p:tgtEl>
                                        <p:attrNameLst>
                                          <p:attrName>style.rotation</p:attrName>
                                        </p:attrNameLst>
                                      </p:cBhvr>
                                      <p:tavLst>
                                        <p:tav tm="0">
                                          <p:val>
                                            <p:fltVal val="-90"/>
                                          </p:val>
                                        </p:tav>
                                        <p:tav tm="100000">
                                          <p:val>
                                            <p:fltVal val="0"/>
                                          </p:val>
                                        </p:tav>
                                      </p:tavLst>
                                    </p:anim>
                                    <p:anim calcmode="lin" valueType="num">
                                      <p:cBhvr>
                                        <p:cTn id="87" dur="400" decel="100000" fill="hold"/>
                                        <p:tgtEl>
                                          <p:spTgt spid="23">
                                            <p:graphicEl>
                                              <a:dgm id="{669CB9B8-594C-41CD-9863-9AB872091D19}"/>
                                            </p:graphicEl>
                                          </p:spTgt>
                                        </p:tgtEl>
                                        <p:attrNameLst>
                                          <p:attrName>ppt_x</p:attrName>
                                        </p:attrNameLst>
                                      </p:cBhvr>
                                      <p:tavLst>
                                        <p:tav tm="0">
                                          <p:val>
                                            <p:strVal val="#ppt_x+0.4"/>
                                          </p:val>
                                        </p:tav>
                                        <p:tav tm="100000">
                                          <p:val>
                                            <p:strVal val="#ppt_x-0.05"/>
                                          </p:val>
                                        </p:tav>
                                      </p:tavLst>
                                    </p:anim>
                                    <p:anim calcmode="lin" valueType="num">
                                      <p:cBhvr>
                                        <p:cTn id="88" dur="400" decel="100000" fill="hold"/>
                                        <p:tgtEl>
                                          <p:spTgt spid="23">
                                            <p:graphicEl>
                                              <a:dgm id="{669CB9B8-594C-41CD-9863-9AB872091D19}"/>
                                            </p:graphicEl>
                                          </p:spTgt>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23">
                                            <p:graphicEl>
                                              <a:dgm id="{669CB9B8-594C-41CD-9863-9AB872091D19}"/>
                                            </p:graphicEl>
                                          </p:spTgt>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23">
                                            <p:graphicEl>
                                              <a:dgm id="{669CB9B8-594C-41CD-9863-9AB872091D19}"/>
                                            </p:graphicEl>
                                          </p:spTgt>
                                        </p:tgtEl>
                                        <p:attrNameLst>
                                          <p:attrName>ppt_y</p:attrName>
                                        </p:attrNameLst>
                                      </p:cBhvr>
                                      <p:tavLst>
                                        <p:tav tm="0">
                                          <p:val>
                                            <p:strVal val="#ppt_y+0.1"/>
                                          </p:val>
                                        </p:tav>
                                        <p:tav tm="100000">
                                          <p:val>
                                            <p:strVal val="#ppt_y"/>
                                          </p:val>
                                        </p:tav>
                                      </p:tavLst>
                                    </p:anim>
                                  </p:childTnLst>
                                </p:cTn>
                              </p:par>
                              <p:par>
                                <p:cTn id="91" presetID="30" presetClass="entr" presetSubtype="0" fill="hold" grpId="0" nodeType="withEffect">
                                  <p:stCondLst>
                                    <p:cond delay="0"/>
                                  </p:stCondLst>
                                  <p:childTnLst>
                                    <p:set>
                                      <p:cBhvr>
                                        <p:cTn id="92" dur="1" fill="hold">
                                          <p:stCondLst>
                                            <p:cond delay="0"/>
                                          </p:stCondLst>
                                        </p:cTn>
                                        <p:tgtEl>
                                          <p:spTgt spid="23">
                                            <p:graphicEl>
                                              <a:dgm id="{D5E5930E-F05C-41F2-A219-A112697692AB}"/>
                                            </p:graphicEl>
                                          </p:spTgt>
                                        </p:tgtEl>
                                        <p:attrNameLst>
                                          <p:attrName>style.visibility</p:attrName>
                                        </p:attrNameLst>
                                      </p:cBhvr>
                                      <p:to>
                                        <p:strVal val="visible"/>
                                      </p:to>
                                    </p:set>
                                    <p:animEffect transition="in" filter="fade">
                                      <p:cBhvr>
                                        <p:cTn id="93" dur="400" decel="100000"/>
                                        <p:tgtEl>
                                          <p:spTgt spid="23">
                                            <p:graphicEl>
                                              <a:dgm id="{D5E5930E-F05C-41F2-A219-A112697692AB}"/>
                                            </p:graphicEl>
                                          </p:spTgt>
                                        </p:tgtEl>
                                      </p:cBhvr>
                                    </p:animEffect>
                                    <p:anim calcmode="lin" valueType="num">
                                      <p:cBhvr>
                                        <p:cTn id="94" dur="400" decel="100000" fill="hold"/>
                                        <p:tgtEl>
                                          <p:spTgt spid="23">
                                            <p:graphicEl>
                                              <a:dgm id="{D5E5930E-F05C-41F2-A219-A112697692AB}"/>
                                            </p:graphicEl>
                                          </p:spTgt>
                                        </p:tgtEl>
                                        <p:attrNameLst>
                                          <p:attrName>style.rotation</p:attrName>
                                        </p:attrNameLst>
                                      </p:cBhvr>
                                      <p:tavLst>
                                        <p:tav tm="0">
                                          <p:val>
                                            <p:fltVal val="-90"/>
                                          </p:val>
                                        </p:tav>
                                        <p:tav tm="100000">
                                          <p:val>
                                            <p:fltVal val="0"/>
                                          </p:val>
                                        </p:tav>
                                      </p:tavLst>
                                    </p:anim>
                                    <p:anim calcmode="lin" valueType="num">
                                      <p:cBhvr>
                                        <p:cTn id="95" dur="400" decel="100000" fill="hold"/>
                                        <p:tgtEl>
                                          <p:spTgt spid="23">
                                            <p:graphicEl>
                                              <a:dgm id="{D5E5930E-F05C-41F2-A219-A112697692AB}"/>
                                            </p:graphicEl>
                                          </p:spTgt>
                                        </p:tgtEl>
                                        <p:attrNameLst>
                                          <p:attrName>ppt_x</p:attrName>
                                        </p:attrNameLst>
                                      </p:cBhvr>
                                      <p:tavLst>
                                        <p:tav tm="0">
                                          <p:val>
                                            <p:strVal val="#ppt_x+0.4"/>
                                          </p:val>
                                        </p:tav>
                                        <p:tav tm="100000">
                                          <p:val>
                                            <p:strVal val="#ppt_x-0.05"/>
                                          </p:val>
                                        </p:tav>
                                      </p:tavLst>
                                    </p:anim>
                                    <p:anim calcmode="lin" valueType="num">
                                      <p:cBhvr>
                                        <p:cTn id="96" dur="400" decel="100000" fill="hold"/>
                                        <p:tgtEl>
                                          <p:spTgt spid="23">
                                            <p:graphicEl>
                                              <a:dgm id="{D5E5930E-F05C-41F2-A219-A112697692AB}"/>
                                            </p:graphicEl>
                                          </p:spTgt>
                                        </p:tgtEl>
                                        <p:attrNameLst>
                                          <p:attrName>ppt_y</p:attrName>
                                        </p:attrNameLst>
                                      </p:cBhvr>
                                      <p:tavLst>
                                        <p:tav tm="0">
                                          <p:val>
                                            <p:strVal val="#ppt_y-0.4"/>
                                          </p:val>
                                        </p:tav>
                                        <p:tav tm="100000">
                                          <p:val>
                                            <p:strVal val="#ppt_y+0.1"/>
                                          </p:val>
                                        </p:tav>
                                      </p:tavLst>
                                    </p:anim>
                                    <p:anim calcmode="lin" valueType="num">
                                      <p:cBhvr>
                                        <p:cTn id="97" dur="100" accel="100000" fill="hold">
                                          <p:stCondLst>
                                            <p:cond delay="400"/>
                                          </p:stCondLst>
                                        </p:cTn>
                                        <p:tgtEl>
                                          <p:spTgt spid="23">
                                            <p:graphicEl>
                                              <a:dgm id="{D5E5930E-F05C-41F2-A219-A112697692AB}"/>
                                            </p:graphicEl>
                                          </p:spTgt>
                                        </p:tgtEl>
                                        <p:attrNameLst>
                                          <p:attrName>ppt_x</p:attrName>
                                        </p:attrNameLst>
                                      </p:cBhvr>
                                      <p:tavLst>
                                        <p:tav tm="0">
                                          <p:val>
                                            <p:strVal val="#ppt_x-0.05"/>
                                          </p:val>
                                        </p:tav>
                                        <p:tav tm="100000">
                                          <p:val>
                                            <p:strVal val="#ppt_x"/>
                                          </p:val>
                                        </p:tav>
                                      </p:tavLst>
                                    </p:anim>
                                    <p:anim calcmode="lin" valueType="num">
                                      <p:cBhvr>
                                        <p:cTn id="98" dur="100" accel="100000" fill="hold">
                                          <p:stCondLst>
                                            <p:cond delay="400"/>
                                          </p:stCondLst>
                                        </p:cTn>
                                        <p:tgtEl>
                                          <p:spTgt spid="23">
                                            <p:graphicEl>
                                              <a:dgm id="{D5E5930E-F05C-41F2-A219-A112697692AB}"/>
                                            </p:graphicEl>
                                          </p:spTgt>
                                        </p:tgtEl>
                                        <p:attrNameLst>
                                          <p:attrName>ppt_y</p:attrName>
                                        </p:attrNameLst>
                                      </p:cBhvr>
                                      <p:tavLst>
                                        <p:tav tm="0">
                                          <p:val>
                                            <p:strVal val="#ppt_y+0.1"/>
                                          </p:val>
                                        </p:tav>
                                        <p:tav tm="100000">
                                          <p:val>
                                            <p:strVal val="#ppt_y"/>
                                          </p:val>
                                        </p:tav>
                                      </p:tavLst>
                                    </p:anim>
                                  </p:childTnLst>
                                </p:cTn>
                              </p:par>
                              <p:par>
                                <p:cTn id="99" presetID="30" presetClass="entr" presetSubtype="0" fill="hold" grpId="0" nodeType="withEffect">
                                  <p:stCondLst>
                                    <p:cond delay="0"/>
                                  </p:stCondLst>
                                  <p:childTnLst>
                                    <p:set>
                                      <p:cBhvr>
                                        <p:cTn id="100" dur="1" fill="hold">
                                          <p:stCondLst>
                                            <p:cond delay="0"/>
                                          </p:stCondLst>
                                        </p:cTn>
                                        <p:tgtEl>
                                          <p:spTgt spid="23">
                                            <p:graphicEl>
                                              <a:dgm id="{B90A85F0-B101-4105-A223-E354E3B59432}"/>
                                            </p:graphicEl>
                                          </p:spTgt>
                                        </p:tgtEl>
                                        <p:attrNameLst>
                                          <p:attrName>style.visibility</p:attrName>
                                        </p:attrNameLst>
                                      </p:cBhvr>
                                      <p:to>
                                        <p:strVal val="visible"/>
                                      </p:to>
                                    </p:set>
                                    <p:animEffect transition="in" filter="fade">
                                      <p:cBhvr>
                                        <p:cTn id="101" dur="400" decel="100000"/>
                                        <p:tgtEl>
                                          <p:spTgt spid="23">
                                            <p:graphicEl>
                                              <a:dgm id="{B90A85F0-B101-4105-A223-E354E3B59432}"/>
                                            </p:graphicEl>
                                          </p:spTgt>
                                        </p:tgtEl>
                                      </p:cBhvr>
                                    </p:animEffect>
                                    <p:anim calcmode="lin" valueType="num">
                                      <p:cBhvr>
                                        <p:cTn id="102" dur="400" decel="100000" fill="hold"/>
                                        <p:tgtEl>
                                          <p:spTgt spid="23">
                                            <p:graphicEl>
                                              <a:dgm id="{B90A85F0-B101-4105-A223-E354E3B59432}"/>
                                            </p:graphicEl>
                                          </p:spTgt>
                                        </p:tgtEl>
                                        <p:attrNameLst>
                                          <p:attrName>style.rotation</p:attrName>
                                        </p:attrNameLst>
                                      </p:cBhvr>
                                      <p:tavLst>
                                        <p:tav tm="0">
                                          <p:val>
                                            <p:fltVal val="-90"/>
                                          </p:val>
                                        </p:tav>
                                        <p:tav tm="100000">
                                          <p:val>
                                            <p:fltVal val="0"/>
                                          </p:val>
                                        </p:tav>
                                      </p:tavLst>
                                    </p:anim>
                                    <p:anim calcmode="lin" valueType="num">
                                      <p:cBhvr>
                                        <p:cTn id="103" dur="400" decel="100000" fill="hold"/>
                                        <p:tgtEl>
                                          <p:spTgt spid="23">
                                            <p:graphicEl>
                                              <a:dgm id="{B90A85F0-B101-4105-A223-E354E3B59432}"/>
                                            </p:graphicEl>
                                          </p:spTgt>
                                        </p:tgtEl>
                                        <p:attrNameLst>
                                          <p:attrName>ppt_x</p:attrName>
                                        </p:attrNameLst>
                                      </p:cBhvr>
                                      <p:tavLst>
                                        <p:tav tm="0">
                                          <p:val>
                                            <p:strVal val="#ppt_x+0.4"/>
                                          </p:val>
                                        </p:tav>
                                        <p:tav tm="100000">
                                          <p:val>
                                            <p:strVal val="#ppt_x-0.05"/>
                                          </p:val>
                                        </p:tav>
                                      </p:tavLst>
                                    </p:anim>
                                    <p:anim calcmode="lin" valueType="num">
                                      <p:cBhvr>
                                        <p:cTn id="104" dur="400" decel="100000" fill="hold"/>
                                        <p:tgtEl>
                                          <p:spTgt spid="23">
                                            <p:graphicEl>
                                              <a:dgm id="{B90A85F0-B101-4105-A223-E354E3B59432}"/>
                                            </p:graphicEl>
                                          </p:spTgt>
                                        </p:tgtEl>
                                        <p:attrNameLst>
                                          <p:attrName>ppt_y</p:attrName>
                                        </p:attrNameLst>
                                      </p:cBhvr>
                                      <p:tavLst>
                                        <p:tav tm="0">
                                          <p:val>
                                            <p:strVal val="#ppt_y-0.4"/>
                                          </p:val>
                                        </p:tav>
                                        <p:tav tm="100000">
                                          <p:val>
                                            <p:strVal val="#ppt_y+0.1"/>
                                          </p:val>
                                        </p:tav>
                                      </p:tavLst>
                                    </p:anim>
                                    <p:anim calcmode="lin" valueType="num">
                                      <p:cBhvr>
                                        <p:cTn id="105" dur="100" accel="100000" fill="hold">
                                          <p:stCondLst>
                                            <p:cond delay="400"/>
                                          </p:stCondLst>
                                        </p:cTn>
                                        <p:tgtEl>
                                          <p:spTgt spid="23">
                                            <p:graphicEl>
                                              <a:dgm id="{B90A85F0-B101-4105-A223-E354E3B59432}"/>
                                            </p:graphicEl>
                                          </p:spTgt>
                                        </p:tgtEl>
                                        <p:attrNameLst>
                                          <p:attrName>ppt_x</p:attrName>
                                        </p:attrNameLst>
                                      </p:cBhvr>
                                      <p:tavLst>
                                        <p:tav tm="0">
                                          <p:val>
                                            <p:strVal val="#ppt_x-0.05"/>
                                          </p:val>
                                        </p:tav>
                                        <p:tav tm="100000">
                                          <p:val>
                                            <p:strVal val="#ppt_x"/>
                                          </p:val>
                                        </p:tav>
                                      </p:tavLst>
                                    </p:anim>
                                    <p:anim calcmode="lin" valueType="num">
                                      <p:cBhvr>
                                        <p:cTn id="106" dur="100" accel="100000" fill="hold">
                                          <p:stCondLst>
                                            <p:cond delay="400"/>
                                          </p:stCondLst>
                                        </p:cTn>
                                        <p:tgtEl>
                                          <p:spTgt spid="23">
                                            <p:graphicEl>
                                              <a:dgm id="{B90A85F0-B101-4105-A223-E354E3B59432}"/>
                                            </p:graphicEl>
                                          </p:spTgt>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grpId="0" nodeType="clickEffect">
                                  <p:stCondLst>
                                    <p:cond delay="0"/>
                                  </p:stCondLst>
                                  <p:childTnLst>
                                    <p:set>
                                      <p:cBhvr>
                                        <p:cTn id="110" dur="1" fill="hold">
                                          <p:stCondLst>
                                            <p:cond delay="0"/>
                                          </p:stCondLst>
                                        </p:cTn>
                                        <p:tgtEl>
                                          <p:spTgt spid="23">
                                            <p:graphicEl>
                                              <a:dgm id="{2FC99B61-B81D-45FB-9773-D97887B0C0AB}"/>
                                            </p:graphicEl>
                                          </p:spTgt>
                                        </p:tgtEl>
                                        <p:attrNameLst>
                                          <p:attrName>style.visibility</p:attrName>
                                        </p:attrNameLst>
                                      </p:cBhvr>
                                      <p:to>
                                        <p:strVal val="visible"/>
                                      </p:to>
                                    </p:set>
                                    <p:animEffect transition="in" filter="fade">
                                      <p:cBhvr>
                                        <p:cTn id="111" dur="400" decel="100000"/>
                                        <p:tgtEl>
                                          <p:spTgt spid="23">
                                            <p:graphicEl>
                                              <a:dgm id="{2FC99B61-B81D-45FB-9773-D97887B0C0AB}"/>
                                            </p:graphicEl>
                                          </p:spTgt>
                                        </p:tgtEl>
                                      </p:cBhvr>
                                    </p:animEffect>
                                    <p:anim calcmode="lin" valueType="num">
                                      <p:cBhvr>
                                        <p:cTn id="112" dur="400" decel="100000" fill="hold"/>
                                        <p:tgtEl>
                                          <p:spTgt spid="23">
                                            <p:graphicEl>
                                              <a:dgm id="{2FC99B61-B81D-45FB-9773-D97887B0C0AB}"/>
                                            </p:graphicEl>
                                          </p:spTgt>
                                        </p:tgtEl>
                                        <p:attrNameLst>
                                          <p:attrName>style.rotation</p:attrName>
                                        </p:attrNameLst>
                                      </p:cBhvr>
                                      <p:tavLst>
                                        <p:tav tm="0">
                                          <p:val>
                                            <p:fltVal val="-90"/>
                                          </p:val>
                                        </p:tav>
                                        <p:tav tm="100000">
                                          <p:val>
                                            <p:fltVal val="0"/>
                                          </p:val>
                                        </p:tav>
                                      </p:tavLst>
                                    </p:anim>
                                    <p:anim calcmode="lin" valueType="num">
                                      <p:cBhvr>
                                        <p:cTn id="113" dur="400" decel="100000" fill="hold"/>
                                        <p:tgtEl>
                                          <p:spTgt spid="23">
                                            <p:graphicEl>
                                              <a:dgm id="{2FC99B61-B81D-45FB-9773-D97887B0C0AB}"/>
                                            </p:graphicEl>
                                          </p:spTgt>
                                        </p:tgtEl>
                                        <p:attrNameLst>
                                          <p:attrName>ppt_x</p:attrName>
                                        </p:attrNameLst>
                                      </p:cBhvr>
                                      <p:tavLst>
                                        <p:tav tm="0">
                                          <p:val>
                                            <p:strVal val="#ppt_x+0.4"/>
                                          </p:val>
                                        </p:tav>
                                        <p:tav tm="100000">
                                          <p:val>
                                            <p:strVal val="#ppt_x-0.05"/>
                                          </p:val>
                                        </p:tav>
                                      </p:tavLst>
                                    </p:anim>
                                    <p:anim calcmode="lin" valueType="num">
                                      <p:cBhvr>
                                        <p:cTn id="114" dur="400" decel="100000" fill="hold"/>
                                        <p:tgtEl>
                                          <p:spTgt spid="23">
                                            <p:graphicEl>
                                              <a:dgm id="{2FC99B61-B81D-45FB-9773-D97887B0C0AB}"/>
                                            </p:graphicEl>
                                          </p:spTgt>
                                        </p:tgtEl>
                                        <p:attrNameLst>
                                          <p:attrName>ppt_y</p:attrName>
                                        </p:attrNameLst>
                                      </p:cBhvr>
                                      <p:tavLst>
                                        <p:tav tm="0">
                                          <p:val>
                                            <p:strVal val="#ppt_y-0.4"/>
                                          </p:val>
                                        </p:tav>
                                        <p:tav tm="100000">
                                          <p:val>
                                            <p:strVal val="#ppt_y+0.1"/>
                                          </p:val>
                                        </p:tav>
                                      </p:tavLst>
                                    </p:anim>
                                    <p:anim calcmode="lin" valueType="num">
                                      <p:cBhvr>
                                        <p:cTn id="115" dur="100" accel="100000" fill="hold">
                                          <p:stCondLst>
                                            <p:cond delay="400"/>
                                          </p:stCondLst>
                                        </p:cTn>
                                        <p:tgtEl>
                                          <p:spTgt spid="23">
                                            <p:graphicEl>
                                              <a:dgm id="{2FC99B61-B81D-45FB-9773-D97887B0C0AB}"/>
                                            </p:graphicEl>
                                          </p:spTgt>
                                        </p:tgtEl>
                                        <p:attrNameLst>
                                          <p:attrName>ppt_x</p:attrName>
                                        </p:attrNameLst>
                                      </p:cBhvr>
                                      <p:tavLst>
                                        <p:tav tm="0">
                                          <p:val>
                                            <p:strVal val="#ppt_x-0.05"/>
                                          </p:val>
                                        </p:tav>
                                        <p:tav tm="100000">
                                          <p:val>
                                            <p:strVal val="#ppt_x"/>
                                          </p:val>
                                        </p:tav>
                                      </p:tavLst>
                                    </p:anim>
                                    <p:anim calcmode="lin" valueType="num">
                                      <p:cBhvr>
                                        <p:cTn id="116" dur="100" accel="100000" fill="hold">
                                          <p:stCondLst>
                                            <p:cond delay="400"/>
                                          </p:stCondLst>
                                        </p:cTn>
                                        <p:tgtEl>
                                          <p:spTgt spid="23">
                                            <p:graphicEl>
                                              <a:dgm id="{2FC99B61-B81D-45FB-9773-D97887B0C0AB}"/>
                                            </p:graphicEl>
                                          </p:spTgt>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23">
                                            <p:graphicEl>
                                              <a:dgm id="{4659D2A3-A85E-4C03-ABBF-17388E375D14}"/>
                                            </p:graphicEl>
                                          </p:spTgt>
                                        </p:tgtEl>
                                        <p:attrNameLst>
                                          <p:attrName>style.visibility</p:attrName>
                                        </p:attrNameLst>
                                      </p:cBhvr>
                                      <p:to>
                                        <p:strVal val="visible"/>
                                      </p:to>
                                    </p:set>
                                    <p:animEffect transition="in" filter="fade">
                                      <p:cBhvr>
                                        <p:cTn id="119" dur="400" decel="100000"/>
                                        <p:tgtEl>
                                          <p:spTgt spid="23">
                                            <p:graphicEl>
                                              <a:dgm id="{4659D2A3-A85E-4C03-ABBF-17388E375D14}"/>
                                            </p:graphicEl>
                                          </p:spTgt>
                                        </p:tgtEl>
                                      </p:cBhvr>
                                    </p:animEffect>
                                    <p:anim calcmode="lin" valueType="num">
                                      <p:cBhvr>
                                        <p:cTn id="120" dur="400" decel="100000" fill="hold"/>
                                        <p:tgtEl>
                                          <p:spTgt spid="23">
                                            <p:graphicEl>
                                              <a:dgm id="{4659D2A3-A85E-4C03-ABBF-17388E375D14}"/>
                                            </p:graphicEl>
                                          </p:spTgt>
                                        </p:tgtEl>
                                        <p:attrNameLst>
                                          <p:attrName>style.rotation</p:attrName>
                                        </p:attrNameLst>
                                      </p:cBhvr>
                                      <p:tavLst>
                                        <p:tav tm="0">
                                          <p:val>
                                            <p:fltVal val="-90"/>
                                          </p:val>
                                        </p:tav>
                                        <p:tav tm="100000">
                                          <p:val>
                                            <p:fltVal val="0"/>
                                          </p:val>
                                        </p:tav>
                                      </p:tavLst>
                                    </p:anim>
                                    <p:anim calcmode="lin" valueType="num">
                                      <p:cBhvr>
                                        <p:cTn id="121" dur="400" decel="100000" fill="hold"/>
                                        <p:tgtEl>
                                          <p:spTgt spid="23">
                                            <p:graphicEl>
                                              <a:dgm id="{4659D2A3-A85E-4C03-ABBF-17388E375D14}"/>
                                            </p:graphicEl>
                                          </p:spTgt>
                                        </p:tgtEl>
                                        <p:attrNameLst>
                                          <p:attrName>ppt_x</p:attrName>
                                        </p:attrNameLst>
                                      </p:cBhvr>
                                      <p:tavLst>
                                        <p:tav tm="0">
                                          <p:val>
                                            <p:strVal val="#ppt_x+0.4"/>
                                          </p:val>
                                        </p:tav>
                                        <p:tav tm="100000">
                                          <p:val>
                                            <p:strVal val="#ppt_x-0.05"/>
                                          </p:val>
                                        </p:tav>
                                      </p:tavLst>
                                    </p:anim>
                                    <p:anim calcmode="lin" valueType="num">
                                      <p:cBhvr>
                                        <p:cTn id="122" dur="400" decel="100000" fill="hold"/>
                                        <p:tgtEl>
                                          <p:spTgt spid="23">
                                            <p:graphicEl>
                                              <a:dgm id="{4659D2A3-A85E-4C03-ABBF-17388E375D14}"/>
                                            </p:graphicEl>
                                          </p:spTgt>
                                        </p:tgtEl>
                                        <p:attrNameLst>
                                          <p:attrName>ppt_y</p:attrName>
                                        </p:attrNameLst>
                                      </p:cBhvr>
                                      <p:tavLst>
                                        <p:tav tm="0">
                                          <p:val>
                                            <p:strVal val="#ppt_y-0.4"/>
                                          </p:val>
                                        </p:tav>
                                        <p:tav tm="100000">
                                          <p:val>
                                            <p:strVal val="#ppt_y+0.1"/>
                                          </p:val>
                                        </p:tav>
                                      </p:tavLst>
                                    </p:anim>
                                    <p:anim calcmode="lin" valueType="num">
                                      <p:cBhvr>
                                        <p:cTn id="123" dur="100" accel="100000" fill="hold">
                                          <p:stCondLst>
                                            <p:cond delay="400"/>
                                          </p:stCondLst>
                                        </p:cTn>
                                        <p:tgtEl>
                                          <p:spTgt spid="23">
                                            <p:graphicEl>
                                              <a:dgm id="{4659D2A3-A85E-4C03-ABBF-17388E375D14}"/>
                                            </p:graphicEl>
                                          </p:spTgt>
                                        </p:tgtEl>
                                        <p:attrNameLst>
                                          <p:attrName>ppt_x</p:attrName>
                                        </p:attrNameLst>
                                      </p:cBhvr>
                                      <p:tavLst>
                                        <p:tav tm="0">
                                          <p:val>
                                            <p:strVal val="#ppt_x-0.05"/>
                                          </p:val>
                                        </p:tav>
                                        <p:tav tm="100000">
                                          <p:val>
                                            <p:strVal val="#ppt_x"/>
                                          </p:val>
                                        </p:tav>
                                      </p:tavLst>
                                    </p:anim>
                                    <p:anim calcmode="lin" valueType="num">
                                      <p:cBhvr>
                                        <p:cTn id="124" dur="100" accel="100000" fill="hold">
                                          <p:stCondLst>
                                            <p:cond delay="400"/>
                                          </p:stCondLst>
                                        </p:cTn>
                                        <p:tgtEl>
                                          <p:spTgt spid="23">
                                            <p:graphicEl>
                                              <a:dgm id="{4659D2A3-A85E-4C03-ABBF-17388E375D14}"/>
                                            </p:graphicEl>
                                          </p:spTgt>
                                        </p:tgtEl>
                                        <p:attrNameLst>
                                          <p:attrName>ppt_y</p:attrName>
                                        </p:attrNameLst>
                                      </p:cBhvr>
                                      <p:tavLst>
                                        <p:tav tm="0">
                                          <p:val>
                                            <p:strVal val="#ppt_y+0.1"/>
                                          </p:val>
                                        </p:tav>
                                        <p:tav tm="100000">
                                          <p:val>
                                            <p:strVal val="#ppt_y"/>
                                          </p:val>
                                        </p:tav>
                                      </p:tavLst>
                                    </p:anim>
                                  </p:childTnLst>
                                </p:cTn>
                              </p:par>
                              <p:par>
                                <p:cTn id="125" presetID="30" presetClass="entr" presetSubtype="0" fill="hold" grpId="0" nodeType="withEffect">
                                  <p:stCondLst>
                                    <p:cond delay="0"/>
                                  </p:stCondLst>
                                  <p:childTnLst>
                                    <p:set>
                                      <p:cBhvr>
                                        <p:cTn id="126" dur="1" fill="hold">
                                          <p:stCondLst>
                                            <p:cond delay="0"/>
                                          </p:stCondLst>
                                        </p:cTn>
                                        <p:tgtEl>
                                          <p:spTgt spid="23">
                                            <p:graphicEl>
                                              <a:dgm id="{DF2C090A-ABD4-4B69-AECF-F6EB7E62DE56}"/>
                                            </p:graphicEl>
                                          </p:spTgt>
                                        </p:tgtEl>
                                        <p:attrNameLst>
                                          <p:attrName>style.visibility</p:attrName>
                                        </p:attrNameLst>
                                      </p:cBhvr>
                                      <p:to>
                                        <p:strVal val="visible"/>
                                      </p:to>
                                    </p:set>
                                    <p:animEffect transition="in" filter="fade">
                                      <p:cBhvr>
                                        <p:cTn id="127" dur="400" decel="100000"/>
                                        <p:tgtEl>
                                          <p:spTgt spid="23">
                                            <p:graphicEl>
                                              <a:dgm id="{DF2C090A-ABD4-4B69-AECF-F6EB7E62DE56}"/>
                                            </p:graphicEl>
                                          </p:spTgt>
                                        </p:tgtEl>
                                      </p:cBhvr>
                                    </p:animEffect>
                                    <p:anim calcmode="lin" valueType="num">
                                      <p:cBhvr>
                                        <p:cTn id="128" dur="400" decel="100000" fill="hold"/>
                                        <p:tgtEl>
                                          <p:spTgt spid="23">
                                            <p:graphicEl>
                                              <a:dgm id="{DF2C090A-ABD4-4B69-AECF-F6EB7E62DE56}"/>
                                            </p:graphicEl>
                                          </p:spTgt>
                                        </p:tgtEl>
                                        <p:attrNameLst>
                                          <p:attrName>style.rotation</p:attrName>
                                        </p:attrNameLst>
                                      </p:cBhvr>
                                      <p:tavLst>
                                        <p:tav tm="0">
                                          <p:val>
                                            <p:fltVal val="-90"/>
                                          </p:val>
                                        </p:tav>
                                        <p:tav tm="100000">
                                          <p:val>
                                            <p:fltVal val="0"/>
                                          </p:val>
                                        </p:tav>
                                      </p:tavLst>
                                    </p:anim>
                                    <p:anim calcmode="lin" valueType="num">
                                      <p:cBhvr>
                                        <p:cTn id="129" dur="400" decel="100000" fill="hold"/>
                                        <p:tgtEl>
                                          <p:spTgt spid="23">
                                            <p:graphicEl>
                                              <a:dgm id="{DF2C090A-ABD4-4B69-AECF-F6EB7E62DE56}"/>
                                            </p:graphicEl>
                                          </p:spTgt>
                                        </p:tgtEl>
                                        <p:attrNameLst>
                                          <p:attrName>ppt_x</p:attrName>
                                        </p:attrNameLst>
                                      </p:cBhvr>
                                      <p:tavLst>
                                        <p:tav tm="0">
                                          <p:val>
                                            <p:strVal val="#ppt_x+0.4"/>
                                          </p:val>
                                        </p:tav>
                                        <p:tav tm="100000">
                                          <p:val>
                                            <p:strVal val="#ppt_x-0.05"/>
                                          </p:val>
                                        </p:tav>
                                      </p:tavLst>
                                    </p:anim>
                                    <p:anim calcmode="lin" valueType="num">
                                      <p:cBhvr>
                                        <p:cTn id="130" dur="400" decel="100000" fill="hold"/>
                                        <p:tgtEl>
                                          <p:spTgt spid="23">
                                            <p:graphicEl>
                                              <a:dgm id="{DF2C090A-ABD4-4B69-AECF-F6EB7E62DE56}"/>
                                            </p:graphicEl>
                                          </p:spTgt>
                                        </p:tgtEl>
                                        <p:attrNameLst>
                                          <p:attrName>ppt_y</p:attrName>
                                        </p:attrNameLst>
                                      </p:cBhvr>
                                      <p:tavLst>
                                        <p:tav tm="0">
                                          <p:val>
                                            <p:strVal val="#ppt_y-0.4"/>
                                          </p:val>
                                        </p:tav>
                                        <p:tav tm="100000">
                                          <p:val>
                                            <p:strVal val="#ppt_y+0.1"/>
                                          </p:val>
                                        </p:tav>
                                      </p:tavLst>
                                    </p:anim>
                                    <p:anim calcmode="lin" valueType="num">
                                      <p:cBhvr>
                                        <p:cTn id="131" dur="100" accel="100000" fill="hold">
                                          <p:stCondLst>
                                            <p:cond delay="400"/>
                                          </p:stCondLst>
                                        </p:cTn>
                                        <p:tgtEl>
                                          <p:spTgt spid="23">
                                            <p:graphicEl>
                                              <a:dgm id="{DF2C090A-ABD4-4B69-AECF-F6EB7E62DE56}"/>
                                            </p:graphicEl>
                                          </p:spTgt>
                                        </p:tgtEl>
                                        <p:attrNameLst>
                                          <p:attrName>ppt_x</p:attrName>
                                        </p:attrNameLst>
                                      </p:cBhvr>
                                      <p:tavLst>
                                        <p:tav tm="0">
                                          <p:val>
                                            <p:strVal val="#ppt_x-0.05"/>
                                          </p:val>
                                        </p:tav>
                                        <p:tav tm="100000">
                                          <p:val>
                                            <p:strVal val="#ppt_x"/>
                                          </p:val>
                                        </p:tav>
                                      </p:tavLst>
                                    </p:anim>
                                    <p:anim calcmode="lin" valueType="num">
                                      <p:cBhvr>
                                        <p:cTn id="132" dur="100" accel="100000" fill="hold">
                                          <p:stCondLst>
                                            <p:cond delay="400"/>
                                          </p:stCondLst>
                                        </p:cTn>
                                        <p:tgtEl>
                                          <p:spTgt spid="23">
                                            <p:graphicEl>
                                              <a:dgm id="{DF2C090A-ABD4-4B69-AECF-F6EB7E62DE56}"/>
                                            </p:graphicEl>
                                          </p:spTgt>
                                        </p:tgtEl>
                                        <p:attrNameLst>
                                          <p:attrName>ppt_y</p:attrName>
                                        </p:attrNameLst>
                                      </p:cBhvr>
                                      <p:tavLst>
                                        <p:tav tm="0">
                                          <p:val>
                                            <p:strVal val="#ppt_y+0.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0" presetClass="entr" presetSubtype="0" fill="hold" grpId="0" nodeType="clickEffect">
                                  <p:stCondLst>
                                    <p:cond delay="0"/>
                                  </p:stCondLst>
                                  <p:childTnLst>
                                    <p:set>
                                      <p:cBhvr>
                                        <p:cTn id="136" dur="1" fill="hold">
                                          <p:stCondLst>
                                            <p:cond delay="0"/>
                                          </p:stCondLst>
                                        </p:cTn>
                                        <p:tgtEl>
                                          <p:spTgt spid="23">
                                            <p:graphicEl>
                                              <a:dgm id="{8FA1D40A-1052-49C2-8BE4-DD012246C65B}"/>
                                            </p:graphicEl>
                                          </p:spTgt>
                                        </p:tgtEl>
                                        <p:attrNameLst>
                                          <p:attrName>style.visibility</p:attrName>
                                        </p:attrNameLst>
                                      </p:cBhvr>
                                      <p:to>
                                        <p:strVal val="visible"/>
                                      </p:to>
                                    </p:set>
                                    <p:animEffect transition="in" filter="fade">
                                      <p:cBhvr>
                                        <p:cTn id="137" dur="400" decel="100000"/>
                                        <p:tgtEl>
                                          <p:spTgt spid="23">
                                            <p:graphicEl>
                                              <a:dgm id="{8FA1D40A-1052-49C2-8BE4-DD012246C65B}"/>
                                            </p:graphicEl>
                                          </p:spTgt>
                                        </p:tgtEl>
                                      </p:cBhvr>
                                    </p:animEffect>
                                    <p:anim calcmode="lin" valueType="num">
                                      <p:cBhvr>
                                        <p:cTn id="138" dur="400" decel="100000" fill="hold"/>
                                        <p:tgtEl>
                                          <p:spTgt spid="23">
                                            <p:graphicEl>
                                              <a:dgm id="{8FA1D40A-1052-49C2-8BE4-DD012246C65B}"/>
                                            </p:graphicEl>
                                          </p:spTgt>
                                        </p:tgtEl>
                                        <p:attrNameLst>
                                          <p:attrName>style.rotation</p:attrName>
                                        </p:attrNameLst>
                                      </p:cBhvr>
                                      <p:tavLst>
                                        <p:tav tm="0">
                                          <p:val>
                                            <p:fltVal val="-90"/>
                                          </p:val>
                                        </p:tav>
                                        <p:tav tm="100000">
                                          <p:val>
                                            <p:fltVal val="0"/>
                                          </p:val>
                                        </p:tav>
                                      </p:tavLst>
                                    </p:anim>
                                    <p:anim calcmode="lin" valueType="num">
                                      <p:cBhvr>
                                        <p:cTn id="139" dur="400" decel="100000" fill="hold"/>
                                        <p:tgtEl>
                                          <p:spTgt spid="23">
                                            <p:graphicEl>
                                              <a:dgm id="{8FA1D40A-1052-49C2-8BE4-DD012246C65B}"/>
                                            </p:graphicEl>
                                          </p:spTgt>
                                        </p:tgtEl>
                                        <p:attrNameLst>
                                          <p:attrName>ppt_x</p:attrName>
                                        </p:attrNameLst>
                                      </p:cBhvr>
                                      <p:tavLst>
                                        <p:tav tm="0">
                                          <p:val>
                                            <p:strVal val="#ppt_x+0.4"/>
                                          </p:val>
                                        </p:tav>
                                        <p:tav tm="100000">
                                          <p:val>
                                            <p:strVal val="#ppt_x-0.05"/>
                                          </p:val>
                                        </p:tav>
                                      </p:tavLst>
                                    </p:anim>
                                    <p:anim calcmode="lin" valueType="num">
                                      <p:cBhvr>
                                        <p:cTn id="140" dur="400" decel="100000" fill="hold"/>
                                        <p:tgtEl>
                                          <p:spTgt spid="23">
                                            <p:graphicEl>
                                              <a:dgm id="{8FA1D40A-1052-49C2-8BE4-DD012246C65B}"/>
                                            </p:graphicEl>
                                          </p:spTgt>
                                        </p:tgtEl>
                                        <p:attrNameLst>
                                          <p:attrName>ppt_y</p:attrName>
                                        </p:attrNameLst>
                                      </p:cBhvr>
                                      <p:tavLst>
                                        <p:tav tm="0">
                                          <p:val>
                                            <p:strVal val="#ppt_y-0.4"/>
                                          </p:val>
                                        </p:tav>
                                        <p:tav tm="100000">
                                          <p:val>
                                            <p:strVal val="#ppt_y+0.1"/>
                                          </p:val>
                                        </p:tav>
                                      </p:tavLst>
                                    </p:anim>
                                    <p:anim calcmode="lin" valueType="num">
                                      <p:cBhvr>
                                        <p:cTn id="141" dur="100" accel="100000" fill="hold">
                                          <p:stCondLst>
                                            <p:cond delay="400"/>
                                          </p:stCondLst>
                                        </p:cTn>
                                        <p:tgtEl>
                                          <p:spTgt spid="23">
                                            <p:graphicEl>
                                              <a:dgm id="{8FA1D40A-1052-49C2-8BE4-DD012246C65B}"/>
                                            </p:graphicEl>
                                          </p:spTgt>
                                        </p:tgtEl>
                                        <p:attrNameLst>
                                          <p:attrName>ppt_x</p:attrName>
                                        </p:attrNameLst>
                                      </p:cBhvr>
                                      <p:tavLst>
                                        <p:tav tm="0">
                                          <p:val>
                                            <p:strVal val="#ppt_x-0.05"/>
                                          </p:val>
                                        </p:tav>
                                        <p:tav tm="100000">
                                          <p:val>
                                            <p:strVal val="#ppt_x"/>
                                          </p:val>
                                        </p:tav>
                                      </p:tavLst>
                                    </p:anim>
                                    <p:anim calcmode="lin" valueType="num">
                                      <p:cBhvr>
                                        <p:cTn id="142" dur="100" accel="100000" fill="hold">
                                          <p:stCondLst>
                                            <p:cond delay="400"/>
                                          </p:stCondLst>
                                        </p:cTn>
                                        <p:tgtEl>
                                          <p:spTgt spid="23">
                                            <p:graphicEl>
                                              <a:dgm id="{8FA1D40A-1052-49C2-8BE4-DD012246C65B}"/>
                                            </p:graphicEl>
                                          </p:spTgt>
                                        </p:tgtEl>
                                        <p:attrNameLst>
                                          <p:attrName>ppt_y</p:attrName>
                                        </p:attrNameLst>
                                      </p:cBhvr>
                                      <p:tavLst>
                                        <p:tav tm="0">
                                          <p:val>
                                            <p:strVal val="#ppt_y+0.1"/>
                                          </p:val>
                                        </p:tav>
                                        <p:tav tm="100000">
                                          <p:val>
                                            <p:strVal val="#ppt_y"/>
                                          </p:val>
                                        </p:tav>
                                      </p:tavLst>
                                    </p:anim>
                                  </p:childTnLst>
                                </p:cTn>
                              </p:par>
                              <p:par>
                                <p:cTn id="143" presetID="30" presetClass="entr" presetSubtype="0" fill="hold" grpId="0" nodeType="withEffect">
                                  <p:stCondLst>
                                    <p:cond delay="0"/>
                                  </p:stCondLst>
                                  <p:childTnLst>
                                    <p:set>
                                      <p:cBhvr>
                                        <p:cTn id="144" dur="1" fill="hold">
                                          <p:stCondLst>
                                            <p:cond delay="0"/>
                                          </p:stCondLst>
                                        </p:cTn>
                                        <p:tgtEl>
                                          <p:spTgt spid="23">
                                            <p:graphicEl>
                                              <a:dgm id="{2CDD4B86-BE16-42B1-9687-95597FB17C8C}"/>
                                            </p:graphicEl>
                                          </p:spTgt>
                                        </p:tgtEl>
                                        <p:attrNameLst>
                                          <p:attrName>style.visibility</p:attrName>
                                        </p:attrNameLst>
                                      </p:cBhvr>
                                      <p:to>
                                        <p:strVal val="visible"/>
                                      </p:to>
                                    </p:set>
                                    <p:animEffect transition="in" filter="fade">
                                      <p:cBhvr>
                                        <p:cTn id="145" dur="400" decel="100000"/>
                                        <p:tgtEl>
                                          <p:spTgt spid="23">
                                            <p:graphicEl>
                                              <a:dgm id="{2CDD4B86-BE16-42B1-9687-95597FB17C8C}"/>
                                            </p:graphicEl>
                                          </p:spTgt>
                                        </p:tgtEl>
                                      </p:cBhvr>
                                    </p:animEffect>
                                    <p:anim calcmode="lin" valueType="num">
                                      <p:cBhvr>
                                        <p:cTn id="146" dur="400" decel="100000" fill="hold"/>
                                        <p:tgtEl>
                                          <p:spTgt spid="23">
                                            <p:graphicEl>
                                              <a:dgm id="{2CDD4B86-BE16-42B1-9687-95597FB17C8C}"/>
                                            </p:graphicEl>
                                          </p:spTgt>
                                        </p:tgtEl>
                                        <p:attrNameLst>
                                          <p:attrName>style.rotation</p:attrName>
                                        </p:attrNameLst>
                                      </p:cBhvr>
                                      <p:tavLst>
                                        <p:tav tm="0">
                                          <p:val>
                                            <p:fltVal val="-90"/>
                                          </p:val>
                                        </p:tav>
                                        <p:tav tm="100000">
                                          <p:val>
                                            <p:fltVal val="0"/>
                                          </p:val>
                                        </p:tav>
                                      </p:tavLst>
                                    </p:anim>
                                    <p:anim calcmode="lin" valueType="num">
                                      <p:cBhvr>
                                        <p:cTn id="147" dur="400" decel="100000" fill="hold"/>
                                        <p:tgtEl>
                                          <p:spTgt spid="23">
                                            <p:graphicEl>
                                              <a:dgm id="{2CDD4B86-BE16-42B1-9687-95597FB17C8C}"/>
                                            </p:graphicEl>
                                          </p:spTgt>
                                        </p:tgtEl>
                                        <p:attrNameLst>
                                          <p:attrName>ppt_x</p:attrName>
                                        </p:attrNameLst>
                                      </p:cBhvr>
                                      <p:tavLst>
                                        <p:tav tm="0">
                                          <p:val>
                                            <p:strVal val="#ppt_x+0.4"/>
                                          </p:val>
                                        </p:tav>
                                        <p:tav tm="100000">
                                          <p:val>
                                            <p:strVal val="#ppt_x-0.05"/>
                                          </p:val>
                                        </p:tav>
                                      </p:tavLst>
                                    </p:anim>
                                    <p:anim calcmode="lin" valueType="num">
                                      <p:cBhvr>
                                        <p:cTn id="148" dur="400" decel="100000" fill="hold"/>
                                        <p:tgtEl>
                                          <p:spTgt spid="23">
                                            <p:graphicEl>
                                              <a:dgm id="{2CDD4B86-BE16-42B1-9687-95597FB17C8C}"/>
                                            </p:graphicEl>
                                          </p:spTgt>
                                        </p:tgtEl>
                                        <p:attrNameLst>
                                          <p:attrName>ppt_y</p:attrName>
                                        </p:attrNameLst>
                                      </p:cBhvr>
                                      <p:tavLst>
                                        <p:tav tm="0">
                                          <p:val>
                                            <p:strVal val="#ppt_y-0.4"/>
                                          </p:val>
                                        </p:tav>
                                        <p:tav tm="100000">
                                          <p:val>
                                            <p:strVal val="#ppt_y+0.1"/>
                                          </p:val>
                                        </p:tav>
                                      </p:tavLst>
                                    </p:anim>
                                    <p:anim calcmode="lin" valueType="num">
                                      <p:cBhvr>
                                        <p:cTn id="149" dur="100" accel="100000" fill="hold">
                                          <p:stCondLst>
                                            <p:cond delay="400"/>
                                          </p:stCondLst>
                                        </p:cTn>
                                        <p:tgtEl>
                                          <p:spTgt spid="23">
                                            <p:graphicEl>
                                              <a:dgm id="{2CDD4B86-BE16-42B1-9687-95597FB17C8C}"/>
                                            </p:graphicEl>
                                          </p:spTgt>
                                        </p:tgtEl>
                                        <p:attrNameLst>
                                          <p:attrName>ppt_x</p:attrName>
                                        </p:attrNameLst>
                                      </p:cBhvr>
                                      <p:tavLst>
                                        <p:tav tm="0">
                                          <p:val>
                                            <p:strVal val="#ppt_x-0.05"/>
                                          </p:val>
                                        </p:tav>
                                        <p:tav tm="100000">
                                          <p:val>
                                            <p:strVal val="#ppt_x"/>
                                          </p:val>
                                        </p:tav>
                                      </p:tavLst>
                                    </p:anim>
                                    <p:anim calcmode="lin" valueType="num">
                                      <p:cBhvr>
                                        <p:cTn id="150" dur="100" accel="100000" fill="hold">
                                          <p:stCondLst>
                                            <p:cond delay="400"/>
                                          </p:stCondLst>
                                        </p:cTn>
                                        <p:tgtEl>
                                          <p:spTgt spid="23">
                                            <p:graphicEl>
                                              <a:dgm id="{2CDD4B86-BE16-42B1-9687-95597FB17C8C}"/>
                                            </p:graphicEl>
                                          </p:spTgt>
                                        </p:tgtEl>
                                        <p:attrNameLst>
                                          <p:attrName>ppt_y</p:attrName>
                                        </p:attrNameLst>
                                      </p:cBhvr>
                                      <p:tavLst>
                                        <p:tav tm="0">
                                          <p:val>
                                            <p:strVal val="#ppt_y+0.1"/>
                                          </p:val>
                                        </p:tav>
                                        <p:tav tm="100000">
                                          <p:val>
                                            <p:strVal val="#ppt_y"/>
                                          </p:val>
                                        </p:tav>
                                      </p:tavLst>
                                    </p:anim>
                                  </p:childTnLst>
                                </p:cTn>
                              </p:par>
                              <p:par>
                                <p:cTn id="151" presetID="30" presetClass="entr" presetSubtype="0" fill="hold" grpId="0" nodeType="withEffect">
                                  <p:stCondLst>
                                    <p:cond delay="0"/>
                                  </p:stCondLst>
                                  <p:childTnLst>
                                    <p:set>
                                      <p:cBhvr>
                                        <p:cTn id="152" dur="1" fill="hold">
                                          <p:stCondLst>
                                            <p:cond delay="0"/>
                                          </p:stCondLst>
                                        </p:cTn>
                                        <p:tgtEl>
                                          <p:spTgt spid="23">
                                            <p:graphicEl>
                                              <a:dgm id="{F32B55A4-42A8-4364-A2CB-9C6302C9C608}"/>
                                            </p:graphicEl>
                                          </p:spTgt>
                                        </p:tgtEl>
                                        <p:attrNameLst>
                                          <p:attrName>style.visibility</p:attrName>
                                        </p:attrNameLst>
                                      </p:cBhvr>
                                      <p:to>
                                        <p:strVal val="visible"/>
                                      </p:to>
                                    </p:set>
                                    <p:animEffect transition="in" filter="fade">
                                      <p:cBhvr>
                                        <p:cTn id="153" dur="400" decel="100000"/>
                                        <p:tgtEl>
                                          <p:spTgt spid="23">
                                            <p:graphicEl>
                                              <a:dgm id="{F32B55A4-42A8-4364-A2CB-9C6302C9C608}"/>
                                            </p:graphicEl>
                                          </p:spTgt>
                                        </p:tgtEl>
                                      </p:cBhvr>
                                    </p:animEffect>
                                    <p:anim calcmode="lin" valueType="num">
                                      <p:cBhvr>
                                        <p:cTn id="154" dur="400" decel="100000" fill="hold"/>
                                        <p:tgtEl>
                                          <p:spTgt spid="23">
                                            <p:graphicEl>
                                              <a:dgm id="{F32B55A4-42A8-4364-A2CB-9C6302C9C608}"/>
                                            </p:graphicEl>
                                          </p:spTgt>
                                        </p:tgtEl>
                                        <p:attrNameLst>
                                          <p:attrName>style.rotation</p:attrName>
                                        </p:attrNameLst>
                                      </p:cBhvr>
                                      <p:tavLst>
                                        <p:tav tm="0">
                                          <p:val>
                                            <p:fltVal val="-90"/>
                                          </p:val>
                                        </p:tav>
                                        <p:tav tm="100000">
                                          <p:val>
                                            <p:fltVal val="0"/>
                                          </p:val>
                                        </p:tav>
                                      </p:tavLst>
                                    </p:anim>
                                    <p:anim calcmode="lin" valueType="num">
                                      <p:cBhvr>
                                        <p:cTn id="155" dur="400" decel="100000" fill="hold"/>
                                        <p:tgtEl>
                                          <p:spTgt spid="23">
                                            <p:graphicEl>
                                              <a:dgm id="{F32B55A4-42A8-4364-A2CB-9C6302C9C608}"/>
                                            </p:graphicEl>
                                          </p:spTgt>
                                        </p:tgtEl>
                                        <p:attrNameLst>
                                          <p:attrName>ppt_x</p:attrName>
                                        </p:attrNameLst>
                                      </p:cBhvr>
                                      <p:tavLst>
                                        <p:tav tm="0">
                                          <p:val>
                                            <p:strVal val="#ppt_x+0.4"/>
                                          </p:val>
                                        </p:tav>
                                        <p:tav tm="100000">
                                          <p:val>
                                            <p:strVal val="#ppt_x-0.05"/>
                                          </p:val>
                                        </p:tav>
                                      </p:tavLst>
                                    </p:anim>
                                    <p:anim calcmode="lin" valueType="num">
                                      <p:cBhvr>
                                        <p:cTn id="156" dur="400" decel="100000" fill="hold"/>
                                        <p:tgtEl>
                                          <p:spTgt spid="23">
                                            <p:graphicEl>
                                              <a:dgm id="{F32B55A4-42A8-4364-A2CB-9C6302C9C608}"/>
                                            </p:graphicEl>
                                          </p:spTgt>
                                        </p:tgtEl>
                                        <p:attrNameLst>
                                          <p:attrName>ppt_y</p:attrName>
                                        </p:attrNameLst>
                                      </p:cBhvr>
                                      <p:tavLst>
                                        <p:tav tm="0">
                                          <p:val>
                                            <p:strVal val="#ppt_y-0.4"/>
                                          </p:val>
                                        </p:tav>
                                        <p:tav tm="100000">
                                          <p:val>
                                            <p:strVal val="#ppt_y+0.1"/>
                                          </p:val>
                                        </p:tav>
                                      </p:tavLst>
                                    </p:anim>
                                    <p:anim calcmode="lin" valueType="num">
                                      <p:cBhvr>
                                        <p:cTn id="157" dur="100" accel="100000" fill="hold">
                                          <p:stCondLst>
                                            <p:cond delay="400"/>
                                          </p:stCondLst>
                                        </p:cTn>
                                        <p:tgtEl>
                                          <p:spTgt spid="23">
                                            <p:graphicEl>
                                              <a:dgm id="{F32B55A4-42A8-4364-A2CB-9C6302C9C608}"/>
                                            </p:graphicEl>
                                          </p:spTgt>
                                        </p:tgtEl>
                                        <p:attrNameLst>
                                          <p:attrName>ppt_x</p:attrName>
                                        </p:attrNameLst>
                                      </p:cBhvr>
                                      <p:tavLst>
                                        <p:tav tm="0">
                                          <p:val>
                                            <p:strVal val="#ppt_x-0.05"/>
                                          </p:val>
                                        </p:tav>
                                        <p:tav tm="100000">
                                          <p:val>
                                            <p:strVal val="#ppt_x"/>
                                          </p:val>
                                        </p:tav>
                                      </p:tavLst>
                                    </p:anim>
                                    <p:anim calcmode="lin" valueType="num">
                                      <p:cBhvr>
                                        <p:cTn id="158" dur="100" accel="100000" fill="hold">
                                          <p:stCondLst>
                                            <p:cond delay="400"/>
                                          </p:stCondLst>
                                        </p:cTn>
                                        <p:tgtEl>
                                          <p:spTgt spid="23">
                                            <p:graphicEl>
                                              <a:dgm id="{F32B55A4-42A8-4364-A2CB-9C6302C9C608}"/>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EA3CC36C-210F-452E-B0C6-CAE94609D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9144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18">
            <a:extLst>
              <a:ext uri="{FF2B5EF4-FFF2-40B4-BE49-F238E27FC236}">
                <a16:creationId xmlns:a16="http://schemas.microsoft.com/office/drawing/2014/main" id="{FD77E017-7BFF-4018-BF75-AF8C6DDF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0DB2A-C4BB-4CF0-A3FF-D9E38E470F6D}"/>
              </a:ext>
            </a:extLst>
          </p:cNvPr>
          <p:cNvSpPr>
            <a:spLocks noGrp="1"/>
          </p:cNvSpPr>
          <p:nvPr>
            <p:ph type="title"/>
          </p:nvPr>
        </p:nvSpPr>
        <p:spPr>
          <a:xfrm>
            <a:off x="1673352" y="4325791"/>
            <a:ext cx="5797296" cy="1188720"/>
          </a:xfrm>
        </p:spPr>
        <p:txBody>
          <a:bodyPr anchor="t">
            <a:normAutofit fontScale="90000"/>
          </a:bodyPr>
          <a:lstStyle/>
          <a:p>
            <a:r>
              <a:rPr lang="en-US" sz="2700" dirty="0" err="1"/>
              <a:t>Procesos</a:t>
            </a:r>
            <a:r>
              <a:rPr lang="en-US" sz="2700" dirty="0"/>
              <a:t> de </a:t>
            </a:r>
            <a:r>
              <a:rPr lang="en-US" sz="2700" dirty="0" err="1"/>
              <a:t>ingresos</a:t>
            </a:r>
            <a:r>
              <a:rPr lang="en-US" sz="2700" dirty="0"/>
              <a:t> y </a:t>
            </a:r>
            <a:r>
              <a:rPr lang="en-US" sz="2700" dirty="0" err="1"/>
              <a:t>gastos</a:t>
            </a:r>
            <a:br>
              <a:rPr lang="en-US" sz="2000" dirty="0"/>
            </a:br>
            <a:r>
              <a:rPr lang="en-US" sz="2000" dirty="0"/>
              <a:t>			</a:t>
            </a:r>
            <a:r>
              <a:rPr lang="en-US" sz="1300" dirty="0"/>
              <a:t>Tidwell, C. A. (1985)</a:t>
            </a:r>
            <a:br>
              <a:rPr lang="en-US" sz="1300" dirty="0"/>
            </a:br>
            <a:br>
              <a:rPr lang="en-US" sz="2000" dirty="0"/>
            </a:br>
            <a:endParaRPr lang="en-US" sz="2000" dirty="0"/>
          </a:p>
        </p:txBody>
      </p:sp>
      <p:sp>
        <p:nvSpPr>
          <p:cNvPr id="4" name="Footer Placeholder 3">
            <a:extLst>
              <a:ext uri="{FF2B5EF4-FFF2-40B4-BE49-F238E27FC236}">
                <a16:creationId xmlns:a16="http://schemas.microsoft.com/office/drawing/2014/main" id="{58E4B756-E060-1D48-A705-FFCB971F8D57}"/>
              </a:ext>
            </a:extLst>
          </p:cNvPr>
          <p:cNvSpPr>
            <a:spLocks noGrp="1"/>
          </p:cNvSpPr>
          <p:nvPr>
            <p:ph type="ftr" sz="quarter" idx="11"/>
          </p:nvPr>
        </p:nvSpPr>
        <p:spPr>
          <a:xfrm>
            <a:off x="1200150" y="6236208"/>
            <a:ext cx="4425891" cy="320040"/>
          </a:xfrm>
        </p:spPr>
        <p:txBody>
          <a:bodyPr>
            <a:normAutofit/>
          </a:bodyPr>
          <a:lstStyle/>
          <a:p>
            <a:pPr>
              <a:spcAft>
                <a:spcPts val="600"/>
              </a:spcAft>
            </a:pPr>
            <a:r>
              <a:rPr lang="en-US">
                <a:solidFill>
                  <a:srgbClr val="FFFFFF">
                    <a:alpha val="70000"/>
                  </a:srgbClr>
                </a:solidFill>
              </a:rPr>
              <a:t>IAD Leadership Conference 2019/SeLD-839</a:t>
            </a:r>
          </a:p>
        </p:txBody>
      </p:sp>
      <p:sp>
        <p:nvSpPr>
          <p:cNvPr id="3" name="Date Placeholder 2">
            <a:extLst>
              <a:ext uri="{FF2B5EF4-FFF2-40B4-BE49-F238E27FC236}">
                <a16:creationId xmlns:a16="http://schemas.microsoft.com/office/drawing/2014/main" id="{4539B2D3-7148-D144-8541-142A3E73E4C8}"/>
              </a:ext>
            </a:extLst>
          </p:cNvPr>
          <p:cNvSpPr>
            <a:spLocks noGrp="1"/>
          </p:cNvSpPr>
          <p:nvPr>
            <p:ph type="dt" sz="half" idx="10"/>
          </p:nvPr>
        </p:nvSpPr>
        <p:spPr>
          <a:xfrm>
            <a:off x="5866071" y="6238816"/>
            <a:ext cx="2065310" cy="323968"/>
          </a:xfrm>
        </p:spPr>
        <p:txBody>
          <a:bodyPr>
            <a:normAutofit/>
          </a:bodyPr>
          <a:lstStyle/>
          <a:p>
            <a:pPr>
              <a:spcAft>
                <a:spcPts val="600"/>
              </a:spcAft>
            </a:pPr>
            <a:fld id="{2DFC1375-E3A3-3C40-98BC-E95C23AF7015}" type="datetime1">
              <a:rPr lang="en-US">
                <a:solidFill>
                  <a:srgbClr val="FFFFFF">
                    <a:alpha val="70000"/>
                  </a:srgbClr>
                </a:solidFill>
              </a:rPr>
              <a:pPr>
                <a:spcAft>
                  <a:spcPts val="600"/>
                </a:spcAft>
              </a:pPr>
              <a:t>6/25/19</a:t>
            </a:fld>
            <a:endParaRPr lang="en-US">
              <a:solidFill>
                <a:srgbClr val="FFFFFF">
                  <a:alpha val="70000"/>
                </a:srgbClr>
              </a:solidFill>
            </a:endParaRPr>
          </a:p>
        </p:txBody>
      </p:sp>
      <p:sp>
        <p:nvSpPr>
          <p:cNvPr id="6" name="Slide Number Placeholder 5">
            <a:extLst>
              <a:ext uri="{FF2B5EF4-FFF2-40B4-BE49-F238E27FC236}">
                <a16:creationId xmlns:a16="http://schemas.microsoft.com/office/drawing/2014/main" id="{DA9AA80E-2C00-7A4D-881B-F5B83E043076}"/>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14</a:t>
            </a:fld>
            <a:endParaRPr lang="en-US"/>
          </a:p>
        </p:txBody>
      </p:sp>
      <p:graphicFrame>
        <p:nvGraphicFramePr>
          <p:cNvPr id="5" name="Content Placeholder 2">
            <a:extLst>
              <a:ext uri="{FF2B5EF4-FFF2-40B4-BE49-F238E27FC236}">
                <a16:creationId xmlns:a16="http://schemas.microsoft.com/office/drawing/2014/main" id="{4750CC11-0BE3-45FC-9131-C7FA56DF3880}"/>
              </a:ext>
            </a:extLst>
          </p:cNvPr>
          <p:cNvGraphicFramePr>
            <a:graphicFrameLocks noGrp="1"/>
          </p:cNvGraphicFramePr>
          <p:nvPr>
            <p:ph idx="1"/>
            <p:extLst>
              <p:ext uri="{D42A27DB-BD31-4B8C-83A1-F6EECF244321}">
                <p14:modId xmlns:p14="http://schemas.microsoft.com/office/powerpoint/2010/main" val="444270875"/>
              </p:ext>
            </p:extLst>
          </p:nvPr>
        </p:nvGraphicFramePr>
        <p:xfrm>
          <a:off x="254643" y="301752"/>
          <a:ext cx="8657863" cy="3934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83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graphicEl>
                                              <a:dgm id="{DBBF333A-33A3-C249-9047-45CC87EAE2E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5">
                                            <p:graphicEl>
                                              <a:dgm id="{905E1BCA-A6F8-404C-A89F-9EB49250546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5">
                                            <p:graphicEl>
                                              <a:dgm id="{CCA8D23A-2AAD-D74B-8994-95EDD01A14C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5">
                                            <p:graphicEl>
                                              <a:dgm id="{6CE1A7F7-CF73-2B41-BE51-47EE768BE1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5">
                                            <p:graphicEl>
                                              <a:dgm id="{F1C80987-5093-1148-8C26-FC52E35002D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5">
                                            <p:graphicEl>
                                              <a:dgm id="{BAAE9276-75F9-104F-8765-36D029D5ED6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5">
                                            <p:graphicEl>
                                              <a:dgm id="{A78277DF-8ED0-6B4E-84C9-ED5209B328A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3" name="Rectangle 72">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34903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462138" y="1059838"/>
            <a:ext cx="2888189" cy="4738324"/>
          </a:xfrm>
          <a:noFill/>
          <a:ln>
            <a:noFill/>
          </a:ln>
        </p:spPr>
        <p:txBody>
          <a:bodyPr>
            <a:normAutofit/>
          </a:bodyPr>
          <a:lstStyle/>
          <a:p>
            <a:pPr lvl="0"/>
            <a:r>
              <a:rPr lang="es-ES_tradnl" dirty="0">
                <a:solidFill>
                  <a:schemeClr val="bg1"/>
                </a:solidFill>
              </a:rPr>
              <a:t>Generar confianza a través de la auditoria</a:t>
            </a:r>
            <a:br>
              <a:rPr lang="en-US" dirty="0">
                <a:solidFill>
                  <a:schemeClr val="bg1"/>
                </a:solidFill>
              </a:rPr>
            </a:br>
            <a:r>
              <a:rPr lang="en-US" dirty="0">
                <a:solidFill>
                  <a:schemeClr val="bg1"/>
                </a:solidFill>
              </a:rPr>
              <a:t>
</a:t>
            </a:r>
          </a:p>
        </p:txBody>
      </p:sp>
      <p:sp>
        <p:nvSpPr>
          <p:cNvPr id="8194" name="Rectangle 2"/>
          <p:cNvSpPr>
            <a:spLocks noGrp="1" noChangeArrowheads="1"/>
          </p:cNvSpPr>
          <p:nvPr>
            <p:ph idx="1"/>
          </p:nvPr>
        </p:nvSpPr>
        <p:spPr>
          <a:xfrm>
            <a:off x="5009331" y="1059838"/>
            <a:ext cx="3499048" cy="4738323"/>
          </a:xfrm>
        </p:spPr>
        <p:txBody>
          <a:bodyPr anchor="ctr">
            <a:normAutofit lnSpcReduction="10000"/>
          </a:bodyPr>
          <a:lstStyle/>
          <a:p>
            <a:pPr>
              <a:spcBef>
                <a:spcPts val="844"/>
              </a:spcBef>
              <a:buClrTx/>
              <a:buSzPct val="80000"/>
              <a:defRPr/>
            </a:pPr>
            <a:r>
              <a:rPr lang="es-ES_tradnl" sz="2000" dirty="0"/>
              <a:t>Mejora la comprensión sobre las políticas financieras de la organización y sus aplicaciones prácticas
Aumenta la eficacia de la gestión en el cumplimiento de problemas estratégicos 
Desarrolla la precisión en el proceso de toma de decisiones de la dirección
Inculca aprecio y confianza en los miembros constituyentes hacia la junta directiva y el liderazgo
</a:t>
            </a:r>
            <a:endParaRPr lang="es-ES_tradnl" dirty="0"/>
          </a:p>
        </p:txBody>
      </p:sp>
      <p:sp>
        <p:nvSpPr>
          <p:cNvPr id="2" name="Date Placeholder 1">
            <a:extLst>
              <a:ext uri="{FF2B5EF4-FFF2-40B4-BE49-F238E27FC236}">
                <a16:creationId xmlns:a16="http://schemas.microsoft.com/office/drawing/2014/main" id="{9E19A298-1A96-A741-9453-2C80185EA9B4}"/>
              </a:ext>
            </a:extLst>
          </p:cNvPr>
          <p:cNvSpPr>
            <a:spLocks noGrp="1"/>
          </p:cNvSpPr>
          <p:nvPr>
            <p:ph type="dt" sz="half" idx="10"/>
          </p:nvPr>
        </p:nvSpPr>
        <p:spPr>
          <a:xfrm>
            <a:off x="1440942" y="6238816"/>
            <a:ext cx="2097065" cy="323968"/>
          </a:xfrm>
        </p:spPr>
        <p:txBody>
          <a:bodyPr>
            <a:normAutofit/>
          </a:bodyPr>
          <a:lstStyle/>
          <a:p>
            <a:pPr algn="l">
              <a:spcAft>
                <a:spcPts val="600"/>
              </a:spcAft>
            </a:pPr>
            <a:fld id="{A56140FE-5475-8B47-BBD2-EB656F9D9F40}" type="datetime1">
              <a:rPr lang="en-US">
                <a:solidFill>
                  <a:schemeClr val="bg1">
                    <a:alpha val="70000"/>
                  </a:schemeClr>
                </a:solidFill>
              </a:rPr>
              <a:pPr algn="l">
                <a:spcAft>
                  <a:spcPts val="600"/>
                </a:spcAft>
              </a:pPr>
              <a:t>6/25/19</a:t>
            </a:fld>
            <a:endParaRPr lang="en-US">
              <a:solidFill>
                <a:schemeClr val="bg1">
                  <a:alpha val="70000"/>
                </a:schemeClr>
              </a:solidFill>
            </a:endParaRPr>
          </a:p>
        </p:txBody>
      </p:sp>
      <p:sp>
        <p:nvSpPr>
          <p:cNvPr id="4" name="Footer Placeholder 3">
            <a:extLst>
              <a:ext uri="{FF2B5EF4-FFF2-40B4-BE49-F238E27FC236}">
                <a16:creationId xmlns:a16="http://schemas.microsoft.com/office/drawing/2014/main" id="{BCA6EC48-10F5-FD4A-86CF-3328538DC60A}"/>
              </a:ext>
            </a:extLst>
          </p:cNvPr>
          <p:cNvSpPr>
            <a:spLocks noGrp="1"/>
          </p:cNvSpPr>
          <p:nvPr>
            <p:ph type="ftr" sz="quarter" idx="11"/>
          </p:nvPr>
        </p:nvSpPr>
        <p:spPr>
          <a:xfrm>
            <a:off x="4767146" y="6236208"/>
            <a:ext cx="3164235" cy="320040"/>
          </a:xfrm>
        </p:spPr>
        <p:txBody>
          <a:bodyPr>
            <a:normAutofit/>
          </a:bodyPr>
          <a:lstStyle/>
          <a:p>
            <a:pPr algn="r">
              <a:spcAft>
                <a:spcPts val="600"/>
              </a:spcAft>
            </a:pPr>
            <a:r>
              <a:rPr lang="en-US"/>
              <a:t>IAD Leadership Conference 2019/SeLD-839</a:t>
            </a:r>
          </a:p>
        </p:txBody>
      </p:sp>
      <p:sp>
        <p:nvSpPr>
          <p:cNvPr id="5" name="Slide Number Placeholder 4">
            <a:extLst>
              <a:ext uri="{FF2B5EF4-FFF2-40B4-BE49-F238E27FC236}">
                <a16:creationId xmlns:a16="http://schemas.microsoft.com/office/drawing/2014/main" id="{4D88F1BB-066A-4F4B-A77A-E81AA08A5BEE}"/>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15</a:t>
            </a:fld>
            <a:endParaRPr lang="en-US"/>
          </a:p>
        </p:txBody>
      </p:sp>
    </p:spTree>
    <p:extLst>
      <p:ext uri="{BB962C8B-B14F-4D97-AF65-F5344CB8AC3E}">
        <p14:creationId xmlns:p14="http://schemas.microsoft.com/office/powerpoint/2010/main" val="2481368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additive="base">
                                        <p:cTn id="7" dur="500" fill="hold"/>
                                        <p:tgtEl>
                                          <p:spTgt spid="8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object 3"/>
          <p:cNvSpPr txBox="1"/>
          <p:nvPr/>
        </p:nvSpPr>
        <p:spPr>
          <a:xfrm>
            <a:off x="725805" y="626922"/>
            <a:ext cx="7880067" cy="3042547"/>
          </a:xfrm>
          <a:prstGeom prst="rect">
            <a:avLst/>
          </a:prstGeom>
          <a:solidFill>
            <a:schemeClr val="accent2"/>
          </a:solidFill>
        </p:spPr>
        <p:txBody>
          <a:bodyPr vert="horz" lIns="91440" tIns="45720" rIns="91440" bIns="45720" rtlCol="0">
            <a:normAutofit/>
          </a:bodyPr>
          <a:lstStyle/>
          <a:p>
            <a:pPr marR="4483">
              <a:spcBef>
                <a:spcPts val="1000"/>
              </a:spcBef>
              <a:buClr>
                <a:schemeClr val="accent2"/>
              </a:buClr>
              <a:buSzPct val="87500"/>
              <a:tabLst>
                <a:tab pos="315462" algn="l"/>
              </a:tabLst>
            </a:pPr>
            <a:r>
              <a:rPr lang="es-ES_tradnl" sz="4000" i="1" spc="13" dirty="0"/>
              <a:t>La única ventaja competitiva sostenible que tiene una empresa es su reputación</a:t>
            </a:r>
            <a:r>
              <a:rPr lang="en-US" sz="3600" i="1" spc="159" dirty="0"/>
              <a:t>.</a:t>
            </a:r>
            <a:endParaRPr lang="en-US" spc="-13" dirty="0"/>
          </a:p>
          <a:p>
            <a:pPr marL="4421906" lvl="7" indent="-228600">
              <a:spcBef>
                <a:spcPts val="1000"/>
              </a:spcBef>
              <a:buClr>
                <a:schemeClr val="accent2"/>
              </a:buClr>
              <a:buFont typeface="Arial" panose="020B0604020202020204" pitchFamily="34" charset="0"/>
              <a:buChar char="•"/>
            </a:pPr>
            <a:r>
              <a:rPr lang="en-US" spc="-13" dirty="0"/>
              <a:t>(Madison </a:t>
            </a:r>
            <a:r>
              <a:rPr lang="en-US" spc="-4" dirty="0"/>
              <a:t>Avenue PR</a:t>
            </a:r>
            <a:r>
              <a:rPr lang="en-US" spc="75" dirty="0"/>
              <a:t> </a:t>
            </a:r>
            <a:r>
              <a:rPr lang="en-US" spc="-9" dirty="0"/>
              <a:t>Executive.)</a:t>
            </a:r>
            <a:endParaRPr lang="en-US" dirty="0"/>
          </a:p>
        </p:txBody>
      </p:sp>
      <p:pic>
        <p:nvPicPr>
          <p:cNvPr id="7" name="Graphic 6" descr="Bar Graph with Upward Trend">
            <a:extLst>
              <a:ext uri="{FF2B5EF4-FFF2-40B4-BE49-F238E27FC236}">
                <a16:creationId xmlns:a16="http://schemas.microsoft.com/office/drawing/2014/main" id="{2B5900CF-516E-4B80-84EA-5E7AE0EDDA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40" y="2865162"/>
            <a:ext cx="6143512" cy="3119676"/>
          </a:xfrm>
          <a:prstGeom prst="rect">
            <a:avLst/>
          </a:prstGeom>
        </p:spPr>
      </p:pic>
      <p:sp>
        <p:nvSpPr>
          <p:cNvPr id="4" name="Date Placeholder 3">
            <a:extLst>
              <a:ext uri="{FF2B5EF4-FFF2-40B4-BE49-F238E27FC236}">
                <a16:creationId xmlns:a16="http://schemas.microsoft.com/office/drawing/2014/main" id="{FD25F822-AFC5-2645-80A0-FC6143AFE5CC}"/>
              </a:ext>
            </a:extLst>
          </p:cNvPr>
          <p:cNvSpPr>
            <a:spLocks noGrp="1"/>
          </p:cNvSpPr>
          <p:nvPr>
            <p:ph type="dt" sz="half" idx="10"/>
          </p:nvPr>
        </p:nvSpPr>
        <p:spPr/>
        <p:txBody>
          <a:bodyPr/>
          <a:lstStyle/>
          <a:p>
            <a:fld id="{87574D8F-0306-AC4A-80B7-A1E2C727E5BB}" type="datetime1">
              <a:rPr lang="en-US" smtClean="0"/>
              <a:t>6/25/19</a:t>
            </a:fld>
            <a:endParaRPr lang="en-US" dirty="0"/>
          </a:p>
        </p:txBody>
      </p:sp>
      <p:sp>
        <p:nvSpPr>
          <p:cNvPr id="5" name="Footer Placeholder 4">
            <a:extLst>
              <a:ext uri="{FF2B5EF4-FFF2-40B4-BE49-F238E27FC236}">
                <a16:creationId xmlns:a16="http://schemas.microsoft.com/office/drawing/2014/main" id="{6EF87165-1E0B-434A-A836-C14452C3BB38}"/>
              </a:ext>
            </a:extLst>
          </p:cNvPr>
          <p:cNvSpPr>
            <a:spLocks noGrp="1"/>
          </p:cNvSpPr>
          <p:nvPr>
            <p:ph type="ftr" sz="quarter" idx="11"/>
          </p:nvPr>
        </p:nvSpPr>
        <p:spPr/>
        <p:txBody>
          <a:bodyPr/>
          <a:lstStyle/>
          <a:p>
            <a:r>
              <a:rPr lang="en-US"/>
              <a:t>IAD Leadership Conference 2019/SeLD-839</a:t>
            </a:r>
            <a:endParaRPr lang="en-US" dirty="0"/>
          </a:p>
        </p:txBody>
      </p:sp>
      <p:sp>
        <p:nvSpPr>
          <p:cNvPr id="6" name="Slide Number Placeholder 5">
            <a:extLst>
              <a:ext uri="{FF2B5EF4-FFF2-40B4-BE49-F238E27FC236}">
                <a16:creationId xmlns:a16="http://schemas.microsoft.com/office/drawing/2014/main" id="{E64580BB-ED37-DD44-97A0-1FD35CD1073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61817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E8980-62C2-4C1C-B078-3B368BA6E0C0}"/>
              </a:ext>
            </a:extLst>
          </p:cNvPr>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a:normAutofit/>
          </a:bodyPr>
          <a:lstStyle/>
          <a:p>
            <a:r>
              <a:rPr lang="es-ES_tradnl" sz="1400" dirty="0">
                <a:solidFill>
                  <a:srgbClr val="FFFFFF"/>
                </a:solidFill>
              </a:rPr>
              <a:t>Financiación a través de donaciones
</a:t>
            </a:r>
          </a:p>
        </p:txBody>
      </p:sp>
      <p:sp>
        <p:nvSpPr>
          <p:cNvPr id="3" name="Content Placeholder 2">
            <a:extLst>
              <a:ext uri="{FF2B5EF4-FFF2-40B4-BE49-F238E27FC236}">
                <a16:creationId xmlns:a16="http://schemas.microsoft.com/office/drawing/2014/main" id="{11A1C911-F79A-44CC-9118-32C480940120}"/>
              </a:ext>
            </a:extLst>
          </p:cNvPr>
          <p:cNvSpPr>
            <a:spLocks noGrp="1"/>
          </p:cNvSpPr>
          <p:nvPr>
            <p:ph idx="1"/>
          </p:nvPr>
        </p:nvSpPr>
        <p:spPr>
          <a:xfrm>
            <a:off x="4193771" y="1402080"/>
            <a:ext cx="3990522" cy="4053840"/>
          </a:xfrm>
        </p:spPr>
        <p:txBody>
          <a:bodyPr anchor="ctr">
            <a:normAutofit/>
          </a:bodyPr>
          <a:lstStyle/>
          <a:p>
            <a:pPr>
              <a:buClrTx/>
            </a:pPr>
            <a:r>
              <a:rPr lang="es-ES_tradnl" dirty="0"/>
              <a:t>¿Quién es elegible para recibir donaciones, que complementan el diezmo y las ofrendas?
¿Qué fuentes podría haber para las donaciones?  ¿Quiénes podrían ser donantes?
¿Cómo presenta un caso para recaudar fondos?
¿Cuáles son los seis puntos principales de la recaudación de fondos?</a:t>
            </a:r>
          </a:p>
        </p:txBody>
      </p:sp>
      <p:sp>
        <p:nvSpPr>
          <p:cNvPr id="4" name="Date Placeholder 3">
            <a:extLst>
              <a:ext uri="{FF2B5EF4-FFF2-40B4-BE49-F238E27FC236}">
                <a16:creationId xmlns:a16="http://schemas.microsoft.com/office/drawing/2014/main" id="{31C68C0F-4781-4747-8759-6EF55C8F20B6}"/>
              </a:ext>
            </a:extLst>
          </p:cNvPr>
          <p:cNvSpPr>
            <a:spLocks noGrp="1"/>
          </p:cNvSpPr>
          <p:nvPr>
            <p:ph type="dt" sz="half" idx="10"/>
          </p:nvPr>
        </p:nvSpPr>
        <p:spPr>
          <a:xfrm>
            <a:off x="352706" y="6236208"/>
            <a:ext cx="1714500" cy="323968"/>
          </a:xfrm>
        </p:spPr>
        <p:txBody>
          <a:bodyPr>
            <a:normAutofit/>
          </a:bodyPr>
          <a:lstStyle/>
          <a:p>
            <a:pPr>
              <a:spcAft>
                <a:spcPts val="600"/>
              </a:spcAft>
            </a:pPr>
            <a:fld id="{7B1259A6-2A8A-5D41-9528-2C63427388CB}" type="datetime1">
              <a:rPr lang="en-US">
                <a:solidFill>
                  <a:schemeClr val="bg1">
                    <a:alpha val="70000"/>
                  </a:schemeClr>
                </a:solidFill>
              </a:rPr>
              <a:pPr>
                <a:spcAft>
                  <a:spcPts val="600"/>
                </a:spcAft>
              </a:pPr>
              <a:t>6/25/19</a:t>
            </a:fld>
            <a:endParaRPr lang="en-US">
              <a:solidFill>
                <a:schemeClr val="bg1">
                  <a:alpha val="70000"/>
                </a:schemeClr>
              </a:solidFill>
            </a:endParaRPr>
          </a:p>
        </p:txBody>
      </p:sp>
      <p:sp>
        <p:nvSpPr>
          <p:cNvPr id="5" name="Footer Placeholder 4">
            <a:extLst>
              <a:ext uri="{FF2B5EF4-FFF2-40B4-BE49-F238E27FC236}">
                <a16:creationId xmlns:a16="http://schemas.microsoft.com/office/drawing/2014/main" id="{847AF374-4637-E748-83C0-52FA573DB325}"/>
              </a:ext>
            </a:extLst>
          </p:cNvPr>
          <p:cNvSpPr>
            <a:spLocks noGrp="1"/>
          </p:cNvSpPr>
          <p:nvPr>
            <p:ph type="ftr" sz="quarter" idx="11"/>
          </p:nvPr>
        </p:nvSpPr>
        <p:spPr>
          <a:xfrm>
            <a:off x="4193770" y="6236208"/>
            <a:ext cx="3639998" cy="320040"/>
          </a:xfrm>
        </p:spPr>
        <p:txBody>
          <a:bodyPr>
            <a:normAutofit/>
          </a:bodyPr>
          <a:lstStyle/>
          <a:p>
            <a:pPr>
              <a:spcAft>
                <a:spcPts val="600"/>
              </a:spcAft>
            </a:pPr>
            <a:r>
              <a:rPr lang="en-US">
                <a:solidFill>
                  <a:schemeClr val="tx2">
                    <a:alpha val="70000"/>
                  </a:schemeClr>
                </a:solidFill>
              </a:rPr>
              <a:t>IAD Leadership Conference 2019/SeLD-839</a:t>
            </a:r>
          </a:p>
        </p:txBody>
      </p:sp>
      <p:sp>
        <p:nvSpPr>
          <p:cNvPr id="6" name="Slide Number Placeholder 5">
            <a:extLst>
              <a:ext uri="{FF2B5EF4-FFF2-40B4-BE49-F238E27FC236}">
                <a16:creationId xmlns:a16="http://schemas.microsoft.com/office/drawing/2014/main" id="{B56A8A9B-963C-E84D-8948-E66D6E14D458}"/>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17</a:t>
            </a:fld>
            <a:endParaRPr lang="en-US"/>
          </a:p>
        </p:txBody>
      </p:sp>
    </p:spTree>
    <p:extLst>
      <p:ext uri="{BB962C8B-B14F-4D97-AF65-F5344CB8AC3E}">
        <p14:creationId xmlns:p14="http://schemas.microsoft.com/office/powerpoint/2010/main" val="20372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08BAF3-E5E9-4D9A-9CA6-CBD0A6447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88BE1630-2DA4-4597-927C-4EAAFEE0D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34903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C9E6AB-7625-4282-894A-B95E8B53C0B1}"/>
              </a:ext>
            </a:extLst>
          </p:cNvPr>
          <p:cNvSpPr>
            <a:spLocks noGrp="1"/>
          </p:cNvSpPr>
          <p:nvPr>
            <p:ph idx="1"/>
          </p:nvPr>
        </p:nvSpPr>
        <p:spPr>
          <a:xfrm>
            <a:off x="1440942" y="652347"/>
            <a:ext cx="2776282" cy="5553307"/>
          </a:xfrm>
        </p:spPr>
        <p:txBody>
          <a:bodyPr anchor="ctr">
            <a:normAutofit lnSpcReduction="10000"/>
          </a:bodyPr>
          <a:lstStyle/>
          <a:p>
            <a:pPr>
              <a:buClrTx/>
            </a:pPr>
            <a:r>
              <a:rPr lang="es-ES_tradnl" sz="1900" dirty="0">
                <a:solidFill>
                  <a:schemeClr val="tx1"/>
                </a:solidFill>
              </a:rPr>
              <a:t>La rendición de cuentas es una calle bidireccional: los líderes demandan de los demás y son responsables ante los demás.
Ser responsable ante los demás creyentes es un importante control y equilibrio contra el desorden moral. </a:t>
            </a:r>
            <a:r>
              <a:rPr lang="es-ES_tradnl" sz="1300" dirty="0" err="1">
                <a:solidFill>
                  <a:schemeClr val="tx1"/>
                </a:solidFill>
              </a:rPr>
              <a:t>Hayford</a:t>
            </a:r>
            <a:r>
              <a:rPr lang="es-ES_tradnl" sz="1300" dirty="0">
                <a:solidFill>
                  <a:schemeClr val="tx1"/>
                </a:solidFill>
              </a:rPr>
              <a:t>, J. W. (Ed.). (1997)</a:t>
            </a:r>
            <a:r>
              <a:rPr lang="es-ES_tradnl" sz="1900" dirty="0">
                <a:solidFill>
                  <a:schemeClr val="tx1"/>
                </a:solidFill>
              </a:rPr>
              <a:t>
La rendición de cuentas genera capacidad de respuesta. </a:t>
            </a:r>
            <a:r>
              <a:rPr lang="es-ES_tradnl" sz="1300" dirty="0">
                <a:solidFill>
                  <a:schemeClr val="tx1"/>
                </a:solidFill>
              </a:rPr>
              <a:t>Stephen </a:t>
            </a:r>
            <a:r>
              <a:rPr lang="es-ES_tradnl" sz="1300" dirty="0" err="1">
                <a:solidFill>
                  <a:schemeClr val="tx1"/>
                </a:solidFill>
              </a:rPr>
              <a:t>Covey</a:t>
            </a:r>
            <a:r>
              <a:rPr lang="es-ES_tradnl" sz="1900" dirty="0">
                <a:solidFill>
                  <a:schemeClr val="tx1"/>
                </a:solidFill>
              </a:rPr>
              <a:t>
Un líder puede delegar la responsabilidad, pero no puede delegar la rendición de cuentas. </a:t>
            </a:r>
            <a:endParaRPr lang="es-ES_tradnl" altLang="en-US" dirty="0">
              <a:solidFill>
                <a:schemeClr val="tx1"/>
              </a:solidFill>
            </a:endParaRPr>
          </a:p>
          <a:p>
            <a:pPr>
              <a:buClrTx/>
            </a:pPr>
            <a:endParaRPr lang="en-US" dirty="0">
              <a:solidFill>
                <a:schemeClr val="tx1"/>
              </a:solidFill>
            </a:endParaRPr>
          </a:p>
          <a:p>
            <a:endParaRPr lang="en-US" dirty="0">
              <a:solidFill>
                <a:schemeClr val="tx1"/>
              </a:solidFill>
            </a:endParaRPr>
          </a:p>
        </p:txBody>
      </p:sp>
      <p:sp>
        <p:nvSpPr>
          <p:cNvPr id="4" name="Date Placeholder 3">
            <a:extLst>
              <a:ext uri="{FF2B5EF4-FFF2-40B4-BE49-F238E27FC236}">
                <a16:creationId xmlns:a16="http://schemas.microsoft.com/office/drawing/2014/main" id="{6287427D-8149-6342-B099-26E62AF85F0D}"/>
              </a:ext>
            </a:extLst>
          </p:cNvPr>
          <p:cNvSpPr>
            <a:spLocks noGrp="1"/>
          </p:cNvSpPr>
          <p:nvPr>
            <p:ph type="dt" sz="half" idx="10"/>
          </p:nvPr>
        </p:nvSpPr>
        <p:spPr>
          <a:xfrm>
            <a:off x="1440942" y="6238816"/>
            <a:ext cx="2097065" cy="323968"/>
          </a:xfrm>
        </p:spPr>
        <p:txBody>
          <a:bodyPr>
            <a:normAutofit/>
          </a:bodyPr>
          <a:lstStyle/>
          <a:p>
            <a:pPr algn="l">
              <a:spcAft>
                <a:spcPts val="600"/>
              </a:spcAft>
            </a:pPr>
            <a:fld id="{7D4D7CC2-093F-764F-893D-88C472603CC9}" type="datetime1">
              <a:rPr lang="en-US" smtClean="0"/>
              <a:pPr algn="l">
                <a:spcAft>
                  <a:spcPts val="600"/>
                </a:spcAft>
              </a:pPr>
              <a:t>6/25/19</a:t>
            </a:fld>
            <a:endParaRPr lang="en-US"/>
          </a:p>
        </p:txBody>
      </p:sp>
      <p:sp>
        <p:nvSpPr>
          <p:cNvPr id="26" name="Rectangle 25">
            <a:extLst>
              <a:ext uri="{FF2B5EF4-FFF2-40B4-BE49-F238E27FC236}">
                <a16:creationId xmlns:a16="http://schemas.microsoft.com/office/drawing/2014/main" id="{11D4A801-B08B-4DED-B983-8DC144138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324" y="0"/>
            <a:ext cx="45746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CBD6F-C5E4-4912-AA87-E0E0E4B6F3C0}"/>
              </a:ext>
            </a:extLst>
          </p:cNvPr>
          <p:cNvSpPr>
            <a:spLocks noGrp="1"/>
          </p:cNvSpPr>
          <p:nvPr>
            <p:ph type="title"/>
          </p:nvPr>
        </p:nvSpPr>
        <p:spPr>
          <a:xfrm>
            <a:off x="4767146" y="1184743"/>
            <a:ext cx="3925917" cy="4488514"/>
          </a:xfrm>
          <a:prstGeom prst="ellipse">
            <a:avLst/>
          </a:prstGeom>
          <a:noFill/>
          <a:ln>
            <a:solidFill>
              <a:srgbClr val="FFFFFF"/>
            </a:solidFill>
          </a:ln>
        </p:spPr>
        <p:txBody>
          <a:bodyPr>
            <a:normAutofit fontScale="90000"/>
          </a:bodyPr>
          <a:lstStyle/>
          <a:p>
            <a:r>
              <a:rPr lang="es-ES_tradnl" sz="2200" dirty="0">
                <a:solidFill>
                  <a:srgbClr val="FFFFFF"/>
                </a:solidFill>
              </a:rPr>
              <a:t>Control y equilibrios con fondos de la organización, incluyendo la recaudación de fondos</a:t>
            </a:r>
            <a:r>
              <a:rPr lang="en-US" sz="1800" dirty="0">
                <a:solidFill>
                  <a:srgbClr val="FFFFFF"/>
                </a:solidFill>
              </a:rPr>
              <a:t>
</a:t>
            </a:r>
          </a:p>
        </p:txBody>
      </p:sp>
      <p:sp>
        <p:nvSpPr>
          <p:cNvPr id="5" name="Footer Placeholder 4">
            <a:extLst>
              <a:ext uri="{FF2B5EF4-FFF2-40B4-BE49-F238E27FC236}">
                <a16:creationId xmlns:a16="http://schemas.microsoft.com/office/drawing/2014/main" id="{D58C4C9C-7B26-F24D-960B-20F62389F713}"/>
              </a:ext>
            </a:extLst>
          </p:cNvPr>
          <p:cNvSpPr>
            <a:spLocks noGrp="1"/>
          </p:cNvSpPr>
          <p:nvPr>
            <p:ph type="ftr" sz="quarter" idx="11"/>
          </p:nvPr>
        </p:nvSpPr>
        <p:spPr>
          <a:xfrm>
            <a:off x="4767146" y="6236208"/>
            <a:ext cx="3164235" cy="320040"/>
          </a:xfrm>
        </p:spPr>
        <p:txBody>
          <a:bodyPr>
            <a:normAutofit/>
          </a:bodyPr>
          <a:lstStyle/>
          <a:p>
            <a:pPr algn="r">
              <a:spcAft>
                <a:spcPts val="600"/>
              </a:spcAft>
            </a:pPr>
            <a:r>
              <a:rPr lang="en-US">
                <a:solidFill>
                  <a:srgbClr val="FFFFFF"/>
                </a:solidFill>
              </a:rPr>
              <a:t>IAD Leadership Conference 2019/SeLD-839</a:t>
            </a:r>
          </a:p>
        </p:txBody>
      </p:sp>
      <p:sp>
        <p:nvSpPr>
          <p:cNvPr id="6" name="Slide Number Placeholder 5">
            <a:extLst>
              <a:ext uri="{FF2B5EF4-FFF2-40B4-BE49-F238E27FC236}">
                <a16:creationId xmlns:a16="http://schemas.microsoft.com/office/drawing/2014/main" id="{D925E945-69B1-D740-B50E-5CC56A555C97}"/>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18</a:t>
            </a:fld>
            <a:endParaRPr lang="en-US"/>
          </a:p>
        </p:txBody>
      </p:sp>
    </p:spTree>
    <p:extLst>
      <p:ext uri="{BB962C8B-B14F-4D97-AF65-F5344CB8AC3E}">
        <p14:creationId xmlns:p14="http://schemas.microsoft.com/office/powerpoint/2010/main" val="213913061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7461" y="0"/>
            <a:ext cx="504907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02C8B-24D1-40D7-9524-7EDAA959C728}"/>
              </a:ext>
            </a:extLst>
          </p:cNvPr>
          <p:cNvSpPr>
            <a:spLocks noGrp="1"/>
          </p:cNvSpPr>
          <p:nvPr>
            <p:ph type="title"/>
          </p:nvPr>
        </p:nvSpPr>
        <p:spPr>
          <a:xfrm>
            <a:off x="1320799" y="964692"/>
            <a:ext cx="6502401" cy="1188720"/>
          </a:xfrm>
          <a:prstGeom prst="ellipse">
            <a:avLst/>
          </a:prstGeom>
          <a:solidFill>
            <a:srgbClr val="FFFFFF"/>
          </a:solidFill>
          <a:ln>
            <a:solidFill>
              <a:srgbClr val="404040"/>
            </a:solidFill>
          </a:ln>
        </p:spPr>
        <p:txBody>
          <a:bodyPr>
            <a:normAutofit fontScale="90000"/>
          </a:bodyPr>
          <a:lstStyle/>
          <a:p>
            <a:r>
              <a:rPr lang="es-ES_tradnl" sz="1600" dirty="0">
                <a:solidFill>
                  <a:srgbClr val="404040"/>
                </a:solidFill>
              </a:rPr>
              <a:t>Transparencia y rendición de cuentas en la recaudación de fondos
</a:t>
            </a:r>
          </a:p>
        </p:txBody>
      </p:sp>
      <p:sp>
        <p:nvSpPr>
          <p:cNvPr id="3" name="Content Placeholder 2">
            <a:extLst>
              <a:ext uri="{FF2B5EF4-FFF2-40B4-BE49-F238E27FC236}">
                <a16:creationId xmlns:a16="http://schemas.microsoft.com/office/drawing/2014/main" id="{D5C7C239-2E61-4C8E-8CCF-30BF3A1CFE32}"/>
              </a:ext>
            </a:extLst>
          </p:cNvPr>
          <p:cNvSpPr>
            <a:spLocks noGrp="1"/>
          </p:cNvSpPr>
          <p:nvPr>
            <p:ph idx="1"/>
          </p:nvPr>
        </p:nvSpPr>
        <p:spPr>
          <a:xfrm>
            <a:off x="2429123" y="2410692"/>
            <a:ext cx="4285753" cy="3807228"/>
          </a:xfrm>
        </p:spPr>
        <p:txBody>
          <a:bodyPr>
            <a:normAutofit/>
          </a:bodyPr>
          <a:lstStyle/>
          <a:p>
            <a:pPr>
              <a:buClrTx/>
            </a:pPr>
            <a:r>
              <a:rPr lang="es-ES_tradnl" dirty="0"/>
              <a:t>Problemas de confiabilidad en las organizaciones sin fines de lucro
Prácticas que niegan la confianza
Ejemplos de prácticas contraproducentes que inhiben la confianza y la generosidad
Violaciones éticas
Gran demanda de transparencia
Tipos de informes
Entrega y frecuencia de informes</a:t>
            </a:r>
          </a:p>
          <a:p>
            <a:endParaRPr lang="en-US" dirty="0"/>
          </a:p>
        </p:txBody>
      </p:sp>
      <p:sp>
        <p:nvSpPr>
          <p:cNvPr id="5" name="Footer Placeholder 4">
            <a:extLst>
              <a:ext uri="{FF2B5EF4-FFF2-40B4-BE49-F238E27FC236}">
                <a16:creationId xmlns:a16="http://schemas.microsoft.com/office/drawing/2014/main" id="{66F5E1AA-EAF6-7C46-A067-6DDA630274EE}"/>
              </a:ext>
            </a:extLst>
          </p:cNvPr>
          <p:cNvSpPr>
            <a:spLocks noGrp="1"/>
          </p:cNvSpPr>
          <p:nvPr>
            <p:ph type="ftr" sz="quarter" idx="11"/>
          </p:nvPr>
        </p:nvSpPr>
        <p:spPr>
          <a:xfrm>
            <a:off x="2429123" y="6236208"/>
            <a:ext cx="3848101" cy="320040"/>
          </a:xfrm>
        </p:spPr>
        <p:txBody>
          <a:bodyPr>
            <a:normAutofit/>
          </a:bodyPr>
          <a:lstStyle/>
          <a:p>
            <a:pPr>
              <a:spcAft>
                <a:spcPts val="600"/>
              </a:spcAft>
            </a:pPr>
            <a:r>
              <a:rPr lang="en-US"/>
              <a:t>IAD Leadership Conference 2019/SeLD-839</a:t>
            </a:r>
          </a:p>
        </p:txBody>
      </p:sp>
      <p:sp>
        <p:nvSpPr>
          <p:cNvPr id="4" name="Date Placeholder 3">
            <a:extLst>
              <a:ext uri="{FF2B5EF4-FFF2-40B4-BE49-F238E27FC236}">
                <a16:creationId xmlns:a16="http://schemas.microsoft.com/office/drawing/2014/main" id="{46518CAE-6438-1648-8E30-764BBC5DA2A0}"/>
              </a:ext>
            </a:extLst>
          </p:cNvPr>
          <p:cNvSpPr>
            <a:spLocks noGrp="1"/>
          </p:cNvSpPr>
          <p:nvPr>
            <p:ph type="dt" sz="half" idx="10"/>
          </p:nvPr>
        </p:nvSpPr>
        <p:spPr>
          <a:xfrm>
            <a:off x="6908180" y="6238816"/>
            <a:ext cx="1023201" cy="323968"/>
          </a:xfrm>
        </p:spPr>
        <p:txBody>
          <a:bodyPr>
            <a:normAutofit/>
          </a:bodyPr>
          <a:lstStyle/>
          <a:p>
            <a:pPr>
              <a:spcAft>
                <a:spcPts val="600"/>
              </a:spcAft>
            </a:pPr>
            <a:fld id="{A0E100C5-5D24-F54F-9FE0-4BC632E44509}" type="datetime1">
              <a:rPr lang="en-US" smtClean="0"/>
              <a:pPr>
                <a:spcAft>
                  <a:spcPts val="600"/>
                </a:spcAft>
              </a:pPr>
              <a:t>6/25/19</a:t>
            </a:fld>
            <a:endParaRPr lang="en-US"/>
          </a:p>
        </p:txBody>
      </p:sp>
      <p:sp>
        <p:nvSpPr>
          <p:cNvPr id="6" name="Slide Number Placeholder 5">
            <a:extLst>
              <a:ext uri="{FF2B5EF4-FFF2-40B4-BE49-F238E27FC236}">
                <a16:creationId xmlns:a16="http://schemas.microsoft.com/office/drawing/2014/main" id="{07DC7B87-DADB-2A42-900E-5C01C9897768}"/>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19</a:t>
            </a:fld>
            <a:endParaRPr lang="en-US"/>
          </a:p>
        </p:txBody>
      </p:sp>
    </p:spTree>
    <p:extLst>
      <p:ext uri="{BB962C8B-B14F-4D97-AF65-F5344CB8AC3E}">
        <p14:creationId xmlns:p14="http://schemas.microsoft.com/office/powerpoint/2010/main" val="14958375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7461" y="0"/>
            <a:ext cx="504907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C5F9E2C-EC5B-7F42-B6D4-3A55030C7C0C}"/>
              </a:ext>
            </a:extLst>
          </p:cNvPr>
          <p:cNvSpPr>
            <a:spLocks noGrp="1"/>
          </p:cNvSpPr>
          <p:nvPr>
            <p:ph type="title"/>
          </p:nvPr>
        </p:nvSpPr>
        <p:spPr>
          <a:xfrm>
            <a:off x="1320799" y="526281"/>
            <a:ext cx="6502401" cy="1188720"/>
          </a:xfrm>
          <a:solidFill>
            <a:srgbClr val="FFFFFF"/>
          </a:solidFill>
          <a:ln>
            <a:solidFill>
              <a:srgbClr val="404040"/>
            </a:solidFill>
          </a:ln>
        </p:spPr>
        <p:txBody>
          <a:bodyPr>
            <a:normAutofit fontScale="90000"/>
          </a:bodyPr>
          <a:lstStyle/>
          <a:p>
            <a:r>
              <a:rPr lang="en-US" dirty="0" err="1">
                <a:solidFill>
                  <a:srgbClr val="404040"/>
                </a:solidFill>
              </a:rPr>
              <a:t>Definición</a:t>
            </a:r>
            <a:r>
              <a:rPr lang="en-US" dirty="0">
                <a:solidFill>
                  <a:srgbClr val="404040"/>
                </a:solidFill>
              </a:rPr>
              <a:t> y </a:t>
            </a:r>
            <a:r>
              <a:rPr lang="en-US" dirty="0" err="1">
                <a:solidFill>
                  <a:srgbClr val="404040"/>
                </a:solidFill>
              </a:rPr>
              <a:t>alcance</a:t>
            </a:r>
            <a:r>
              <a:rPr lang="en-US" dirty="0">
                <a:solidFill>
                  <a:srgbClr val="404040"/>
                </a:solidFill>
              </a:rPr>
              <a:t> de la </a:t>
            </a:r>
            <a:r>
              <a:rPr lang="en-US" dirty="0" err="1">
                <a:solidFill>
                  <a:srgbClr val="404040"/>
                </a:solidFill>
              </a:rPr>
              <a:t>presentación</a:t>
            </a:r>
            <a:r>
              <a:rPr lang="en-US" dirty="0">
                <a:solidFill>
                  <a:srgbClr val="404040"/>
                </a:solidFill>
              </a:rPr>
              <a:t>
</a:t>
            </a:r>
          </a:p>
        </p:txBody>
      </p:sp>
      <p:sp>
        <p:nvSpPr>
          <p:cNvPr id="3" name="Content Placeholder 2">
            <a:extLst>
              <a:ext uri="{FF2B5EF4-FFF2-40B4-BE49-F238E27FC236}">
                <a16:creationId xmlns:a16="http://schemas.microsoft.com/office/drawing/2014/main" id="{76AB3377-A351-416A-8BF7-10FDFC72408F}"/>
              </a:ext>
            </a:extLst>
          </p:cNvPr>
          <p:cNvSpPr>
            <a:spLocks noGrp="1"/>
          </p:cNvSpPr>
          <p:nvPr>
            <p:ph idx="1"/>
          </p:nvPr>
        </p:nvSpPr>
        <p:spPr>
          <a:xfrm>
            <a:off x="2179529" y="1929008"/>
            <a:ext cx="4917010" cy="4627240"/>
          </a:xfrm>
        </p:spPr>
        <p:txBody>
          <a:bodyPr>
            <a:normAutofit fontScale="85000" lnSpcReduction="20000"/>
          </a:bodyPr>
          <a:lstStyle/>
          <a:p>
            <a:pPr marL="0" indent="0">
              <a:lnSpc>
                <a:spcPct val="90000"/>
              </a:lnSpc>
              <a:buNone/>
            </a:pPr>
            <a:r>
              <a:rPr lang="es-ES_tradnl" sz="1900" dirty="0"/>
              <a:t>Confianza Financiera – preparación organizacional para gestionar eficazmente sus recursos financieros presentes y futuros.
Viabilidad Financiera Organizacional – lograda cuando los profesionales financieros inspiran los constituyentes con confianza financiera. 
Seguir los elementos esenciales del seminario facilita el logro de estos objetivos:
El objetivo de la financiación organizacional
Fortaleza y seguridad del sistema financiero y la estructura de las organizaciones
Procesos de ingresos y gastos
Procedimientos de inversión
Cheques y saldos con fondos de la organización, incluyendo la recaudación de fondos
Sistemas de rendición de cuentas y presentación de informes, incluso en donaciones</a:t>
            </a:r>
            <a:r>
              <a:rPr lang="en-US" sz="1700" dirty="0"/>
              <a:t>
</a:t>
            </a:r>
            <a:endParaRPr lang="en-US" sz="900" dirty="0"/>
          </a:p>
        </p:txBody>
      </p:sp>
      <p:sp>
        <p:nvSpPr>
          <p:cNvPr id="4" name="Footer Placeholder 3">
            <a:extLst>
              <a:ext uri="{FF2B5EF4-FFF2-40B4-BE49-F238E27FC236}">
                <a16:creationId xmlns:a16="http://schemas.microsoft.com/office/drawing/2014/main" id="{D748053C-938C-204B-BF40-152312556933}"/>
              </a:ext>
            </a:extLst>
          </p:cNvPr>
          <p:cNvSpPr>
            <a:spLocks noGrp="1"/>
          </p:cNvSpPr>
          <p:nvPr>
            <p:ph type="ftr" sz="quarter" idx="11"/>
          </p:nvPr>
        </p:nvSpPr>
        <p:spPr>
          <a:xfrm>
            <a:off x="2429123" y="6236208"/>
            <a:ext cx="3848101" cy="320040"/>
          </a:xfrm>
        </p:spPr>
        <p:txBody>
          <a:bodyPr>
            <a:normAutofit/>
          </a:bodyPr>
          <a:lstStyle/>
          <a:p>
            <a:pPr>
              <a:spcAft>
                <a:spcPts val="600"/>
              </a:spcAft>
            </a:pPr>
            <a:r>
              <a:rPr lang="en-US" err="1"/>
              <a:t>IAD</a:t>
            </a:r>
            <a:r>
              <a:rPr lang="en-US"/>
              <a:t> Leadership Conference 2019/SeLD-839</a:t>
            </a:r>
          </a:p>
        </p:txBody>
      </p:sp>
      <p:sp>
        <p:nvSpPr>
          <p:cNvPr id="2" name="Date Placeholder 1">
            <a:extLst>
              <a:ext uri="{FF2B5EF4-FFF2-40B4-BE49-F238E27FC236}">
                <a16:creationId xmlns:a16="http://schemas.microsoft.com/office/drawing/2014/main" id="{15C4217B-7D09-0343-822D-5E0CCC15AF28}"/>
              </a:ext>
            </a:extLst>
          </p:cNvPr>
          <p:cNvSpPr>
            <a:spLocks noGrp="1"/>
          </p:cNvSpPr>
          <p:nvPr>
            <p:ph type="dt" sz="half" idx="10"/>
          </p:nvPr>
        </p:nvSpPr>
        <p:spPr>
          <a:xfrm>
            <a:off x="6908180" y="6238816"/>
            <a:ext cx="1023201" cy="323968"/>
          </a:xfrm>
        </p:spPr>
        <p:txBody>
          <a:bodyPr>
            <a:normAutofit/>
          </a:bodyPr>
          <a:lstStyle/>
          <a:p>
            <a:pPr>
              <a:spcAft>
                <a:spcPts val="600"/>
              </a:spcAft>
            </a:pPr>
            <a:fld id="{9EBAB869-ED99-6345-B65B-4D9098F7B830}" type="datetime1">
              <a:rPr lang="en-US" smtClean="0"/>
              <a:pPr>
                <a:spcAft>
                  <a:spcPts val="600"/>
                </a:spcAft>
              </a:pPr>
              <a:t>6/25/19</a:t>
            </a:fld>
            <a:endParaRPr lang="en-US"/>
          </a:p>
        </p:txBody>
      </p:sp>
      <p:sp>
        <p:nvSpPr>
          <p:cNvPr id="6" name="Slide Number Placeholder 5">
            <a:extLst>
              <a:ext uri="{FF2B5EF4-FFF2-40B4-BE49-F238E27FC236}">
                <a16:creationId xmlns:a16="http://schemas.microsoft.com/office/drawing/2014/main" id="{ABC0CD94-3D1E-0440-BE4E-C589B5633A7F}"/>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3410677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5B74969-6E8B-0C4B-88E4-E9C66DDE7B28}"/>
              </a:ext>
            </a:extLst>
          </p:cNvPr>
          <p:cNvSpPr>
            <a:spLocks noGrp="1"/>
          </p:cNvSpPr>
          <p:nvPr>
            <p:ph type="title"/>
          </p:nvPr>
        </p:nvSpPr>
        <p:spPr>
          <a:xfrm>
            <a:off x="947046" y="1289303"/>
            <a:ext cx="7228833" cy="3339303"/>
          </a:xfrm>
          <a:ln>
            <a:noFill/>
          </a:ln>
        </p:spPr>
        <p:txBody>
          <a:bodyPr vert="horz" lIns="274320" tIns="182880" rIns="274320" bIns="182880" rtlCol="0" anchor="ctr" anchorCtr="1">
            <a:normAutofit/>
          </a:bodyPr>
          <a:lstStyle/>
          <a:p>
            <a:r>
              <a:rPr lang="es-ES_tradnl" altLang="en-US" sz="3400" dirty="0"/>
              <a:t>La transparencia como absoluto, debe estar en nuestra iglesia</a:t>
            </a:r>
            <a:r>
              <a:rPr lang="en-US" altLang="en-US" sz="3400" dirty="0"/>
              <a:t>.</a:t>
            </a:r>
            <a:br>
              <a:rPr lang="en-US" altLang="en-US" sz="3400" dirty="0"/>
            </a:br>
            <a:r>
              <a:rPr lang="en-US" altLang="en-US" sz="900" kern="1200" cap="all" spc="200" baseline="0" dirty="0">
                <a:solidFill>
                  <a:srgbClr val="262626"/>
                </a:solidFill>
                <a:latin typeface="+mj-lt"/>
                <a:ea typeface="+mj-ea"/>
                <a:cs typeface="+mj-cs"/>
              </a:rPr>
              <a:t>(Bob Lemon, Retired GC Treasurer</a:t>
            </a:r>
            <a:r>
              <a:rPr lang="en-US" altLang="en-US" sz="1600" kern="1200" cap="all" spc="200" baseline="0" dirty="0">
                <a:solidFill>
                  <a:srgbClr val="262626"/>
                </a:solidFill>
                <a:latin typeface="+mj-lt"/>
                <a:ea typeface="+mj-ea"/>
                <a:cs typeface="+mj-cs"/>
              </a:rPr>
              <a:t>) </a:t>
            </a:r>
            <a:br>
              <a:rPr lang="en-US" altLang="en-US" sz="3400" kern="1200" cap="all" spc="200" baseline="0" dirty="0">
                <a:solidFill>
                  <a:srgbClr val="262626"/>
                </a:solidFill>
                <a:latin typeface="+mj-lt"/>
                <a:ea typeface="+mj-ea"/>
                <a:cs typeface="+mj-cs"/>
              </a:rPr>
            </a:br>
            <a:endParaRPr lang="en-US" sz="3400" kern="1200" cap="all" spc="200" baseline="0" dirty="0">
              <a:solidFill>
                <a:srgbClr val="262626"/>
              </a:solidFill>
              <a:latin typeface="+mj-lt"/>
              <a:ea typeface="+mj-ea"/>
              <a:cs typeface="+mj-cs"/>
            </a:endParaRPr>
          </a:p>
        </p:txBody>
      </p:sp>
      <p:sp>
        <p:nvSpPr>
          <p:cNvPr id="3" name="Footer Placeholder 2">
            <a:extLst>
              <a:ext uri="{FF2B5EF4-FFF2-40B4-BE49-F238E27FC236}">
                <a16:creationId xmlns:a16="http://schemas.microsoft.com/office/drawing/2014/main" id="{F66CE693-121E-A945-9E27-C18CACD973CB}"/>
              </a:ext>
            </a:extLst>
          </p:cNvPr>
          <p:cNvSpPr>
            <a:spLocks noGrp="1"/>
          </p:cNvSpPr>
          <p:nvPr>
            <p:ph type="ftr" sz="quarter" idx="11"/>
          </p:nvPr>
        </p:nvSpPr>
        <p:spPr>
          <a:xfrm>
            <a:off x="1200150" y="6236208"/>
            <a:ext cx="4425891" cy="320040"/>
          </a:xfrm>
        </p:spPr>
        <p:txBody>
          <a:bodyPr vert="horz" lIns="91440" tIns="45720" rIns="91440" bIns="45720" rtlCol="0" anchor="ctr">
            <a:normAutofit/>
          </a:bodyPr>
          <a:lstStyle/>
          <a:p>
            <a:pPr defTabSz="457200">
              <a:spcAft>
                <a:spcPts val="600"/>
              </a:spcAft>
            </a:pPr>
            <a:r>
              <a:rPr lang="en-US" sz="1050"/>
              <a:t>IAD Leadership Conference 2019/SeLD-839</a:t>
            </a:r>
          </a:p>
        </p:txBody>
      </p:sp>
      <p:sp>
        <p:nvSpPr>
          <p:cNvPr id="2" name="Date Placeholder 1">
            <a:extLst>
              <a:ext uri="{FF2B5EF4-FFF2-40B4-BE49-F238E27FC236}">
                <a16:creationId xmlns:a16="http://schemas.microsoft.com/office/drawing/2014/main" id="{CBF4CD96-A4EE-AC4E-9E20-02CD5F26360A}"/>
              </a:ext>
            </a:extLst>
          </p:cNvPr>
          <p:cNvSpPr>
            <a:spLocks noGrp="1"/>
          </p:cNvSpPr>
          <p:nvPr>
            <p:ph type="dt" sz="half" idx="10"/>
          </p:nvPr>
        </p:nvSpPr>
        <p:spPr>
          <a:xfrm>
            <a:off x="5866071" y="6238816"/>
            <a:ext cx="2065310" cy="323968"/>
          </a:xfrm>
        </p:spPr>
        <p:txBody>
          <a:bodyPr vert="horz" lIns="91440" tIns="45720" rIns="91440" bIns="45720" rtlCol="0" anchor="ctr">
            <a:normAutofit/>
          </a:bodyPr>
          <a:lstStyle/>
          <a:p>
            <a:pPr defTabSz="457200">
              <a:spcAft>
                <a:spcPts val="600"/>
              </a:spcAft>
            </a:pPr>
            <a:fld id="{FDF4777B-B1BA-154E-9104-5696420B3857}" type="datetime1">
              <a:rPr lang="en-US" sz="1050" smtClean="0"/>
              <a:pPr defTabSz="457200">
                <a:spcAft>
                  <a:spcPts val="600"/>
                </a:spcAft>
              </a:pPr>
              <a:t>6/25/19</a:t>
            </a:fld>
            <a:endParaRPr lang="en-US" sz="1050"/>
          </a:p>
        </p:txBody>
      </p:sp>
      <p:sp>
        <p:nvSpPr>
          <p:cNvPr id="4" name="Slide Number Placeholder 3">
            <a:extLst>
              <a:ext uri="{FF2B5EF4-FFF2-40B4-BE49-F238E27FC236}">
                <a16:creationId xmlns:a16="http://schemas.microsoft.com/office/drawing/2014/main" id="{4B2DCEA1-B538-7846-8989-93B4BE41C31E}"/>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defTabSz="457200">
              <a:lnSpc>
                <a:spcPct val="90000"/>
              </a:lnSpc>
              <a:spcAft>
                <a:spcPts val="600"/>
              </a:spcAft>
            </a:pPr>
            <a:fld id="{D57F1E4F-1CFF-5643-939E-217C01CDF565}" type="slidenum">
              <a:rPr lang="en-US" kern="1200" spc="0" baseline="0" dirty="0">
                <a:solidFill>
                  <a:srgbClr val="FFFFFF"/>
                </a:solidFill>
                <a:latin typeface="+mn-lt"/>
                <a:ea typeface="+mn-ea"/>
                <a:cs typeface="+mn-cs"/>
              </a:rPr>
              <a:pPr defTabSz="457200">
                <a:lnSpc>
                  <a:spcPct val="90000"/>
                </a:lnSpc>
                <a:spcAft>
                  <a:spcPts val="600"/>
                </a:spcAft>
              </a:pPr>
              <a:t>20</a:t>
            </a:fld>
            <a:endParaRPr lang="en-US" kern="1200" spc="0" baseline="0" dirty="0">
              <a:solidFill>
                <a:srgbClr val="FFFFFF"/>
              </a:solidFill>
              <a:latin typeface="+mn-lt"/>
              <a:ea typeface="+mn-ea"/>
              <a:cs typeface="+mn-cs"/>
            </a:endParaRPr>
          </a:p>
        </p:txBody>
      </p:sp>
    </p:spTree>
    <p:extLst>
      <p:ext uri="{BB962C8B-B14F-4D97-AF65-F5344CB8AC3E}">
        <p14:creationId xmlns:p14="http://schemas.microsoft.com/office/powerpoint/2010/main" val="425186141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E70035-2E4E-4F9F-A4A6-77B0B9FB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bg2">
              <a:lumMod val="75000"/>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bg2">
                  <a:lumMod val="60000"/>
                  <a:lumOff val="40000"/>
                </a:schemeClr>
              </a:solidFill>
            </a:endParaRPr>
          </a:p>
        </p:txBody>
      </p:sp>
      <p:sp>
        <p:nvSpPr>
          <p:cNvPr id="13" name="Rectangle 12">
            <a:extLst>
              <a:ext uri="{FF2B5EF4-FFF2-40B4-BE49-F238E27FC236}">
                <a16:creationId xmlns:a16="http://schemas.microsoft.com/office/drawing/2014/main" id="{48FDCBF5-07B8-49C5-BD1E-0DD5E1DB2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8065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E66D0-29D8-44C9-9979-CD61E48C4198}"/>
              </a:ext>
            </a:extLst>
          </p:cNvPr>
          <p:cNvSpPr>
            <a:spLocks noGrp="1"/>
          </p:cNvSpPr>
          <p:nvPr>
            <p:ph type="title"/>
          </p:nvPr>
        </p:nvSpPr>
        <p:spPr>
          <a:xfrm>
            <a:off x="4918364" y="1059838"/>
            <a:ext cx="3990109" cy="4738324"/>
          </a:xfrm>
          <a:noFill/>
          <a:ln>
            <a:noFill/>
          </a:ln>
        </p:spPr>
        <p:txBody>
          <a:bodyPr>
            <a:normAutofit/>
          </a:bodyPr>
          <a:lstStyle/>
          <a:p>
            <a:r>
              <a:rPr lang="es-ES_tradnl" sz="3600" dirty="0">
                <a:solidFill>
                  <a:schemeClr val="bg1">
                    <a:lumMod val="85000"/>
                    <a:lumOff val="15000"/>
                  </a:schemeClr>
                </a:solidFill>
              </a:rPr>
              <a:t>Prácticas internas que apoyan la recaudación de fondos</a:t>
            </a:r>
            <a:r>
              <a:rPr lang="en-US" sz="3600" dirty="0">
                <a:solidFill>
                  <a:schemeClr val="bg1">
                    <a:lumMod val="85000"/>
                    <a:lumOff val="15000"/>
                  </a:schemeClr>
                </a:solidFill>
              </a:rPr>
              <a:t>
</a:t>
            </a:r>
          </a:p>
        </p:txBody>
      </p:sp>
      <p:sp useBgFill="1">
        <p:nvSpPr>
          <p:cNvPr id="15" name="Rectangle 14">
            <a:extLst>
              <a:ext uri="{FF2B5EF4-FFF2-40B4-BE49-F238E27FC236}">
                <a16:creationId xmlns:a16="http://schemas.microsoft.com/office/drawing/2014/main" id="{4EFB64A5-5FD5-4748-BC76-137C0DEB6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34903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B998E-05B8-406D-A0E5-A90C57AB697A}"/>
              </a:ext>
            </a:extLst>
          </p:cNvPr>
          <p:cNvSpPr>
            <a:spLocks noGrp="1"/>
          </p:cNvSpPr>
          <p:nvPr>
            <p:ph idx="1"/>
          </p:nvPr>
        </p:nvSpPr>
        <p:spPr>
          <a:xfrm>
            <a:off x="943883" y="731520"/>
            <a:ext cx="3490331" cy="5394962"/>
          </a:xfrm>
        </p:spPr>
        <p:txBody>
          <a:bodyPr anchor="ctr">
            <a:normAutofit/>
          </a:bodyPr>
          <a:lstStyle/>
          <a:p>
            <a:pPr>
              <a:buClrTx/>
            </a:pPr>
            <a:r>
              <a:rPr lang="es-ES_tradnl" dirty="0">
                <a:solidFill>
                  <a:schemeClr val="tx1"/>
                </a:solidFill>
              </a:rPr>
              <a:t>Inclusión de la recaudación de fondos
Apoyo de la administración superior
La recaudación de fondos como parte del plan organizacional
Trabajando en estrecha colaboración con las relaciones públicas, el marketing, la divulgación constituyente
Intercambio regular de información internamente
Involucrar a los colegas
Creación de un consejo activo y un comité de desarrollo</a:t>
            </a:r>
          </a:p>
        </p:txBody>
      </p:sp>
      <p:sp>
        <p:nvSpPr>
          <p:cNvPr id="4" name="Date Placeholder 3">
            <a:extLst>
              <a:ext uri="{FF2B5EF4-FFF2-40B4-BE49-F238E27FC236}">
                <a16:creationId xmlns:a16="http://schemas.microsoft.com/office/drawing/2014/main" id="{824B1597-EB4A-4D45-AE04-E6B8D98CA935}"/>
              </a:ext>
            </a:extLst>
          </p:cNvPr>
          <p:cNvSpPr>
            <a:spLocks noGrp="1"/>
          </p:cNvSpPr>
          <p:nvPr>
            <p:ph type="dt" sz="half" idx="10"/>
          </p:nvPr>
        </p:nvSpPr>
        <p:spPr>
          <a:xfrm>
            <a:off x="1440942" y="6238816"/>
            <a:ext cx="2097065" cy="323968"/>
          </a:xfrm>
        </p:spPr>
        <p:txBody>
          <a:bodyPr>
            <a:normAutofit/>
          </a:bodyPr>
          <a:lstStyle/>
          <a:p>
            <a:pPr algn="l">
              <a:spcAft>
                <a:spcPts val="600"/>
              </a:spcAft>
            </a:pPr>
            <a:fld id="{FAB4AA04-911C-E34F-B3A7-EC881AEE32B6}" type="datetime1">
              <a:rPr lang="en-US" smtClean="0"/>
              <a:pPr algn="l">
                <a:spcAft>
                  <a:spcPts val="600"/>
                </a:spcAft>
              </a:pPr>
              <a:t>6/25/19</a:t>
            </a:fld>
            <a:endParaRPr lang="en-US"/>
          </a:p>
        </p:txBody>
      </p:sp>
      <p:sp>
        <p:nvSpPr>
          <p:cNvPr id="5" name="Footer Placeholder 4">
            <a:extLst>
              <a:ext uri="{FF2B5EF4-FFF2-40B4-BE49-F238E27FC236}">
                <a16:creationId xmlns:a16="http://schemas.microsoft.com/office/drawing/2014/main" id="{3B1ACE63-B5C4-A44B-9B68-ABD8D995B70E}"/>
              </a:ext>
            </a:extLst>
          </p:cNvPr>
          <p:cNvSpPr>
            <a:spLocks noGrp="1"/>
          </p:cNvSpPr>
          <p:nvPr>
            <p:ph type="ftr" sz="quarter" idx="11"/>
          </p:nvPr>
        </p:nvSpPr>
        <p:spPr>
          <a:xfrm>
            <a:off x="4767146" y="6236208"/>
            <a:ext cx="3164235" cy="320040"/>
          </a:xfrm>
        </p:spPr>
        <p:txBody>
          <a:bodyPr>
            <a:normAutofit/>
          </a:bodyPr>
          <a:lstStyle/>
          <a:p>
            <a:pPr algn="r">
              <a:spcAft>
                <a:spcPts val="600"/>
              </a:spcAft>
            </a:pPr>
            <a:r>
              <a:rPr lang="en-US">
                <a:solidFill>
                  <a:schemeClr val="bg1">
                    <a:alpha val="70000"/>
                  </a:schemeClr>
                </a:solidFill>
              </a:rPr>
              <a:t>IAD Leadership Conference 2019/SeLD-839</a:t>
            </a:r>
          </a:p>
        </p:txBody>
      </p:sp>
      <p:sp>
        <p:nvSpPr>
          <p:cNvPr id="6" name="Slide Number Placeholder 5">
            <a:extLst>
              <a:ext uri="{FF2B5EF4-FFF2-40B4-BE49-F238E27FC236}">
                <a16:creationId xmlns:a16="http://schemas.microsoft.com/office/drawing/2014/main" id="{654F088C-E42A-CC40-9C75-81DE0683E132}"/>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21</a:t>
            </a:fld>
            <a:endParaRPr lang="en-US"/>
          </a:p>
        </p:txBody>
      </p:sp>
    </p:spTree>
    <p:extLst>
      <p:ext uri="{BB962C8B-B14F-4D97-AF65-F5344CB8AC3E}">
        <p14:creationId xmlns:p14="http://schemas.microsoft.com/office/powerpoint/2010/main" val="31978464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243F3-4A99-4ACC-9CB0-D45EEC4F770A}"/>
              </a:ext>
            </a:extLst>
          </p:cNvPr>
          <p:cNvSpPr>
            <a:spLocks noGrp="1"/>
          </p:cNvSpPr>
          <p:nvPr>
            <p:ph type="title"/>
          </p:nvPr>
        </p:nvSpPr>
        <p:spPr>
          <a:xfrm>
            <a:off x="1104130" y="214908"/>
            <a:ext cx="4978748" cy="1408324"/>
          </a:xfrm>
          <a:solidFill>
            <a:schemeClr val="accent1">
              <a:alpha val="44000"/>
            </a:schemeClr>
          </a:solidFill>
          <a:ln>
            <a:solidFill>
              <a:schemeClr val="bg1"/>
            </a:solidFill>
          </a:ln>
        </p:spPr>
        <p:txBody>
          <a:bodyPr wrap="square">
            <a:normAutofit/>
          </a:bodyPr>
          <a:lstStyle/>
          <a:p>
            <a:r>
              <a:rPr lang="es-ES_tradnl" sz="1800" dirty="0">
                <a:solidFill>
                  <a:schemeClr val="tx1"/>
                </a:solidFill>
              </a:rPr>
              <a:t>Prácticas no financieras que inspiran confianza</a:t>
            </a:r>
            <a:r>
              <a:rPr lang="en-US" sz="1800" dirty="0">
                <a:solidFill>
                  <a:schemeClr val="tx1"/>
                </a:solidFill>
              </a:rPr>
              <a:t>
</a:t>
            </a:r>
          </a:p>
        </p:txBody>
      </p:sp>
      <p:sp>
        <p:nvSpPr>
          <p:cNvPr id="3" name="Content Placeholder 2">
            <a:extLst>
              <a:ext uri="{FF2B5EF4-FFF2-40B4-BE49-F238E27FC236}">
                <a16:creationId xmlns:a16="http://schemas.microsoft.com/office/drawing/2014/main" id="{189E4396-CCDF-410A-8C8E-DD469903984C}"/>
              </a:ext>
            </a:extLst>
          </p:cNvPr>
          <p:cNvSpPr>
            <a:spLocks noGrp="1"/>
          </p:cNvSpPr>
          <p:nvPr>
            <p:ph idx="1"/>
          </p:nvPr>
        </p:nvSpPr>
        <p:spPr>
          <a:xfrm>
            <a:off x="225468" y="1838140"/>
            <a:ext cx="3043825" cy="4507242"/>
          </a:xfrm>
        </p:spPr>
        <p:txBody>
          <a:bodyPr>
            <a:normAutofit fontScale="62500" lnSpcReduction="20000"/>
          </a:bodyPr>
          <a:lstStyle/>
          <a:p>
            <a:pPr>
              <a:lnSpc>
                <a:spcPct val="90000"/>
              </a:lnSpc>
              <a:buClrTx/>
            </a:pPr>
            <a:r>
              <a:rPr lang="es-ES_tradnl" sz="3200" dirty="0">
                <a:solidFill>
                  <a:schemeClr val="bg1"/>
                </a:solidFill>
              </a:rPr>
              <a:t>Amar a la gente genuinamente 
Respetar el tiempo 
Cumplir promesas (personales e institucionales)
Comunicarse eficazmente (hablar y escuchar)
Sé normal y honesto
Practicar transparencia en todas las transacciones
Construir el acceso de su circunscripción al liderazgo</a:t>
            </a:r>
            <a:endParaRPr lang="es-ES_tradnl" sz="1300" dirty="0">
              <a:solidFill>
                <a:schemeClr val="bg1"/>
              </a:solidFill>
            </a:endParaRPr>
          </a:p>
          <a:p>
            <a:pPr marL="0" indent="0">
              <a:lnSpc>
                <a:spcPct val="90000"/>
              </a:lnSpc>
              <a:buNone/>
            </a:pPr>
            <a:r>
              <a:rPr lang="en-US" sz="1100" dirty="0">
                <a:solidFill>
                  <a:schemeClr val="bg1"/>
                </a:solidFill>
              </a:rPr>
              <a:t>  </a:t>
            </a:r>
          </a:p>
          <a:p>
            <a:pPr>
              <a:lnSpc>
                <a:spcPct val="90000"/>
              </a:lnSpc>
            </a:pPr>
            <a:endParaRPr lang="en-US" sz="1100" dirty="0">
              <a:solidFill>
                <a:schemeClr val="bg1"/>
              </a:solidFill>
            </a:endParaRPr>
          </a:p>
        </p:txBody>
      </p:sp>
      <p:pic>
        <p:nvPicPr>
          <p:cNvPr id="10" name="Graphic 9" descr="Communications">
            <a:extLst>
              <a:ext uri="{FF2B5EF4-FFF2-40B4-BE49-F238E27FC236}">
                <a16:creationId xmlns:a16="http://schemas.microsoft.com/office/drawing/2014/main" id="{0DC828BF-9B04-43AA-BFC6-3E57A39A92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3322" y="1402915"/>
            <a:ext cx="4688077" cy="4370123"/>
          </a:xfrm>
          <a:prstGeom prst="rect">
            <a:avLst/>
          </a:prstGeom>
        </p:spPr>
      </p:pic>
      <p:sp>
        <p:nvSpPr>
          <p:cNvPr id="4" name="Date Placeholder 3">
            <a:extLst>
              <a:ext uri="{FF2B5EF4-FFF2-40B4-BE49-F238E27FC236}">
                <a16:creationId xmlns:a16="http://schemas.microsoft.com/office/drawing/2014/main" id="{B2224F83-F968-2C42-BE6D-14FAFBBFD81A}"/>
              </a:ext>
            </a:extLst>
          </p:cNvPr>
          <p:cNvSpPr>
            <a:spLocks noGrp="1"/>
          </p:cNvSpPr>
          <p:nvPr>
            <p:ph type="dt" sz="half" idx="10"/>
          </p:nvPr>
        </p:nvSpPr>
        <p:spPr>
          <a:xfrm>
            <a:off x="482600" y="6238816"/>
            <a:ext cx="2065309" cy="323968"/>
          </a:xfrm>
          <a:noFill/>
        </p:spPr>
        <p:txBody>
          <a:bodyPr>
            <a:normAutofit/>
          </a:bodyPr>
          <a:lstStyle/>
          <a:p>
            <a:pPr algn="l">
              <a:spcAft>
                <a:spcPts val="600"/>
              </a:spcAft>
            </a:pPr>
            <a:fld id="{F8AED5E3-0958-6D43-97DB-B9EFE7AD0461}" type="datetime1">
              <a:rPr lang="en-US">
                <a:solidFill>
                  <a:schemeClr val="bg1">
                    <a:alpha val="70000"/>
                  </a:schemeClr>
                </a:solidFill>
              </a:rPr>
              <a:pPr algn="l">
                <a:spcAft>
                  <a:spcPts val="600"/>
                </a:spcAft>
              </a:pPr>
              <a:t>6/25/19</a:t>
            </a:fld>
            <a:endParaRPr lang="en-US">
              <a:solidFill>
                <a:schemeClr val="bg1">
                  <a:alpha val="70000"/>
                </a:schemeClr>
              </a:solidFill>
            </a:endParaRPr>
          </a:p>
        </p:txBody>
      </p:sp>
      <p:sp>
        <p:nvSpPr>
          <p:cNvPr id="5" name="Footer Placeholder 4">
            <a:extLst>
              <a:ext uri="{FF2B5EF4-FFF2-40B4-BE49-F238E27FC236}">
                <a16:creationId xmlns:a16="http://schemas.microsoft.com/office/drawing/2014/main" id="{D39ED278-8151-934D-8567-D40F89927491}"/>
              </a:ext>
            </a:extLst>
          </p:cNvPr>
          <p:cNvSpPr>
            <a:spLocks noGrp="1"/>
          </p:cNvSpPr>
          <p:nvPr>
            <p:ph type="ftr" sz="quarter" idx="11"/>
          </p:nvPr>
        </p:nvSpPr>
        <p:spPr>
          <a:xfrm>
            <a:off x="4334255" y="6236208"/>
            <a:ext cx="3582358" cy="320040"/>
          </a:xfrm>
        </p:spPr>
        <p:txBody>
          <a:bodyPr>
            <a:normAutofit/>
          </a:bodyPr>
          <a:lstStyle/>
          <a:p>
            <a:pPr algn="r">
              <a:spcAft>
                <a:spcPts val="600"/>
              </a:spcAft>
            </a:pPr>
            <a:r>
              <a:rPr lang="en-US"/>
              <a:t>IAD Leadership Conference 2019/SeLD-839</a:t>
            </a:r>
          </a:p>
        </p:txBody>
      </p:sp>
      <p:sp>
        <p:nvSpPr>
          <p:cNvPr id="6" name="Slide Number Placeholder 5">
            <a:extLst>
              <a:ext uri="{FF2B5EF4-FFF2-40B4-BE49-F238E27FC236}">
                <a16:creationId xmlns:a16="http://schemas.microsoft.com/office/drawing/2014/main" id="{32F5E9EC-F770-4E46-AE03-E3D5D7BDE22A}"/>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22</a:t>
            </a:fld>
            <a:endParaRPr lang="en-US"/>
          </a:p>
        </p:txBody>
      </p:sp>
    </p:spTree>
    <p:extLst>
      <p:ext uri="{BB962C8B-B14F-4D97-AF65-F5344CB8AC3E}">
        <p14:creationId xmlns:p14="http://schemas.microsoft.com/office/powerpoint/2010/main" val="358061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969832"/>
            <a:ext cx="3291840" cy="1143000"/>
          </a:xfrm>
        </p:spPr>
        <p:txBody>
          <a:bodyPr/>
          <a:lstStyle/>
          <a:p>
            <a:r>
              <a:rPr lang="es-ES_tradnl" dirty="0"/>
              <a:t>Recuerda el río Choluteca!</a:t>
            </a:r>
          </a:p>
        </p:txBody>
      </p:sp>
      <p:pic>
        <p:nvPicPr>
          <p:cNvPr id="6" name="Picture Placeholder 5"/>
          <p:cNvPicPr>
            <a:picLocks noGrp="1" noChangeAspect="1"/>
          </p:cNvPicPr>
          <p:nvPr>
            <p:ph type="pic" idx="1"/>
          </p:nvPr>
        </p:nvPicPr>
        <p:blipFill>
          <a:blip r:embed="rId2"/>
          <a:srcRect l="19282" r="19282"/>
          <a:stretch>
            <a:fillRect/>
          </a:stretch>
        </p:blipFill>
        <p:spPr>
          <a:prstGeom prst="rect">
            <a:avLst/>
          </a:prstGeom>
        </p:spPr>
      </p:pic>
      <p:sp>
        <p:nvSpPr>
          <p:cNvPr id="3" name="Content Placeholder 2"/>
          <p:cNvSpPr>
            <a:spLocks noGrp="1"/>
          </p:cNvSpPr>
          <p:nvPr>
            <p:ph type="body" sz="half" idx="2"/>
          </p:nvPr>
        </p:nvSpPr>
        <p:spPr>
          <a:xfrm>
            <a:off x="223258" y="2551132"/>
            <a:ext cx="4125484" cy="3243493"/>
          </a:xfrm>
        </p:spPr>
        <p:txBody>
          <a:bodyPr>
            <a:noAutofit/>
          </a:bodyPr>
          <a:lstStyle/>
          <a:p>
            <a:pPr marL="285750" indent="-285750" algn="l">
              <a:buClrTx/>
              <a:buFont typeface="Arial" charset="0"/>
              <a:buChar char="•"/>
            </a:pPr>
            <a:r>
              <a:rPr lang="es-ES_tradnl" sz="2400" dirty="0">
                <a:solidFill>
                  <a:schemeClr val="tx1"/>
                </a:solidFill>
              </a:rPr>
              <a:t>El viaje es tan importante como el destino!!!
Los líderes no pueden elegir su propia crisis.
Generar confianza, practicar la rendición de cuentas y eliminar la burocracia</a:t>
            </a:r>
          </a:p>
        </p:txBody>
      </p:sp>
      <p:sp>
        <p:nvSpPr>
          <p:cNvPr id="2" name="Date Placeholder 1">
            <a:extLst>
              <a:ext uri="{FF2B5EF4-FFF2-40B4-BE49-F238E27FC236}">
                <a16:creationId xmlns:a16="http://schemas.microsoft.com/office/drawing/2014/main" id="{BFEE031C-A8B0-294A-89AE-AE1BC72988BD}"/>
              </a:ext>
            </a:extLst>
          </p:cNvPr>
          <p:cNvSpPr>
            <a:spLocks noGrp="1"/>
          </p:cNvSpPr>
          <p:nvPr>
            <p:ph type="dt" sz="half" idx="10"/>
          </p:nvPr>
        </p:nvSpPr>
        <p:spPr/>
        <p:txBody>
          <a:bodyPr/>
          <a:lstStyle/>
          <a:p>
            <a:fld id="{9715E730-299B-FA4F-9579-241D696608A3}" type="datetime1">
              <a:rPr lang="en-US" smtClean="0"/>
              <a:t>6/25/19</a:t>
            </a:fld>
            <a:endParaRPr lang="en-US" dirty="0"/>
          </a:p>
        </p:txBody>
      </p:sp>
      <p:sp>
        <p:nvSpPr>
          <p:cNvPr id="5" name="Footer Placeholder 4">
            <a:extLst>
              <a:ext uri="{FF2B5EF4-FFF2-40B4-BE49-F238E27FC236}">
                <a16:creationId xmlns:a16="http://schemas.microsoft.com/office/drawing/2014/main" id="{29C9942D-0906-7C4C-837A-8C537068C425}"/>
              </a:ext>
            </a:extLst>
          </p:cNvPr>
          <p:cNvSpPr>
            <a:spLocks noGrp="1"/>
          </p:cNvSpPr>
          <p:nvPr>
            <p:ph type="ftr" sz="quarter" idx="11"/>
          </p:nvPr>
        </p:nvSpPr>
        <p:spPr/>
        <p:txBody>
          <a:bodyPr/>
          <a:lstStyle/>
          <a:p>
            <a:r>
              <a:rPr lang="en-US" dirty="0" err="1">
                <a:solidFill>
                  <a:schemeClr val="tx1">
                    <a:alpha val="70000"/>
                  </a:schemeClr>
                </a:solidFill>
              </a:rPr>
              <a:t>IAD</a:t>
            </a:r>
            <a:r>
              <a:rPr lang="en-US" dirty="0">
                <a:solidFill>
                  <a:schemeClr val="tx1">
                    <a:alpha val="70000"/>
                  </a:schemeClr>
                </a:solidFill>
              </a:rPr>
              <a:t> Leadership Conference 2019/SeLD-839</a:t>
            </a:r>
          </a:p>
        </p:txBody>
      </p:sp>
      <p:sp>
        <p:nvSpPr>
          <p:cNvPr id="7" name="Slide Number Placeholder 6">
            <a:extLst>
              <a:ext uri="{FF2B5EF4-FFF2-40B4-BE49-F238E27FC236}">
                <a16:creationId xmlns:a16="http://schemas.microsoft.com/office/drawing/2014/main" id="{13BDD29B-9E12-684F-8752-60E3B7269BA4}"/>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0818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0521" y="643467"/>
            <a:ext cx="3113065" cy="1728044"/>
          </a:xfrm>
          <a:noFill/>
          <a:ln>
            <a:solidFill>
              <a:schemeClr val="bg1"/>
            </a:solidFill>
          </a:ln>
        </p:spPr>
        <p:txBody>
          <a:bodyPr wrap="square">
            <a:normAutofit/>
          </a:bodyPr>
          <a:lstStyle/>
          <a:p>
            <a:r>
              <a:rPr lang="es-ES_tradnl" b="1" dirty="0">
                <a:solidFill>
                  <a:schemeClr val="bg1"/>
                </a:solidFill>
              </a:rPr>
              <a:t>Como resultado…</a:t>
            </a:r>
          </a:p>
        </p:txBody>
      </p:sp>
      <p:sp>
        <p:nvSpPr>
          <p:cNvPr id="3" name="Content Placeholder 2"/>
          <p:cNvSpPr>
            <a:spLocks noGrp="1"/>
          </p:cNvSpPr>
          <p:nvPr>
            <p:ph idx="1"/>
          </p:nvPr>
        </p:nvSpPr>
        <p:spPr>
          <a:xfrm>
            <a:off x="250521" y="2638044"/>
            <a:ext cx="2880986" cy="3415622"/>
          </a:xfrm>
        </p:spPr>
        <p:txBody>
          <a:bodyPr anchor="ctr">
            <a:normAutofit/>
          </a:bodyPr>
          <a:lstStyle/>
          <a:p>
            <a:pPr marL="0" indent="0">
              <a:buNone/>
            </a:pPr>
            <a:r>
              <a:rPr lang="es-ES_tradnl" altLang="en-US" sz="2400" dirty="0">
                <a:solidFill>
                  <a:schemeClr val="bg1"/>
                </a:solidFill>
              </a:rPr>
              <a:t>Sus miembros disfrutarán de la construcción del Reino, cuando sepan que es digno y eficaz</a:t>
            </a:r>
            <a:r>
              <a:rPr lang="en-US" altLang="en-US" sz="2400" dirty="0">
                <a:solidFill>
                  <a:schemeClr val="bg1"/>
                </a:solidFill>
              </a:rPr>
              <a:t>.</a:t>
            </a:r>
            <a:br>
              <a:rPr lang="en-US" altLang="en-US" sz="2400" dirty="0">
                <a:solidFill>
                  <a:schemeClr val="bg1"/>
                </a:solidFill>
                <a:latin typeface="Arial Rounded MT Bold" charset="0"/>
              </a:rPr>
            </a:br>
            <a:endParaRPr lang="en-US" sz="2400" dirty="0">
              <a:solidFill>
                <a:schemeClr val="bg1"/>
              </a:solidFill>
            </a:endParaRPr>
          </a:p>
        </p:txBody>
      </p:sp>
      <p:pic>
        <p:nvPicPr>
          <p:cNvPr id="10" name="Graphic 9" descr="Handshake">
            <a:extLst>
              <a:ext uri="{FF2B5EF4-FFF2-40B4-BE49-F238E27FC236}">
                <a16:creationId xmlns:a16="http://schemas.microsoft.com/office/drawing/2014/main" id="{517C3158-EF47-48E7-9591-02178E17E6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3322" y="1004528"/>
            <a:ext cx="4688077" cy="4688077"/>
          </a:xfrm>
          <a:prstGeom prst="rect">
            <a:avLst/>
          </a:prstGeom>
        </p:spPr>
      </p:pic>
      <p:sp>
        <p:nvSpPr>
          <p:cNvPr id="4" name="Date Placeholder 3">
            <a:extLst>
              <a:ext uri="{FF2B5EF4-FFF2-40B4-BE49-F238E27FC236}">
                <a16:creationId xmlns:a16="http://schemas.microsoft.com/office/drawing/2014/main" id="{BBCAC922-9AC7-F44E-BD6A-995E2ABB56B3}"/>
              </a:ext>
            </a:extLst>
          </p:cNvPr>
          <p:cNvSpPr>
            <a:spLocks noGrp="1"/>
          </p:cNvSpPr>
          <p:nvPr>
            <p:ph type="dt" sz="half" idx="10"/>
          </p:nvPr>
        </p:nvSpPr>
        <p:spPr>
          <a:xfrm>
            <a:off x="482600" y="6238816"/>
            <a:ext cx="2065309" cy="323968"/>
          </a:xfrm>
          <a:noFill/>
        </p:spPr>
        <p:txBody>
          <a:bodyPr>
            <a:normAutofit/>
          </a:bodyPr>
          <a:lstStyle/>
          <a:p>
            <a:pPr algn="l">
              <a:spcAft>
                <a:spcPts val="600"/>
              </a:spcAft>
            </a:pPr>
            <a:fld id="{DBEEEDA0-F611-0F4D-8AB5-2923ADD63031}" type="datetime1">
              <a:rPr lang="en-US">
                <a:solidFill>
                  <a:schemeClr val="bg1">
                    <a:alpha val="70000"/>
                  </a:schemeClr>
                </a:solidFill>
              </a:rPr>
              <a:pPr algn="l">
                <a:spcAft>
                  <a:spcPts val="600"/>
                </a:spcAft>
              </a:pPr>
              <a:t>6/25/19</a:t>
            </a:fld>
            <a:endParaRPr lang="en-US">
              <a:solidFill>
                <a:schemeClr val="bg1">
                  <a:alpha val="70000"/>
                </a:schemeClr>
              </a:solidFill>
            </a:endParaRPr>
          </a:p>
        </p:txBody>
      </p:sp>
      <p:sp>
        <p:nvSpPr>
          <p:cNvPr id="5" name="Footer Placeholder 4">
            <a:extLst>
              <a:ext uri="{FF2B5EF4-FFF2-40B4-BE49-F238E27FC236}">
                <a16:creationId xmlns:a16="http://schemas.microsoft.com/office/drawing/2014/main" id="{E3DFCA2B-A16A-1949-8CC4-F999BEE920B7}"/>
              </a:ext>
            </a:extLst>
          </p:cNvPr>
          <p:cNvSpPr>
            <a:spLocks noGrp="1"/>
          </p:cNvSpPr>
          <p:nvPr>
            <p:ph type="ftr" sz="quarter" idx="11"/>
          </p:nvPr>
        </p:nvSpPr>
        <p:spPr>
          <a:xfrm>
            <a:off x="4334255" y="6236208"/>
            <a:ext cx="3582358" cy="320040"/>
          </a:xfrm>
        </p:spPr>
        <p:txBody>
          <a:bodyPr>
            <a:normAutofit/>
          </a:bodyPr>
          <a:lstStyle/>
          <a:p>
            <a:pPr algn="r">
              <a:spcAft>
                <a:spcPts val="600"/>
              </a:spcAft>
            </a:pPr>
            <a:r>
              <a:rPr lang="en-US"/>
              <a:t>IAD Leadership Conference 2019/SeLD-839</a:t>
            </a:r>
          </a:p>
        </p:txBody>
      </p:sp>
      <p:sp>
        <p:nvSpPr>
          <p:cNvPr id="6" name="Slide Number Placeholder 5">
            <a:extLst>
              <a:ext uri="{FF2B5EF4-FFF2-40B4-BE49-F238E27FC236}">
                <a16:creationId xmlns:a16="http://schemas.microsoft.com/office/drawing/2014/main" id="{2DAFA29C-CA2E-BD42-A8AF-EE1ED2953C60}"/>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24</a:t>
            </a:fld>
            <a:endParaRPr lang="en-US"/>
          </a:p>
        </p:txBody>
      </p:sp>
    </p:spTree>
    <p:extLst>
      <p:ext uri="{BB962C8B-B14F-4D97-AF65-F5344CB8AC3E}">
        <p14:creationId xmlns:p14="http://schemas.microsoft.com/office/powerpoint/2010/main" val="23886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9144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F1B62-7EE3-6D45-BE50-23FBB7530841}"/>
              </a:ext>
            </a:extLst>
          </p:cNvPr>
          <p:cNvSpPr>
            <a:spLocks noGrp="1"/>
          </p:cNvSpPr>
          <p:nvPr>
            <p:ph type="ctrTitle"/>
          </p:nvPr>
        </p:nvSpPr>
        <p:spPr>
          <a:xfrm>
            <a:off x="1200150" y="3418891"/>
            <a:ext cx="6743700" cy="1645920"/>
          </a:xfrm>
        </p:spPr>
        <p:txBody>
          <a:bodyPr>
            <a:normAutofit/>
          </a:bodyPr>
          <a:lstStyle/>
          <a:p>
            <a:r>
              <a:rPr lang="en-US" dirty="0" err="1"/>
              <a:t>Preguntas</a:t>
            </a:r>
            <a:r>
              <a:rPr lang="en-US" dirty="0"/>
              <a:t> y </a:t>
            </a:r>
            <a:r>
              <a:rPr lang="en-US" dirty="0" err="1"/>
              <a:t>respuestas</a:t>
            </a:r>
            <a:r>
              <a:rPr lang="en-US" dirty="0"/>
              <a:t>!</a:t>
            </a:r>
          </a:p>
        </p:txBody>
      </p:sp>
      <p:sp>
        <p:nvSpPr>
          <p:cNvPr id="7" name="Subtitle 6">
            <a:extLst>
              <a:ext uri="{FF2B5EF4-FFF2-40B4-BE49-F238E27FC236}">
                <a16:creationId xmlns:a16="http://schemas.microsoft.com/office/drawing/2014/main" id="{E042F862-92DF-184B-B3BE-D1A79C07E612}"/>
              </a:ext>
            </a:extLst>
          </p:cNvPr>
          <p:cNvSpPr>
            <a:spLocks noGrp="1"/>
          </p:cNvSpPr>
          <p:nvPr>
            <p:ph type="subTitle" idx="1"/>
          </p:nvPr>
        </p:nvSpPr>
        <p:spPr>
          <a:xfrm>
            <a:off x="2021395" y="5384691"/>
            <a:ext cx="5101209" cy="736976"/>
          </a:xfrm>
        </p:spPr>
        <p:txBody>
          <a:bodyPr>
            <a:normAutofit/>
          </a:bodyPr>
          <a:lstStyle/>
          <a:p>
            <a:pPr>
              <a:lnSpc>
                <a:spcPct val="90000"/>
              </a:lnSpc>
            </a:pPr>
            <a:r>
              <a:rPr lang="en-US" sz="1500" b="1" dirty="0">
                <a:solidFill>
                  <a:srgbClr val="FFFFFF"/>
                </a:solidFill>
              </a:rPr>
              <a:t> </a:t>
            </a:r>
            <a:r>
              <a:rPr lang="en-US" sz="1500" b="1" dirty="0">
                <a:solidFill>
                  <a:schemeClr val="tx1"/>
                </a:solidFill>
              </a:rPr>
              <a:t>Presented by Elias F Zabala Sr. and Dr. </a:t>
            </a:r>
            <a:r>
              <a:rPr lang="en-US" sz="1500" b="1" dirty="0" err="1">
                <a:solidFill>
                  <a:schemeClr val="tx1"/>
                </a:solidFill>
              </a:rPr>
              <a:t>Lilya</a:t>
            </a:r>
            <a:r>
              <a:rPr lang="en-US" sz="1500" b="1" dirty="0">
                <a:solidFill>
                  <a:schemeClr val="tx1"/>
                </a:solidFill>
              </a:rPr>
              <a:t> Wagner</a:t>
            </a:r>
          </a:p>
          <a:p>
            <a:pPr>
              <a:lnSpc>
                <a:spcPct val="90000"/>
              </a:lnSpc>
            </a:pPr>
            <a:r>
              <a:rPr lang="en-US" sz="1500" b="1" dirty="0">
                <a:solidFill>
                  <a:schemeClr val="tx1"/>
                </a:solidFill>
              </a:rPr>
              <a:t>SeLD-839/</a:t>
            </a:r>
            <a:r>
              <a:rPr lang="en-US" sz="1500" dirty="0" err="1">
                <a:solidFill>
                  <a:schemeClr val="tx1"/>
                </a:solidFill>
              </a:rPr>
              <a:t>SeLD</a:t>
            </a:r>
            <a:r>
              <a:rPr lang="en-US" sz="1500" dirty="0">
                <a:solidFill>
                  <a:schemeClr val="tx1"/>
                </a:solidFill>
              </a:rPr>
              <a:t> Conference </a:t>
            </a:r>
            <a:r>
              <a:rPr lang="en-US" sz="1500" dirty="0" err="1">
                <a:solidFill>
                  <a:schemeClr val="tx1"/>
                </a:solidFill>
              </a:rPr>
              <a:t>IAD</a:t>
            </a:r>
            <a:r>
              <a:rPr lang="en-US" sz="1500" dirty="0">
                <a:solidFill>
                  <a:schemeClr val="tx1"/>
                </a:solidFill>
              </a:rPr>
              <a:t>. 2019</a:t>
            </a:r>
          </a:p>
        </p:txBody>
      </p:sp>
      <p:pic>
        <p:nvPicPr>
          <p:cNvPr id="11" name="Graphic 10" descr="Questions">
            <a:extLst>
              <a:ext uri="{FF2B5EF4-FFF2-40B4-BE49-F238E27FC236}">
                <a16:creationId xmlns:a16="http://schemas.microsoft.com/office/drawing/2014/main" id="{BC73D42B-FE0A-4059-8E7A-2DD34D89B3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43820" y="640079"/>
            <a:ext cx="2456360" cy="2456360"/>
          </a:xfrm>
          <a:prstGeom prst="rect">
            <a:avLst/>
          </a:prstGeom>
        </p:spPr>
      </p:pic>
      <p:sp>
        <p:nvSpPr>
          <p:cNvPr id="5" name="Footer Placeholder 4">
            <a:extLst>
              <a:ext uri="{FF2B5EF4-FFF2-40B4-BE49-F238E27FC236}">
                <a16:creationId xmlns:a16="http://schemas.microsoft.com/office/drawing/2014/main" id="{F724070F-7402-834E-8D6D-BCD24FA13605}"/>
              </a:ext>
            </a:extLst>
          </p:cNvPr>
          <p:cNvSpPr>
            <a:spLocks noGrp="1"/>
          </p:cNvSpPr>
          <p:nvPr>
            <p:ph type="ftr" sz="quarter" idx="11"/>
          </p:nvPr>
        </p:nvSpPr>
        <p:spPr>
          <a:xfrm>
            <a:off x="1200150" y="6236208"/>
            <a:ext cx="4425891" cy="320040"/>
          </a:xfrm>
        </p:spPr>
        <p:txBody>
          <a:bodyPr>
            <a:normAutofit/>
          </a:bodyPr>
          <a:lstStyle/>
          <a:p>
            <a:pPr>
              <a:spcAft>
                <a:spcPts val="600"/>
              </a:spcAft>
            </a:pPr>
            <a:r>
              <a:rPr lang="en-US">
                <a:solidFill>
                  <a:srgbClr val="FFFFFF">
                    <a:alpha val="70000"/>
                  </a:srgbClr>
                </a:solidFill>
              </a:rPr>
              <a:t>IAD Leadership Conference 2019/SeLD-839</a:t>
            </a:r>
          </a:p>
        </p:txBody>
      </p:sp>
      <p:sp>
        <p:nvSpPr>
          <p:cNvPr id="4" name="Date Placeholder 3">
            <a:extLst>
              <a:ext uri="{FF2B5EF4-FFF2-40B4-BE49-F238E27FC236}">
                <a16:creationId xmlns:a16="http://schemas.microsoft.com/office/drawing/2014/main" id="{74590DD1-E3D9-804B-9B5C-A46B291A7201}"/>
              </a:ext>
            </a:extLst>
          </p:cNvPr>
          <p:cNvSpPr>
            <a:spLocks noGrp="1"/>
          </p:cNvSpPr>
          <p:nvPr>
            <p:ph type="dt" sz="half" idx="10"/>
          </p:nvPr>
        </p:nvSpPr>
        <p:spPr>
          <a:xfrm>
            <a:off x="5866071" y="6238816"/>
            <a:ext cx="2065310" cy="323968"/>
          </a:xfrm>
        </p:spPr>
        <p:txBody>
          <a:bodyPr>
            <a:normAutofit/>
          </a:bodyPr>
          <a:lstStyle/>
          <a:p>
            <a:pPr>
              <a:spcAft>
                <a:spcPts val="600"/>
              </a:spcAft>
            </a:pPr>
            <a:fld id="{9AF477F9-BB68-7943-9431-36EA1EC2E813}" type="datetime1">
              <a:rPr lang="en-US">
                <a:solidFill>
                  <a:srgbClr val="FFFFFF">
                    <a:alpha val="70000"/>
                  </a:srgbClr>
                </a:solidFill>
              </a:rPr>
              <a:pPr>
                <a:spcAft>
                  <a:spcPts val="600"/>
                </a:spcAft>
              </a:pPr>
              <a:t>6/25/19</a:t>
            </a:fld>
            <a:endParaRPr lang="en-US">
              <a:solidFill>
                <a:srgbClr val="FFFFFF">
                  <a:alpha val="70000"/>
                </a:srgbClr>
              </a:solidFill>
            </a:endParaRPr>
          </a:p>
        </p:txBody>
      </p:sp>
      <p:sp>
        <p:nvSpPr>
          <p:cNvPr id="6" name="Slide Number Placeholder 5">
            <a:extLst>
              <a:ext uri="{FF2B5EF4-FFF2-40B4-BE49-F238E27FC236}">
                <a16:creationId xmlns:a16="http://schemas.microsoft.com/office/drawing/2014/main" id="{6355340C-9755-1344-92CF-75D801B07963}"/>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25</a:t>
            </a:fld>
            <a:endParaRPr lang="en-US"/>
          </a:p>
        </p:txBody>
      </p:sp>
    </p:spTree>
    <p:extLst>
      <p:ext uri="{BB962C8B-B14F-4D97-AF65-F5344CB8AC3E}">
        <p14:creationId xmlns:p14="http://schemas.microsoft.com/office/powerpoint/2010/main" val="94875549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F19CC5-9F6E-5043-AE7F-40B6DA2078FE}"/>
              </a:ext>
            </a:extLst>
          </p:cNvPr>
          <p:cNvSpPr>
            <a:spLocks noGrp="1"/>
          </p:cNvSpPr>
          <p:nvPr>
            <p:ph type="title"/>
          </p:nvPr>
        </p:nvSpPr>
        <p:spPr/>
        <p:txBody>
          <a:bodyPr/>
          <a:lstStyle/>
          <a:p>
            <a:r>
              <a:rPr lang="en-US" dirty="0"/>
              <a:t>Gracias!</a:t>
            </a:r>
          </a:p>
        </p:txBody>
      </p:sp>
      <p:sp>
        <p:nvSpPr>
          <p:cNvPr id="4" name="Date Placeholder 3">
            <a:extLst>
              <a:ext uri="{FF2B5EF4-FFF2-40B4-BE49-F238E27FC236}">
                <a16:creationId xmlns:a16="http://schemas.microsoft.com/office/drawing/2014/main" id="{CC767EDA-0C58-1342-BE1F-E7F6230631D2}"/>
              </a:ext>
            </a:extLst>
          </p:cNvPr>
          <p:cNvSpPr>
            <a:spLocks noGrp="1"/>
          </p:cNvSpPr>
          <p:nvPr>
            <p:ph type="dt" sz="half" idx="10"/>
          </p:nvPr>
        </p:nvSpPr>
        <p:spPr/>
        <p:txBody>
          <a:bodyPr/>
          <a:lstStyle/>
          <a:p>
            <a:fld id="{9AF477F9-BB68-7943-9431-36EA1EC2E813}" type="datetime1">
              <a:rPr lang="en-US" smtClean="0"/>
              <a:t>6/25/19</a:t>
            </a:fld>
            <a:endParaRPr lang="en-US" dirty="0"/>
          </a:p>
        </p:txBody>
      </p:sp>
      <p:sp>
        <p:nvSpPr>
          <p:cNvPr id="5" name="Footer Placeholder 4">
            <a:extLst>
              <a:ext uri="{FF2B5EF4-FFF2-40B4-BE49-F238E27FC236}">
                <a16:creationId xmlns:a16="http://schemas.microsoft.com/office/drawing/2014/main" id="{0D97F2B7-8A02-2D43-902E-BBB4869AC4F2}"/>
              </a:ext>
            </a:extLst>
          </p:cNvPr>
          <p:cNvSpPr>
            <a:spLocks noGrp="1"/>
          </p:cNvSpPr>
          <p:nvPr>
            <p:ph type="ftr" sz="quarter" idx="11"/>
          </p:nvPr>
        </p:nvSpPr>
        <p:spPr/>
        <p:txBody>
          <a:bodyPr/>
          <a:lstStyle/>
          <a:p>
            <a:r>
              <a:rPr lang="en-US"/>
              <a:t>IAD Leadership Conference 2019/SeLD-839</a:t>
            </a:r>
            <a:endParaRPr lang="en-US" dirty="0"/>
          </a:p>
        </p:txBody>
      </p:sp>
      <p:sp>
        <p:nvSpPr>
          <p:cNvPr id="6" name="Slide Number Placeholder 5">
            <a:extLst>
              <a:ext uri="{FF2B5EF4-FFF2-40B4-BE49-F238E27FC236}">
                <a16:creationId xmlns:a16="http://schemas.microsoft.com/office/drawing/2014/main" id="{1CC1A32C-4AE1-6F41-99A9-8D5FDACEBA1B}"/>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14689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8050" b="429"/>
          <a:stretch/>
        </p:blipFill>
        <p:spPr>
          <a:xfrm>
            <a:off x="20" y="10"/>
            <a:ext cx="9143980" cy="6857990"/>
          </a:xfrm>
          <a:prstGeom prst="rect">
            <a:avLst/>
          </a:prstGeom>
        </p:spPr>
      </p:pic>
      <p:sp>
        <p:nvSpPr>
          <p:cNvPr id="2" name="Title 1"/>
          <p:cNvSpPr>
            <a:spLocks noGrp="1"/>
          </p:cNvSpPr>
          <p:nvPr>
            <p:ph type="title"/>
          </p:nvPr>
        </p:nvSpPr>
        <p:spPr>
          <a:xfrm>
            <a:off x="1200150" y="2386744"/>
            <a:ext cx="67437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fontScale="90000"/>
          </a:bodyPr>
          <a:lstStyle/>
          <a:p>
            <a:r>
              <a:rPr lang="en-US" sz="3800" dirty="0">
                <a:solidFill>
                  <a:schemeClr val="tx1"/>
                </a:solidFill>
              </a:rPr>
              <a:t>Río Choluteca, Honduras
</a:t>
            </a:r>
          </a:p>
        </p:txBody>
      </p:sp>
      <p:sp>
        <p:nvSpPr>
          <p:cNvPr id="3" name="Date Placeholder 2">
            <a:extLst>
              <a:ext uri="{FF2B5EF4-FFF2-40B4-BE49-F238E27FC236}">
                <a16:creationId xmlns:a16="http://schemas.microsoft.com/office/drawing/2014/main" id="{8E1CDFA0-672F-C549-AEF9-84026B1167DF}"/>
              </a:ext>
            </a:extLst>
          </p:cNvPr>
          <p:cNvSpPr>
            <a:spLocks noGrp="1"/>
          </p:cNvSpPr>
          <p:nvPr>
            <p:ph type="dt" sz="half" idx="10"/>
          </p:nvPr>
        </p:nvSpPr>
        <p:spPr/>
        <p:txBody>
          <a:bodyPr/>
          <a:lstStyle/>
          <a:p>
            <a:fld id="{0635B35E-2784-A441-B577-AB136DBD118A}" type="datetime1">
              <a:rPr lang="en-US" smtClean="0"/>
              <a:t>6/25/19</a:t>
            </a:fld>
            <a:endParaRPr lang="en-US" dirty="0"/>
          </a:p>
        </p:txBody>
      </p:sp>
      <p:sp>
        <p:nvSpPr>
          <p:cNvPr id="5" name="Footer Placeholder 4">
            <a:extLst>
              <a:ext uri="{FF2B5EF4-FFF2-40B4-BE49-F238E27FC236}">
                <a16:creationId xmlns:a16="http://schemas.microsoft.com/office/drawing/2014/main" id="{AEED7FD0-7D4D-B443-B425-7DE670A837FF}"/>
              </a:ext>
            </a:extLst>
          </p:cNvPr>
          <p:cNvSpPr>
            <a:spLocks noGrp="1"/>
          </p:cNvSpPr>
          <p:nvPr>
            <p:ph type="ftr" sz="quarter" idx="11"/>
          </p:nvPr>
        </p:nvSpPr>
        <p:spPr/>
        <p:txBody>
          <a:bodyPr/>
          <a:lstStyle/>
          <a:p>
            <a:r>
              <a:rPr lang="en-US"/>
              <a:t>IAD Leadership Conference 2019/SeLD-839</a:t>
            </a:r>
            <a:endParaRPr lang="en-US" dirty="0"/>
          </a:p>
        </p:txBody>
      </p:sp>
      <p:sp>
        <p:nvSpPr>
          <p:cNvPr id="6" name="Slide Number Placeholder 5">
            <a:extLst>
              <a:ext uri="{FF2B5EF4-FFF2-40B4-BE49-F238E27FC236}">
                <a16:creationId xmlns:a16="http://schemas.microsoft.com/office/drawing/2014/main" id="{002B9B52-54B6-C847-B883-64A71572676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9687592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alpha val="87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6282" y="952166"/>
            <a:ext cx="3567204" cy="1086532"/>
          </a:xfrm>
        </p:spPr>
        <p:txBody>
          <a:bodyPr anchor="t">
            <a:normAutofit fontScale="90000"/>
          </a:bodyPr>
          <a:lstStyle/>
          <a:p>
            <a:r>
              <a:rPr lang="es-ES_tradnl" sz="2400" dirty="0"/>
              <a:t>Puente del río Choluteca, Honduras</a:t>
            </a:r>
            <a:r>
              <a:rPr lang="en-US" sz="2400" dirty="0"/>
              <a:t>
</a:t>
            </a:r>
          </a:p>
        </p:txBody>
      </p:sp>
      <p:sp>
        <p:nvSpPr>
          <p:cNvPr id="3" name="Content Placeholder 2"/>
          <p:cNvSpPr>
            <a:spLocks noGrp="1"/>
          </p:cNvSpPr>
          <p:nvPr>
            <p:ph idx="1"/>
          </p:nvPr>
        </p:nvSpPr>
        <p:spPr>
          <a:xfrm>
            <a:off x="315864" y="2298278"/>
            <a:ext cx="3767622" cy="3937930"/>
          </a:xfrm>
        </p:spPr>
        <p:txBody>
          <a:bodyPr>
            <a:normAutofit fontScale="70000" lnSpcReduction="20000"/>
          </a:bodyPr>
          <a:lstStyle/>
          <a:p>
            <a:pPr marL="285750" indent="-285750">
              <a:buClrTx/>
              <a:buFont typeface="Arial" charset="0"/>
              <a:buChar char="•"/>
            </a:pPr>
            <a:r>
              <a:rPr lang="es-ES_tradnl" sz="2800" dirty="0">
                <a:solidFill>
                  <a:schemeClr val="tx1"/>
                </a:solidFill>
              </a:rPr>
              <a:t>Construido en la década de 1930 por el Cuerpo de Ingenieros del Ejército de los Estados Unidos
1998, Mitch a Huracán categoría 5
Muchas carreteras y más de 150 puentes fueron destruidos
El puente del río Choluteca se mantuvo erguido
Los constructores se jactaban de su destreza en ingeniería</a:t>
            </a:r>
            <a:r>
              <a:rPr lang="en-US" sz="2800" dirty="0">
                <a:solidFill>
                  <a:schemeClr val="tx1"/>
                </a:solidFill>
              </a:rPr>
              <a:t>
</a:t>
            </a:r>
            <a:endParaRPr lang="en-US" dirty="0"/>
          </a:p>
        </p:txBody>
      </p:sp>
      <p:sp>
        <p:nvSpPr>
          <p:cNvPr id="2" name="Date Placeholder 1">
            <a:extLst>
              <a:ext uri="{FF2B5EF4-FFF2-40B4-BE49-F238E27FC236}">
                <a16:creationId xmlns:a16="http://schemas.microsoft.com/office/drawing/2014/main" id="{67FD92CE-6E34-4D4D-BF0E-4FA45FFC562D}"/>
              </a:ext>
            </a:extLst>
          </p:cNvPr>
          <p:cNvSpPr>
            <a:spLocks noGrp="1"/>
          </p:cNvSpPr>
          <p:nvPr>
            <p:ph type="dt" sz="half" idx="10"/>
          </p:nvPr>
        </p:nvSpPr>
        <p:spPr/>
        <p:txBody>
          <a:bodyPr/>
          <a:lstStyle/>
          <a:p>
            <a:fld id="{551E0ED4-AC01-0E45-96E7-DA27D0FFDEAA}" type="datetime1">
              <a:rPr lang="en-US" smtClean="0"/>
              <a:t>6/25/19</a:t>
            </a:fld>
            <a:endParaRPr lang="en-US" dirty="0"/>
          </a:p>
        </p:txBody>
      </p:sp>
      <p:sp>
        <p:nvSpPr>
          <p:cNvPr id="5" name="Footer Placeholder 4">
            <a:extLst>
              <a:ext uri="{FF2B5EF4-FFF2-40B4-BE49-F238E27FC236}">
                <a16:creationId xmlns:a16="http://schemas.microsoft.com/office/drawing/2014/main" id="{C6B60246-ECF9-8246-A70A-9F67EBDEEBFE}"/>
              </a:ext>
            </a:extLst>
          </p:cNvPr>
          <p:cNvSpPr>
            <a:spLocks noGrp="1"/>
          </p:cNvSpPr>
          <p:nvPr>
            <p:ph type="ftr" sz="quarter" idx="11"/>
          </p:nvPr>
        </p:nvSpPr>
        <p:spPr/>
        <p:txBody>
          <a:bodyPr/>
          <a:lstStyle/>
          <a:p>
            <a:r>
              <a:rPr lang="en-US"/>
              <a:t>IAD Leadership Conference 2019/SeLD-839</a:t>
            </a:r>
            <a:endParaRPr lang="en-US" dirty="0"/>
          </a:p>
        </p:txBody>
      </p:sp>
      <p:sp>
        <p:nvSpPr>
          <p:cNvPr id="6" name="Slide Number Placeholder 5">
            <a:extLst>
              <a:ext uri="{FF2B5EF4-FFF2-40B4-BE49-F238E27FC236}">
                <a16:creationId xmlns:a16="http://schemas.microsoft.com/office/drawing/2014/main" id="{86865C61-F64B-8145-97B3-06F1290FFE81}"/>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7" name="Picture Placeholder 5">
            <a:extLst>
              <a:ext uri="{FF2B5EF4-FFF2-40B4-BE49-F238E27FC236}">
                <a16:creationId xmlns:a16="http://schemas.microsoft.com/office/drawing/2014/main" id="{9F488282-4A20-D54C-9E87-BC91692CC969}"/>
              </a:ext>
            </a:extLst>
          </p:cNvPr>
          <p:cNvPicPr>
            <a:picLocks noChangeAspect="1"/>
          </p:cNvPicPr>
          <p:nvPr/>
        </p:nvPicPr>
        <p:blipFill>
          <a:blip r:embed="rId2"/>
          <a:srcRect l="19282" r="19282"/>
          <a:stretch>
            <a:fillRect/>
          </a:stretch>
        </p:blipFill>
        <p:spPr>
          <a:xfrm>
            <a:off x="4572000" y="-42172"/>
            <a:ext cx="4576573" cy="6858000"/>
          </a:xfrm>
          <a:prstGeom prst="rect">
            <a:avLst/>
          </a:prstGeom>
        </p:spPr>
      </p:pic>
    </p:spTree>
    <p:extLst>
      <p:ext uri="{BB962C8B-B14F-4D97-AF65-F5344CB8AC3E}">
        <p14:creationId xmlns:p14="http://schemas.microsoft.com/office/powerpoint/2010/main" val="36292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8539" y="1034025"/>
            <a:ext cx="3291840" cy="1143000"/>
          </a:xfrm>
        </p:spPr>
        <p:txBody>
          <a:bodyPr anchor="t"/>
          <a:lstStyle/>
          <a:p>
            <a:pPr algn="l">
              <a:buClrTx/>
            </a:pPr>
            <a:r>
              <a:rPr lang="es-ES_tradnl" sz="2400" dirty="0">
                <a:solidFill>
                  <a:schemeClr val="tx1"/>
                </a:solidFill>
              </a:rPr>
              <a:t>Algo anda mal con esta foto
</a:t>
            </a:r>
            <a:endParaRPr lang="es-ES_tradnl" sz="2000" dirty="0">
              <a:solidFill>
                <a:schemeClr val="tx1"/>
              </a:solidFill>
            </a:endParaRPr>
          </a:p>
        </p:txBody>
      </p:sp>
      <p:pic>
        <p:nvPicPr>
          <p:cNvPr id="6" name="Picture Placeholder 5"/>
          <p:cNvPicPr>
            <a:picLocks noGrp="1" noChangeAspect="1"/>
          </p:cNvPicPr>
          <p:nvPr>
            <p:ph type="pic" idx="1"/>
          </p:nvPr>
        </p:nvPicPr>
        <p:blipFill>
          <a:blip r:embed="rId2"/>
          <a:srcRect l="19282" r="19282"/>
          <a:stretch>
            <a:fillRect/>
          </a:stretch>
        </p:blipFill>
        <p:spPr>
          <a:prstGeom prst="rect">
            <a:avLst/>
          </a:prstGeom>
        </p:spPr>
      </p:pic>
      <p:sp>
        <p:nvSpPr>
          <p:cNvPr id="3" name="Content Placeholder 2"/>
          <p:cNvSpPr>
            <a:spLocks noGrp="1"/>
          </p:cNvSpPr>
          <p:nvPr>
            <p:ph type="body" sz="half" idx="2"/>
          </p:nvPr>
        </p:nvSpPr>
        <p:spPr>
          <a:xfrm>
            <a:off x="316958" y="2467627"/>
            <a:ext cx="3935002" cy="3750293"/>
          </a:xfrm>
        </p:spPr>
        <p:txBody>
          <a:bodyPr>
            <a:normAutofit lnSpcReduction="10000"/>
          </a:bodyPr>
          <a:lstStyle/>
          <a:p>
            <a:pPr marL="285750" indent="-285750" algn="l">
              <a:buClrTx/>
              <a:buFont typeface="Arial" charset="0"/>
              <a:buChar char="•"/>
            </a:pPr>
            <a:r>
              <a:rPr lang="en-US" sz="2400" dirty="0">
                <a:solidFill>
                  <a:schemeClr val="tx1"/>
                </a:solidFill>
              </a:rPr>
              <a:t>Mitch no </a:t>
            </a:r>
            <a:r>
              <a:rPr lang="en-US" sz="2400" dirty="0" err="1">
                <a:solidFill>
                  <a:schemeClr val="tx1"/>
                </a:solidFill>
              </a:rPr>
              <a:t>pudo</a:t>
            </a:r>
            <a:r>
              <a:rPr lang="en-US" sz="2400" dirty="0">
                <a:solidFill>
                  <a:schemeClr val="tx1"/>
                </a:solidFill>
              </a:rPr>
              <a:t> mover la </a:t>
            </a:r>
            <a:r>
              <a:rPr lang="en-US" sz="2400" dirty="0" err="1">
                <a:solidFill>
                  <a:schemeClr val="tx1"/>
                </a:solidFill>
              </a:rPr>
              <a:t>estructura</a:t>
            </a:r>
            <a:r>
              <a:rPr lang="en-US" sz="2400" dirty="0">
                <a:solidFill>
                  <a:schemeClr val="tx1"/>
                </a:solidFill>
              </a:rPr>
              <a:t> del </a:t>
            </a:r>
            <a:r>
              <a:rPr lang="en-US" sz="2400" dirty="0" err="1">
                <a:solidFill>
                  <a:schemeClr val="tx1"/>
                </a:solidFill>
              </a:rPr>
              <a:t>puente</a:t>
            </a:r>
            <a:r>
              <a:rPr lang="en-US" sz="2400" dirty="0">
                <a:solidFill>
                  <a:schemeClr val="tx1"/>
                </a:solidFill>
              </a:rPr>
              <a:t>. </a:t>
            </a:r>
            <a:r>
              <a:rPr lang="en-US" sz="2400" dirty="0" err="1">
                <a:solidFill>
                  <a:schemeClr val="tx1"/>
                </a:solidFill>
              </a:rPr>
              <a:t>Así</a:t>
            </a:r>
            <a:r>
              <a:rPr lang="en-US" sz="2400" dirty="0">
                <a:solidFill>
                  <a:schemeClr val="tx1"/>
                </a:solidFill>
              </a:rPr>
              <a:t> que </a:t>
            </a:r>
            <a:r>
              <a:rPr lang="en-US" sz="2400" dirty="0" err="1">
                <a:solidFill>
                  <a:schemeClr val="tx1"/>
                </a:solidFill>
              </a:rPr>
              <a:t>tomó</a:t>
            </a:r>
            <a:r>
              <a:rPr lang="en-US" sz="2400" dirty="0">
                <a:solidFill>
                  <a:schemeClr val="tx1"/>
                </a:solidFill>
              </a:rPr>
              <a:t> el </a:t>
            </a:r>
            <a:r>
              <a:rPr lang="en-US" sz="2400" dirty="0" err="1">
                <a:solidFill>
                  <a:schemeClr val="tx1"/>
                </a:solidFill>
              </a:rPr>
              <a:t>río</a:t>
            </a:r>
            <a:r>
              <a:rPr lang="en-US" sz="2400" dirty="0">
                <a:solidFill>
                  <a:schemeClr val="tx1"/>
                </a:solidFill>
              </a:rPr>
              <a:t> </a:t>
            </a:r>
            <a:r>
              <a:rPr lang="en-US" sz="2400" dirty="0" err="1">
                <a:solidFill>
                  <a:schemeClr val="tx1"/>
                </a:solidFill>
              </a:rPr>
              <a:t>en</a:t>
            </a:r>
            <a:r>
              <a:rPr lang="en-US" sz="2400" dirty="0">
                <a:solidFill>
                  <a:schemeClr val="tx1"/>
                </a:solidFill>
              </a:rPr>
              <a:t> </a:t>
            </a:r>
            <a:r>
              <a:rPr lang="en-US" sz="2400" dirty="0" err="1">
                <a:solidFill>
                  <a:schemeClr val="tx1"/>
                </a:solidFill>
              </a:rPr>
              <a:t>su</a:t>
            </a:r>
            <a:r>
              <a:rPr lang="en-US" sz="2400" dirty="0">
                <a:solidFill>
                  <a:schemeClr val="tx1"/>
                </a:solidFill>
              </a:rPr>
              <a:t> </a:t>
            </a:r>
            <a:r>
              <a:rPr lang="en-US" sz="2400" dirty="0" err="1">
                <a:solidFill>
                  <a:schemeClr val="tx1"/>
                </a:solidFill>
              </a:rPr>
              <a:t>lugar</a:t>
            </a:r>
            <a:r>
              <a:rPr lang="en-US" sz="2400" dirty="0">
                <a:solidFill>
                  <a:schemeClr val="tx1"/>
                </a:solidFill>
              </a:rPr>
              <a:t>
La </a:t>
            </a:r>
            <a:r>
              <a:rPr lang="en-US" sz="2400" dirty="0" err="1">
                <a:solidFill>
                  <a:schemeClr val="tx1"/>
                </a:solidFill>
              </a:rPr>
              <a:t>estructura</a:t>
            </a:r>
            <a:r>
              <a:rPr lang="en-US" sz="2400" dirty="0">
                <a:solidFill>
                  <a:schemeClr val="tx1"/>
                </a:solidFill>
              </a:rPr>
              <a:t> es </a:t>
            </a:r>
            <a:r>
              <a:rPr lang="en-US" sz="2400" dirty="0" err="1">
                <a:solidFill>
                  <a:schemeClr val="tx1"/>
                </a:solidFill>
              </a:rPr>
              <a:t>totalmente</a:t>
            </a:r>
            <a:r>
              <a:rPr lang="en-US" sz="2400" dirty="0">
                <a:solidFill>
                  <a:schemeClr val="tx1"/>
                </a:solidFill>
              </a:rPr>
              <a:t> </a:t>
            </a:r>
            <a:r>
              <a:rPr lang="en-US" sz="2400" dirty="0" err="1">
                <a:solidFill>
                  <a:schemeClr val="tx1"/>
                </a:solidFill>
              </a:rPr>
              <a:t>inútil</a:t>
            </a:r>
            <a:r>
              <a:rPr lang="en-US" sz="2400" dirty="0">
                <a:solidFill>
                  <a:schemeClr val="tx1"/>
                </a:solidFill>
              </a:rPr>
              <a:t>
</a:t>
            </a:r>
            <a:r>
              <a:rPr lang="en-US" sz="2400" dirty="0" err="1">
                <a:solidFill>
                  <a:schemeClr val="tx1"/>
                </a:solidFill>
              </a:rPr>
              <a:t>Completamente</a:t>
            </a:r>
            <a:r>
              <a:rPr lang="en-US" sz="2400" dirty="0">
                <a:solidFill>
                  <a:schemeClr val="tx1"/>
                </a:solidFill>
              </a:rPr>
              <a:t> </a:t>
            </a:r>
            <a:r>
              <a:rPr lang="en-US" sz="2400" dirty="0" err="1">
                <a:solidFill>
                  <a:schemeClr val="tx1"/>
                </a:solidFill>
              </a:rPr>
              <a:t>irrelevante</a:t>
            </a:r>
            <a:r>
              <a:rPr lang="en-US" sz="2400" dirty="0">
                <a:solidFill>
                  <a:schemeClr val="tx1"/>
                </a:solidFill>
              </a:rPr>
              <a:t>
El </a:t>
            </a:r>
            <a:r>
              <a:rPr lang="en-US" sz="2400" dirty="0" err="1">
                <a:solidFill>
                  <a:schemeClr val="tx1"/>
                </a:solidFill>
              </a:rPr>
              <a:t>puente</a:t>
            </a:r>
            <a:r>
              <a:rPr lang="en-US" sz="2400" dirty="0">
                <a:solidFill>
                  <a:schemeClr val="tx1"/>
                </a:solidFill>
              </a:rPr>
              <a:t> no </a:t>
            </a:r>
            <a:r>
              <a:rPr lang="en-US" sz="2400" dirty="0" err="1">
                <a:solidFill>
                  <a:schemeClr val="tx1"/>
                </a:solidFill>
              </a:rPr>
              <a:t>va</a:t>
            </a:r>
            <a:r>
              <a:rPr lang="en-US" sz="2400" dirty="0">
                <a:solidFill>
                  <a:schemeClr val="tx1"/>
                </a:solidFill>
              </a:rPr>
              <a:t> a </a:t>
            </a:r>
            <a:r>
              <a:rPr lang="en-US" sz="2400" dirty="0" err="1">
                <a:solidFill>
                  <a:schemeClr val="tx1"/>
                </a:solidFill>
              </a:rPr>
              <a:t>ninguna</a:t>
            </a:r>
            <a:r>
              <a:rPr lang="en-US" sz="2400" dirty="0">
                <a:solidFill>
                  <a:schemeClr val="tx1"/>
                </a:solidFill>
              </a:rPr>
              <a:t> </a:t>
            </a:r>
            <a:r>
              <a:rPr lang="en-US" sz="2400" dirty="0" err="1">
                <a:solidFill>
                  <a:schemeClr val="tx1"/>
                </a:solidFill>
              </a:rPr>
              <a:t>parte</a:t>
            </a:r>
            <a:r>
              <a:rPr lang="en-US" sz="2400" dirty="0">
                <a:solidFill>
                  <a:schemeClr val="tx1"/>
                </a:solidFill>
              </a:rPr>
              <a:t> </a:t>
            </a:r>
            <a:r>
              <a:rPr lang="en-US" sz="2400" dirty="0" err="1">
                <a:solidFill>
                  <a:schemeClr val="tx1"/>
                </a:solidFill>
              </a:rPr>
              <a:t>ahora</a:t>
            </a:r>
            <a:r>
              <a:rPr lang="en-US" sz="2400" dirty="0">
                <a:solidFill>
                  <a:schemeClr val="tx1"/>
                </a:solidFill>
              </a:rPr>
              <a:t> 
</a:t>
            </a:r>
            <a:endParaRPr lang="en-US" dirty="0"/>
          </a:p>
        </p:txBody>
      </p:sp>
      <p:sp>
        <p:nvSpPr>
          <p:cNvPr id="2" name="Date Placeholder 1">
            <a:extLst>
              <a:ext uri="{FF2B5EF4-FFF2-40B4-BE49-F238E27FC236}">
                <a16:creationId xmlns:a16="http://schemas.microsoft.com/office/drawing/2014/main" id="{068429E9-17A4-3443-B17C-FE33B04769DA}"/>
              </a:ext>
            </a:extLst>
          </p:cNvPr>
          <p:cNvSpPr>
            <a:spLocks noGrp="1"/>
          </p:cNvSpPr>
          <p:nvPr>
            <p:ph type="dt" sz="half" idx="10"/>
          </p:nvPr>
        </p:nvSpPr>
        <p:spPr/>
        <p:txBody>
          <a:bodyPr/>
          <a:lstStyle/>
          <a:p>
            <a:fld id="{60B3FD99-B239-534E-B410-217A85A6DEB5}" type="datetime1">
              <a:rPr lang="en-US" smtClean="0"/>
              <a:t>6/25/19</a:t>
            </a:fld>
            <a:endParaRPr lang="en-US" dirty="0"/>
          </a:p>
        </p:txBody>
      </p:sp>
      <p:sp>
        <p:nvSpPr>
          <p:cNvPr id="5" name="Footer Placeholder 4">
            <a:extLst>
              <a:ext uri="{FF2B5EF4-FFF2-40B4-BE49-F238E27FC236}">
                <a16:creationId xmlns:a16="http://schemas.microsoft.com/office/drawing/2014/main" id="{88D0648F-52D8-7943-85BF-39EFE63F624A}"/>
              </a:ext>
            </a:extLst>
          </p:cNvPr>
          <p:cNvSpPr>
            <a:spLocks noGrp="1"/>
          </p:cNvSpPr>
          <p:nvPr>
            <p:ph type="ftr" sz="quarter" idx="11"/>
          </p:nvPr>
        </p:nvSpPr>
        <p:spPr/>
        <p:txBody>
          <a:bodyPr/>
          <a:lstStyle/>
          <a:p>
            <a:r>
              <a:rPr lang="en-US" dirty="0" err="1">
                <a:solidFill>
                  <a:schemeClr val="tx1">
                    <a:alpha val="70000"/>
                  </a:schemeClr>
                </a:solidFill>
              </a:rPr>
              <a:t>IAD</a:t>
            </a:r>
            <a:r>
              <a:rPr lang="en-US" dirty="0">
                <a:solidFill>
                  <a:schemeClr val="tx1">
                    <a:alpha val="70000"/>
                  </a:schemeClr>
                </a:solidFill>
              </a:rPr>
              <a:t> Leadership Conference 2019/SeLD-839</a:t>
            </a:r>
          </a:p>
        </p:txBody>
      </p:sp>
      <p:sp>
        <p:nvSpPr>
          <p:cNvPr id="7" name="Slide Number Placeholder 6">
            <a:extLst>
              <a:ext uri="{FF2B5EF4-FFF2-40B4-BE49-F238E27FC236}">
                <a16:creationId xmlns:a16="http://schemas.microsoft.com/office/drawing/2014/main" id="{89AB20E1-94D7-D24B-9318-B9E3F695958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7846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1114044"/>
            <a:ext cx="3291840" cy="1143000"/>
          </a:xfrm>
        </p:spPr>
        <p:txBody>
          <a:bodyPr anchor="t"/>
          <a:lstStyle/>
          <a:p>
            <a:r>
              <a:rPr lang="es-ES_tradnl" sz="2400" dirty="0"/>
              <a:t>¿Podría la organización terminar así?
</a:t>
            </a:r>
            <a:endParaRPr lang="es-ES_tradnl" dirty="0"/>
          </a:p>
        </p:txBody>
      </p:sp>
      <p:pic>
        <p:nvPicPr>
          <p:cNvPr id="6" name="Picture Placeholder 5"/>
          <p:cNvPicPr>
            <a:picLocks noGrp="1" noChangeAspect="1"/>
          </p:cNvPicPr>
          <p:nvPr>
            <p:ph type="pic" idx="1"/>
          </p:nvPr>
        </p:nvPicPr>
        <p:blipFill>
          <a:blip r:embed="rId2"/>
          <a:srcRect l="19282" r="19282"/>
          <a:stretch>
            <a:fillRect/>
          </a:stretch>
        </p:blipFill>
        <p:spPr>
          <a:xfrm>
            <a:off x="4572000" y="0"/>
            <a:ext cx="4576573" cy="6858000"/>
          </a:xfrm>
          <a:prstGeom prst="rect">
            <a:avLst/>
          </a:prstGeom>
        </p:spPr>
      </p:pic>
      <p:sp>
        <p:nvSpPr>
          <p:cNvPr id="3" name="Content Placeholder 2"/>
          <p:cNvSpPr>
            <a:spLocks noGrp="1"/>
          </p:cNvSpPr>
          <p:nvPr>
            <p:ph type="body" sz="half" idx="2"/>
          </p:nvPr>
        </p:nvSpPr>
        <p:spPr>
          <a:xfrm>
            <a:off x="318500" y="2640459"/>
            <a:ext cx="3803904" cy="3577461"/>
          </a:xfrm>
        </p:spPr>
        <p:txBody>
          <a:bodyPr>
            <a:noAutofit/>
          </a:bodyPr>
          <a:lstStyle/>
          <a:p>
            <a:pPr marL="285750" indent="-285750" algn="l">
              <a:buClrTx/>
              <a:buFont typeface="Arial" charset="0"/>
              <a:buChar char="•"/>
            </a:pPr>
            <a:r>
              <a:rPr lang="es-ES_tradnl" sz="2400" dirty="0">
                <a:solidFill>
                  <a:schemeClr val="tx1"/>
                </a:solidFill>
              </a:rPr>
              <a:t>El puente es la organización, la estructura 
El río es el propósito, la misión, la confianza
Presta atención a tu río; Puede ser un proceso lento, pero se está moviendo</a:t>
            </a:r>
            <a:r>
              <a:rPr lang="en-US" sz="2400" dirty="0">
                <a:solidFill>
                  <a:schemeClr val="tx1"/>
                </a:solidFill>
              </a:rPr>
              <a:t>
</a:t>
            </a:r>
          </a:p>
        </p:txBody>
      </p:sp>
      <p:sp>
        <p:nvSpPr>
          <p:cNvPr id="2" name="Date Placeholder 1">
            <a:extLst>
              <a:ext uri="{FF2B5EF4-FFF2-40B4-BE49-F238E27FC236}">
                <a16:creationId xmlns:a16="http://schemas.microsoft.com/office/drawing/2014/main" id="{75E629F3-D04B-5244-9569-4FC804C7D295}"/>
              </a:ext>
            </a:extLst>
          </p:cNvPr>
          <p:cNvSpPr>
            <a:spLocks noGrp="1"/>
          </p:cNvSpPr>
          <p:nvPr>
            <p:ph type="dt" sz="half" idx="10"/>
          </p:nvPr>
        </p:nvSpPr>
        <p:spPr/>
        <p:txBody>
          <a:bodyPr/>
          <a:lstStyle/>
          <a:p>
            <a:fld id="{48D527C7-834E-E540-A6D4-4981E2E4F748}" type="datetime1">
              <a:rPr lang="en-US" smtClean="0"/>
              <a:t>6/25/19</a:t>
            </a:fld>
            <a:endParaRPr lang="en-US" dirty="0"/>
          </a:p>
        </p:txBody>
      </p:sp>
      <p:sp>
        <p:nvSpPr>
          <p:cNvPr id="5" name="Footer Placeholder 4">
            <a:extLst>
              <a:ext uri="{FF2B5EF4-FFF2-40B4-BE49-F238E27FC236}">
                <a16:creationId xmlns:a16="http://schemas.microsoft.com/office/drawing/2014/main" id="{9466149E-4F7E-344F-8CD0-9E53FFBEA499}"/>
              </a:ext>
            </a:extLst>
          </p:cNvPr>
          <p:cNvSpPr>
            <a:spLocks noGrp="1"/>
          </p:cNvSpPr>
          <p:nvPr>
            <p:ph type="ftr" sz="quarter" idx="11"/>
          </p:nvPr>
        </p:nvSpPr>
        <p:spPr/>
        <p:txBody>
          <a:bodyPr/>
          <a:lstStyle/>
          <a:p>
            <a:r>
              <a:rPr lang="en-US" dirty="0" err="1">
                <a:solidFill>
                  <a:schemeClr val="tx1">
                    <a:alpha val="70000"/>
                  </a:schemeClr>
                </a:solidFill>
              </a:rPr>
              <a:t>IAD</a:t>
            </a:r>
            <a:r>
              <a:rPr lang="en-US" dirty="0">
                <a:solidFill>
                  <a:schemeClr val="tx1">
                    <a:alpha val="70000"/>
                  </a:schemeClr>
                </a:solidFill>
              </a:rPr>
              <a:t> Leadership Conference 2019/SeLD-839</a:t>
            </a:r>
          </a:p>
        </p:txBody>
      </p:sp>
      <p:sp>
        <p:nvSpPr>
          <p:cNvPr id="7" name="Slide Number Placeholder 6">
            <a:extLst>
              <a:ext uri="{FF2B5EF4-FFF2-40B4-BE49-F238E27FC236}">
                <a16:creationId xmlns:a16="http://schemas.microsoft.com/office/drawing/2014/main" id="{B0714C97-25A6-6441-A168-962B98E54E3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01455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43F3-4A99-4ACC-9CB0-D45EEC4F770A}"/>
              </a:ext>
            </a:extLst>
          </p:cNvPr>
          <p:cNvSpPr>
            <a:spLocks noGrp="1"/>
          </p:cNvSpPr>
          <p:nvPr>
            <p:ph type="title"/>
          </p:nvPr>
        </p:nvSpPr>
        <p:spPr>
          <a:xfrm>
            <a:off x="1200150" y="4269282"/>
            <a:ext cx="6743700" cy="1264762"/>
          </a:xfrm>
        </p:spPr>
        <p:txBody>
          <a:bodyPr vert="horz" lIns="274320" tIns="182880" rIns="274320" bIns="182880" rtlCol="0" anchor="ctr" anchorCtr="1">
            <a:normAutofit fontScale="90000"/>
          </a:bodyPr>
          <a:lstStyle/>
          <a:p>
            <a:r>
              <a:rPr lang="es-ES_tradnl" sz="2800" dirty="0"/>
              <a:t>Inspirando Confianza : ¿Cómo sucede?
</a:t>
            </a:r>
          </a:p>
        </p:txBody>
      </p:sp>
      <p:pic>
        <p:nvPicPr>
          <p:cNvPr id="6" name="Graphic 5" descr="Help">
            <a:extLst>
              <a:ext uri="{FF2B5EF4-FFF2-40B4-BE49-F238E27FC236}">
                <a16:creationId xmlns:a16="http://schemas.microsoft.com/office/drawing/2014/main" id="{3E3E4742-B69A-4112-B5C1-D52A5EB67E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1346" y="640078"/>
            <a:ext cx="3301307" cy="3301307"/>
          </a:xfrm>
          <a:prstGeom prst="rect">
            <a:avLst/>
          </a:prstGeom>
        </p:spPr>
      </p:pic>
      <p:sp>
        <p:nvSpPr>
          <p:cNvPr id="3" name="Date Placeholder 2">
            <a:extLst>
              <a:ext uri="{FF2B5EF4-FFF2-40B4-BE49-F238E27FC236}">
                <a16:creationId xmlns:a16="http://schemas.microsoft.com/office/drawing/2014/main" id="{28CC0A3E-9CF9-554A-9CF6-DA4107E7C480}"/>
              </a:ext>
            </a:extLst>
          </p:cNvPr>
          <p:cNvSpPr>
            <a:spLocks noGrp="1"/>
          </p:cNvSpPr>
          <p:nvPr>
            <p:ph type="dt" sz="half" idx="10"/>
          </p:nvPr>
        </p:nvSpPr>
        <p:spPr/>
        <p:txBody>
          <a:bodyPr/>
          <a:lstStyle/>
          <a:p>
            <a:fld id="{66A814F9-2E84-D944-87BF-94D97D7D4A36}" type="datetime1">
              <a:rPr lang="en-US" smtClean="0"/>
              <a:t>6/25/19</a:t>
            </a:fld>
            <a:endParaRPr lang="en-US" dirty="0"/>
          </a:p>
        </p:txBody>
      </p:sp>
      <p:sp>
        <p:nvSpPr>
          <p:cNvPr id="4" name="Footer Placeholder 3">
            <a:extLst>
              <a:ext uri="{FF2B5EF4-FFF2-40B4-BE49-F238E27FC236}">
                <a16:creationId xmlns:a16="http://schemas.microsoft.com/office/drawing/2014/main" id="{0D801CF5-F680-4D4C-8E09-6F71E54C7961}"/>
              </a:ext>
            </a:extLst>
          </p:cNvPr>
          <p:cNvSpPr>
            <a:spLocks noGrp="1"/>
          </p:cNvSpPr>
          <p:nvPr>
            <p:ph type="ftr" sz="quarter" idx="11"/>
          </p:nvPr>
        </p:nvSpPr>
        <p:spPr/>
        <p:txBody>
          <a:bodyPr/>
          <a:lstStyle/>
          <a:p>
            <a:r>
              <a:rPr lang="en-US"/>
              <a:t>IAD Leadership Conference 2019/SeLD-839</a:t>
            </a:r>
            <a:endParaRPr lang="en-US" dirty="0"/>
          </a:p>
        </p:txBody>
      </p:sp>
      <p:sp>
        <p:nvSpPr>
          <p:cNvPr id="5" name="Slide Number Placeholder 4">
            <a:extLst>
              <a:ext uri="{FF2B5EF4-FFF2-40B4-BE49-F238E27FC236}">
                <a16:creationId xmlns:a16="http://schemas.microsoft.com/office/drawing/2014/main" id="{9A71CB83-6939-F443-ABC9-8E38FBDD4E95}"/>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52235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8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E781-F6DD-3247-AB60-2FE2B06F4F2F}"/>
              </a:ext>
            </a:extLst>
          </p:cNvPr>
          <p:cNvSpPr>
            <a:spLocks noGrp="1"/>
          </p:cNvSpPr>
          <p:nvPr>
            <p:ph type="title"/>
          </p:nvPr>
        </p:nvSpPr>
        <p:spPr>
          <a:xfrm>
            <a:off x="480059" y="640079"/>
            <a:ext cx="2551898" cy="5272242"/>
          </a:xfrm>
        </p:spPr>
        <p:txBody>
          <a:bodyPr>
            <a:normAutofit/>
          </a:bodyPr>
          <a:lstStyle/>
          <a:p>
            <a:pPr>
              <a:defRPr/>
            </a:pPr>
            <a:r>
              <a:rPr lang="es-ES_tradnl" altLang="en-US" dirty="0">
                <a:sym typeface="Baskerville" charset="0"/>
              </a:rPr>
              <a:t>Vamos a evaluar
</a:t>
            </a:r>
          </a:p>
        </p:txBody>
      </p:sp>
      <p:sp>
        <p:nvSpPr>
          <p:cNvPr id="27650" name="Content Placeholder 2">
            <a:extLst>
              <a:ext uri="{FF2B5EF4-FFF2-40B4-BE49-F238E27FC236}">
                <a16:creationId xmlns:a16="http://schemas.microsoft.com/office/drawing/2014/main" id="{54746675-4827-C442-8976-45F0A99C4E49}"/>
              </a:ext>
            </a:extLst>
          </p:cNvPr>
          <p:cNvSpPr>
            <a:spLocks noGrp="1"/>
          </p:cNvSpPr>
          <p:nvPr>
            <p:ph idx="1"/>
          </p:nvPr>
        </p:nvSpPr>
        <p:spPr>
          <a:xfrm>
            <a:off x="3504077" y="110836"/>
            <a:ext cx="5341972" cy="3526178"/>
          </a:xfrm>
        </p:spPr>
        <p:txBody>
          <a:bodyPr>
            <a:noAutofit/>
          </a:bodyPr>
          <a:lstStyle/>
          <a:p>
            <a:pPr>
              <a:lnSpc>
                <a:spcPct val="90000"/>
              </a:lnSpc>
              <a:buClrTx/>
            </a:pPr>
            <a:r>
              <a:rPr lang="es-ES_tradnl" altLang="en-US" sz="2400" dirty="0"/>
              <a:t>¿Practica principios de contabilidad generalmente aceptados? (</a:t>
            </a:r>
            <a:r>
              <a:rPr lang="es-ES_tradnl" altLang="en-US" sz="2400" dirty="0" err="1"/>
              <a:t>GAAP</a:t>
            </a:r>
            <a:r>
              <a:rPr lang="es-ES_tradnl" altLang="en-US" sz="2400" dirty="0"/>
              <a:t>)
¿Su organización posee y utiliza software de contabilidad confiable para todas sus necesidades de tesorería y recursos humanos? 
¿Proporciona informes financieros de manera oportuna y alienta a los miembros a hacer preguntas sobre los informes?</a:t>
            </a:r>
            <a:endParaRPr lang="en-US" altLang="en-US" sz="2400" dirty="0"/>
          </a:p>
        </p:txBody>
      </p:sp>
      <p:pic>
        <p:nvPicPr>
          <p:cNvPr id="70" name="Graphic 69" descr="Head with Gears">
            <a:extLst>
              <a:ext uri="{FF2B5EF4-FFF2-40B4-BE49-F238E27FC236}">
                <a16:creationId xmlns:a16="http://schemas.microsoft.com/office/drawing/2014/main" id="{FF0702B6-D521-45C1-8336-0249377FFF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3803570"/>
            <a:ext cx="2722652" cy="2592658"/>
          </a:xfrm>
          <a:prstGeom prst="rect">
            <a:avLst/>
          </a:prstGeom>
          <a:ln w="31750" cap="sq">
            <a:solidFill>
              <a:srgbClr val="FFFFFF"/>
            </a:solidFill>
            <a:miter lim="800000"/>
          </a:ln>
        </p:spPr>
      </p:pic>
      <p:sp>
        <p:nvSpPr>
          <p:cNvPr id="3" name="Date Placeholder 2">
            <a:extLst>
              <a:ext uri="{FF2B5EF4-FFF2-40B4-BE49-F238E27FC236}">
                <a16:creationId xmlns:a16="http://schemas.microsoft.com/office/drawing/2014/main" id="{7A762EF2-4634-0849-874A-22CBEF3F24B5}"/>
              </a:ext>
            </a:extLst>
          </p:cNvPr>
          <p:cNvSpPr>
            <a:spLocks noGrp="1"/>
          </p:cNvSpPr>
          <p:nvPr>
            <p:ph type="dt" sz="half" idx="10"/>
          </p:nvPr>
        </p:nvSpPr>
        <p:spPr/>
        <p:txBody>
          <a:bodyPr/>
          <a:lstStyle/>
          <a:p>
            <a:fld id="{F993AB47-A24B-9B41-BF02-F9361297CAC1}" type="datetime1">
              <a:rPr lang="en-US" smtClean="0"/>
              <a:t>6/25/19</a:t>
            </a:fld>
            <a:endParaRPr lang="en-US" dirty="0"/>
          </a:p>
        </p:txBody>
      </p:sp>
      <p:sp>
        <p:nvSpPr>
          <p:cNvPr id="4" name="Footer Placeholder 3">
            <a:extLst>
              <a:ext uri="{FF2B5EF4-FFF2-40B4-BE49-F238E27FC236}">
                <a16:creationId xmlns:a16="http://schemas.microsoft.com/office/drawing/2014/main" id="{FC69F096-DDB9-E847-875D-2494D0760174}"/>
              </a:ext>
            </a:extLst>
          </p:cNvPr>
          <p:cNvSpPr>
            <a:spLocks noGrp="1"/>
          </p:cNvSpPr>
          <p:nvPr>
            <p:ph type="ftr" sz="quarter" idx="11"/>
          </p:nvPr>
        </p:nvSpPr>
        <p:spPr/>
        <p:txBody>
          <a:bodyPr/>
          <a:lstStyle/>
          <a:p>
            <a:r>
              <a:rPr lang="en-US"/>
              <a:t>IAD Leadership Conference 2019/SeLD-839</a:t>
            </a:r>
            <a:endParaRPr lang="en-US" dirty="0"/>
          </a:p>
        </p:txBody>
      </p:sp>
      <p:sp>
        <p:nvSpPr>
          <p:cNvPr id="5" name="Slide Number Placeholder 4">
            <a:extLst>
              <a:ext uri="{FF2B5EF4-FFF2-40B4-BE49-F238E27FC236}">
                <a16:creationId xmlns:a16="http://schemas.microsoft.com/office/drawing/2014/main" id="{055A9DAA-6CA7-0B48-A2D0-AB954B21383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3535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667A-E9B2-A241-B476-018E0188CE1F}"/>
              </a:ext>
            </a:extLst>
          </p:cNvPr>
          <p:cNvSpPr>
            <a:spLocks noGrp="1"/>
          </p:cNvSpPr>
          <p:nvPr>
            <p:ph type="title"/>
          </p:nvPr>
        </p:nvSpPr>
        <p:spPr>
          <a:xfrm>
            <a:off x="1992731" y="301752"/>
            <a:ext cx="5018867" cy="1126091"/>
          </a:xfrm>
        </p:spPr>
        <p:txBody>
          <a:bodyPr>
            <a:normAutofit fontScale="90000"/>
          </a:bodyPr>
          <a:lstStyle/>
          <a:p>
            <a:pPr>
              <a:defRPr/>
            </a:pPr>
            <a:r>
              <a:rPr lang="es-ES_tradnl" altLang="en-US" sz="2800" dirty="0">
                <a:sym typeface="Baskerville" charset="0"/>
              </a:rPr>
              <a:t>Vamos a evaluar
</a:t>
            </a:r>
            <a:endParaRPr lang="es-ES_tradnl" altLang="en-US" sz="2400" dirty="0">
              <a:sym typeface="Baskerville" charset="0"/>
            </a:endParaRPr>
          </a:p>
        </p:txBody>
      </p:sp>
      <p:sp>
        <p:nvSpPr>
          <p:cNvPr id="28674" name="Content Placeholder 2">
            <a:extLst>
              <a:ext uri="{FF2B5EF4-FFF2-40B4-BE49-F238E27FC236}">
                <a16:creationId xmlns:a16="http://schemas.microsoft.com/office/drawing/2014/main" id="{72CF1332-21D8-A24A-8F48-315210949EA4}"/>
              </a:ext>
            </a:extLst>
          </p:cNvPr>
          <p:cNvSpPr>
            <a:spLocks noGrp="1"/>
          </p:cNvSpPr>
          <p:nvPr>
            <p:ph idx="1"/>
          </p:nvPr>
        </p:nvSpPr>
        <p:spPr>
          <a:xfrm>
            <a:off x="3258021" y="1931056"/>
            <a:ext cx="5541430" cy="4465172"/>
          </a:xfrm>
        </p:spPr>
        <p:txBody>
          <a:bodyPr>
            <a:noAutofit/>
          </a:bodyPr>
          <a:lstStyle/>
          <a:p>
            <a:pPr>
              <a:lnSpc>
                <a:spcPct val="90000"/>
              </a:lnSpc>
              <a:buClrTx/>
            </a:pPr>
            <a:r>
              <a:rPr lang="es-ES_tradnl" altLang="en-US" sz="2400" dirty="0"/>
              <a:t>¿Su comité financiero o ejecutivo autoriza todas las cuentas bancarias y de inversión?
¿Las revisiones financieras se realizan de forma regular?
¿Existen procedimientos de control interno adecuados para evitar posibles pérdidas?
¿Promueve y practica el liderazgo de su organización una "Política de Puertas Abiertas"?</a:t>
            </a:r>
            <a:r>
              <a:rPr lang="en-US" altLang="en-US" sz="2400" dirty="0"/>
              <a:t>
</a:t>
            </a:r>
          </a:p>
        </p:txBody>
      </p:sp>
      <p:pic>
        <p:nvPicPr>
          <p:cNvPr id="70" name="Graphic 69" descr="Checklist">
            <a:extLst>
              <a:ext uri="{FF2B5EF4-FFF2-40B4-BE49-F238E27FC236}">
                <a16:creationId xmlns:a16="http://schemas.microsoft.com/office/drawing/2014/main" id="{EC137AC1-5742-449E-910C-398532E27A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9017" y="2041743"/>
            <a:ext cx="2408474" cy="3820438"/>
          </a:xfrm>
          <a:prstGeom prst="rect">
            <a:avLst/>
          </a:prstGeom>
          <a:ln w="31750" cap="sq">
            <a:solidFill>
              <a:srgbClr val="FFFFFF"/>
            </a:solidFill>
            <a:miter lim="800000"/>
          </a:ln>
        </p:spPr>
      </p:pic>
      <p:sp>
        <p:nvSpPr>
          <p:cNvPr id="3" name="Date Placeholder 2">
            <a:extLst>
              <a:ext uri="{FF2B5EF4-FFF2-40B4-BE49-F238E27FC236}">
                <a16:creationId xmlns:a16="http://schemas.microsoft.com/office/drawing/2014/main" id="{C17D6523-7812-2E49-888D-5A15C82480BF}"/>
              </a:ext>
            </a:extLst>
          </p:cNvPr>
          <p:cNvSpPr>
            <a:spLocks noGrp="1"/>
          </p:cNvSpPr>
          <p:nvPr>
            <p:ph type="dt" sz="half" idx="10"/>
          </p:nvPr>
        </p:nvSpPr>
        <p:spPr/>
        <p:txBody>
          <a:bodyPr/>
          <a:lstStyle/>
          <a:p>
            <a:fld id="{EA6A46B8-CE9D-B041-96BF-E2F8E47459FD}" type="datetime1">
              <a:rPr lang="en-US" smtClean="0"/>
              <a:t>6/25/19</a:t>
            </a:fld>
            <a:endParaRPr lang="en-US" dirty="0"/>
          </a:p>
        </p:txBody>
      </p:sp>
      <p:sp>
        <p:nvSpPr>
          <p:cNvPr id="4" name="Footer Placeholder 3">
            <a:extLst>
              <a:ext uri="{FF2B5EF4-FFF2-40B4-BE49-F238E27FC236}">
                <a16:creationId xmlns:a16="http://schemas.microsoft.com/office/drawing/2014/main" id="{C3E30211-76AD-AC42-80BA-F0E48813C468}"/>
              </a:ext>
            </a:extLst>
          </p:cNvPr>
          <p:cNvSpPr>
            <a:spLocks noGrp="1"/>
          </p:cNvSpPr>
          <p:nvPr>
            <p:ph type="ftr" sz="quarter" idx="11"/>
          </p:nvPr>
        </p:nvSpPr>
        <p:spPr/>
        <p:txBody>
          <a:bodyPr/>
          <a:lstStyle/>
          <a:p>
            <a:r>
              <a:rPr lang="en-US"/>
              <a:t>IAD Leadership Conference 2019/SeLD-839</a:t>
            </a:r>
            <a:endParaRPr lang="en-US" dirty="0"/>
          </a:p>
        </p:txBody>
      </p:sp>
      <p:sp>
        <p:nvSpPr>
          <p:cNvPr id="5" name="Slide Number Placeholder 4">
            <a:extLst>
              <a:ext uri="{FF2B5EF4-FFF2-40B4-BE49-F238E27FC236}">
                <a16:creationId xmlns:a16="http://schemas.microsoft.com/office/drawing/2014/main" id="{E5D8B5C7-A194-AF46-9DD4-6B9215D6EEB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97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2856</TotalTime>
  <Words>830</Words>
  <Application>Microsoft Macintosh PowerPoint</Application>
  <PresentationFormat>On-screen Show (4:3)</PresentationFormat>
  <Paragraphs>152</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Rounded MT Bold</vt:lpstr>
      <vt:lpstr>Calibri</vt:lpstr>
      <vt:lpstr>Gill Sans MT</vt:lpstr>
      <vt:lpstr>Parcel</vt:lpstr>
      <vt:lpstr>Cómo inspirar los constituyentes con confianza financiera
</vt:lpstr>
      <vt:lpstr>Definición y alcance de la presentación
</vt:lpstr>
      <vt:lpstr>Río Choluteca, Honduras
</vt:lpstr>
      <vt:lpstr>Puente del río Choluteca, Honduras
</vt:lpstr>
      <vt:lpstr>Algo anda mal con esta foto
</vt:lpstr>
      <vt:lpstr>¿Podría la organización terminar así?
</vt:lpstr>
      <vt:lpstr>Inspirando Confianza : ¿Cómo sucede?
</vt:lpstr>
      <vt:lpstr>Vamos a evaluar
</vt:lpstr>
      <vt:lpstr>Vamos a evaluar
</vt:lpstr>
      <vt:lpstr>El objetivo de la financiación organizacional </vt:lpstr>
      <vt:lpstr>Sirviendo al cliente real, nuestros miembros
</vt:lpstr>
      <vt:lpstr>¿Por qué fortalecer y asegurar el Sistema financiero de las organizaciones? 
</vt:lpstr>
      <vt:lpstr>Mejores practicas de inversión  </vt:lpstr>
      <vt:lpstr>Procesos de ingresos y gastos    Tidwell, C. A. (1985)  </vt:lpstr>
      <vt:lpstr>Generar confianza a través de la auditoria 
</vt:lpstr>
      <vt:lpstr>PowerPoint Presentation</vt:lpstr>
      <vt:lpstr>Financiación a través de donaciones
</vt:lpstr>
      <vt:lpstr>Control y equilibrios con fondos de la organización, incluyendo la recaudación de fondos
</vt:lpstr>
      <vt:lpstr>Transparencia y rendición de cuentas en la recaudación de fondos
</vt:lpstr>
      <vt:lpstr>La transparencia como absoluto, debe estar en nuestra iglesia. (Bob Lemon, Retired GC Treasurer)  </vt:lpstr>
      <vt:lpstr>Prácticas internas que apoyan la recaudación de fondos
</vt:lpstr>
      <vt:lpstr>Prácticas no financieras que inspiran confianza
</vt:lpstr>
      <vt:lpstr>Recuerda el río Choluteca!</vt:lpstr>
      <vt:lpstr>Como resultado…</vt:lpstr>
      <vt:lpstr>Preguntas y respuestas!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inspire the Constituency with Financial Confidence</dc:title>
  <dc:creator>Microsoft Office User</dc:creator>
  <cp:lastModifiedBy>Microsoft Office User</cp:lastModifiedBy>
  <cp:revision>21</cp:revision>
  <dcterms:created xsi:type="dcterms:W3CDTF">2019-06-23T15:31:26Z</dcterms:created>
  <dcterms:modified xsi:type="dcterms:W3CDTF">2019-06-27T15:34:53Z</dcterms:modified>
</cp:coreProperties>
</file>