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9"/>
  </p:notesMasterIdLst>
  <p:handoutMasterIdLst>
    <p:handoutMasterId r:id="rId10"/>
  </p:handout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A85C9F-FCD6-4993-9528-4311BF84B060}" type="doc">
      <dgm:prSet loTypeId="urn:microsoft.com/office/officeart/2008/layout/AscendingPictureAccen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1508C4-962A-456C-9EFB-7744E7A6850E}">
      <dgm:prSet phldrT="[Text]"/>
      <dgm:spPr/>
      <dgm:t>
        <a:bodyPr/>
        <a:lstStyle/>
        <a:p>
          <a:r>
            <a:rPr lang="en-US" dirty="0"/>
            <a:t>Narrative</a:t>
          </a:r>
        </a:p>
      </dgm:t>
    </dgm:pt>
    <dgm:pt modelId="{2228883B-4DCC-4D74-AFD0-B6D0AFC41D97}" type="parTrans" cxnId="{9D92BF6C-C70E-4372-9CE8-102B09C068E5}">
      <dgm:prSet/>
      <dgm:spPr/>
      <dgm:t>
        <a:bodyPr/>
        <a:lstStyle/>
        <a:p>
          <a:endParaRPr lang="en-US"/>
        </a:p>
      </dgm:t>
    </dgm:pt>
    <dgm:pt modelId="{0DD5DE82-B95D-4528-A702-A258F5E2C4C0}" type="sibTrans" cxnId="{9D92BF6C-C70E-4372-9CE8-102B09C068E5}">
      <dgm:prSet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seup of hand holding pencil and sketching" title="Sample Picture"/>
        </a:ext>
      </dgm:extLst>
    </dgm:pt>
    <dgm:pt modelId="{C439EFA3-ACE9-4C38-B298-4238E6E66A25}">
      <dgm:prSet phldrT="[Text]"/>
      <dgm:spPr/>
      <dgm:t>
        <a:bodyPr/>
        <a:lstStyle/>
        <a:p>
          <a:r>
            <a:rPr lang="en-US" dirty="0"/>
            <a:t>Strategies</a:t>
          </a:r>
        </a:p>
      </dgm:t>
    </dgm:pt>
    <dgm:pt modelId="{B2A4E454-63C8-4F5E-9A0E-B5946C12C4D5}" type="parTrans" cxnId="{E5C3E95D-1AA4-4834-866B-0747BAC89A42}">
      <dgm:prSet/>
      <dgm:spPr/>
      <dgm:t>
        <a:bodyPr/>
        <a:lstStyle/>
        <a:p>
          <a:endParaRPr lang="en-US"/>
        </a:p>
      </dgm:t>
    </dgm:pt>
    <dgm:pt modelId="{4ED2BF27-E356-4271-BA0C-541D11CE4E57}" type="sibTrans" cxnId="{E5C3E95D-1AA4-4834-866B-0747BAC89A42}">
      <dgm:prSet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seup of hands holding magnifier and pen" title="Sample Picture"/>
        </a:ext>
      </dgm:extLst>
    </dgm:pt>
    <dgm:pt modelId="{77BA099B-FABA-4EDB-8759-5E2C45E01008}">
      <dgm:prSet phldrT="[Text]"/>
      <dgm:spPr/>
      <dgm:t>
        <a:bodyPr/>
        <a:lstStyle/>
        <a:p>
          <a:r>
            <a:rPr lang="en-US" dirty="0"/>
            <a:t>Instruments</a:t>
          </a:r>
        </a:p>
      </dgm:t>
    </dgm:pt>
    <dgm:pt modelId="{4C46E7D0-91BB-4252-A54B-DE010D9F9F06}" type="parTrans" cxnId="{AC839F40-C05E-41CD-9415-03F68BE022EB}">
      <dgm:prSet/>
      <dgm:spPr/>
      <dgm:t>
        <a:bodyPr/>
        <a:lstStyle/>
        <a:p>
          <a:endParaRPr lang="en-US"/>
        </a:p>
      </dgm:t>
    </dgm:pt>
    <dgm:pt modelId="{EE4C2868-C8D1-438D-84C2-1764E0A268CC}" type="sibTrans" cxnId="{AC839F40-C05E-41CD-9415-03F68BE022EB}">
      <dgm:prSet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seup of hand plugging cables into computer" title="Sample Picture"/>
        </a:ext>
      </dgm:extLst>
    </dgm:pt>
    <dgm:pt modelId="{FE41D54D-1250-4C9D-AE1C-6ADFB89E3A98}">
      <dgm:prSet phldrT="[Text]"/>
      <dgm:spPr/>
      <dgm:t>
        <a:bodyPr/>
        <a:lstStyle/>
        <a:p>
          <a:r>
            <a:rPr lang="en-US" dirty="0"/>
            <a:t>Summary</a:t>
          </a:r>
        </a:p>
      </dgm:t>
    </dgm:pt>
    <dgm:pt modelId="{E407F257-8AE5-49F2-A8D0-34676DBB7188}" type="parTrans" cxnId="{E63875D3-AF8D-481A-AADA-3FF7DCF57D9B}">
      <dgm:prSet/>
      <dgm:spPr/>
      <dgm:t>
        <a:bodyPr/>
        <a:lstStyle/>
        <a:p>
          <a:endParaRPr lang="en-US"/>
        </a:p>
      </dgm:t>
    </dgm:pt>
    <dgm:pt modelId="{58C2F588-1BB4-4D51-A46C-70E04AC3E278}" type="sibTrans" cxnId="{E63875D3-AF8D-481A-AADA-3FF7DCF57D9B}">
      <dgm:prSet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seup of finger pushing power button" title="Sample Picture"/>
        </a:ext>
      </dgm:extLst>
    </dgm:pt>
    <dgm:pt modelId="{2F80060B-2178-4C39-88DE-E22E8C663FD1}">
      <dgm:prSet phldrT="[Text]"/>
      <dgm:spPr/>
      <dgm:t>
        <a:bodyPr/>
        <a:lstStyle/>
        <a:p>
          <a:r>
            <a:rPr lang="en-US" dirty="0"/>
            <a:t>Indicators</a:t>
          </a:r>
        </a:p>
      </dgm:t>
    </dgm:pt>
    <dgm:pt modelId="{8B1FFC24-0A78-4047-BFB1-2046A9542B6F}" type="parTrans" cxnId="{1D8ECA4B-E737-4CD8-ACFC-DE18A28E6C07}">
      <dgm:prSet/>
      <dgm:spPr/>
      <dgm:t>
        <a:bodyPr/>
        <a:lstStyle/>
        <a:p>
          <a:endParaRPr lang="en-US"/>
        </a:p>
      </dgm:t>
    </dgm:pt>
    <dgm:pt modelId="{24613E54-F040-4D87-9E02-F9F71F79060E}" type="sibTrans" cxnId="{1D8ECA4B-E737-4CD8-ACFC-DE18A28E6C07}">
      <dgm:prSet/>
      <dgm:spPr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seup of hand holding pen and pointing to data in column chart" title="Sample Picture"/>
        </a:ext>
      </dgm:extLst>
    </dgm:pt>
    <dgm:pt modelId="{28102DFD-5914-47DE-A80F-58C721024B80}" type="pres">
      <dgm:prSet presAssocID="{0FA85C9F-FCD6-4993-9528-4311BF84B060}" presName="Name0" presStyleCnt="0">
        <dgm:presLayoutVars>
          <dgm:chMax val="7"/>
          <dgm:chPref val="7"/>
          <dgm:dir/>
        </dgm:presLayoutVars>
      </dgm:prSet>
      <dgm:spPr/>
    </dgm:pt>
    <dgm:pt modelId="{173C0D5B-2D86-456D-A251-8B716EB11AFA}" type="pres">
      <dgm:prSet presAssocID="{0FA85C9F-FCD6-4993-9528-4311BF84B060}" presName="dot1" presStyleLbl="alignNode1" presStyleIdx="0" presStyleCnt="15"/>
      <dgm:spPr/>
    </dgm:pt>
    <dgm:pt modelId="{8DC00181-D81A-4F72-A6D3-399EA3C15E73}" type="pres">
      <dgm:prSet presAssocID="{0FA85C9F-FCD6-4993-9528-4311BF84B060}" presName="dot2" presStyleLbl="alignNode1" presStyleIdx="1" presStyleCnt="15"/>
      <dgm:spPr/>
    </dgm:pt>
    <dgm:pt modelId="{226876B2-78A7-408C-8E45-1C8F63D543CB}" type="pres">
      <dgm:prSet presAssocID="{0FA85C9F-FCD6-4993-9528-4311BF84B060}" presName="dot3" presStyleLbl="alignNode1" presStyleIdx="2" presStyleCnt="15"/>
      <dgm:spPr/>
    </dgm:pt>
    <dgm:pt modelId="{23B56457-2346-4EA1-A1AC-1DD61A1D74A4}" type="pres">
      <dgm:prSet presAssocID="{0FA85C9F-FCD6-4993-9528-4311BF84B060}" presName="dot4" presStyleLbl="alignNode1" presStyleIdx="3" presStyleCnt="15"/>
      <dgm:spPr/>
    </dgm:pt>
    <dgm:pt modelId="{1C728761-B222-436F-8742-41E3FE1663C6}" type="pres">
      <dgm:prSet presAssocID="{0FA85C9F-FCD6-4993-9528-4311BF84B060}" presName="dot5" presStyleLbl="alignNode1" presStyleIdx="4" presStyleCnt="15"/>
      <dgm:spPr/>
    </dgm:pt>
    <dgm:pt modelId="{3D62AC57-7E65-4F55-B2C5-DE2DA495D972}" type="pres">
      <dgm:prSet presAssocID="{0FA85C9F-FCD6-4993-9528-4311BF84B060}" presName="dot6" presStyleLbl="alignNode1" presStyleIdx="5" presStyleCnt="15"/>
      <dgm:spPr/>
    </dgm:pt>
    <dgm:pt modelId="{55818819-EAC3-4B37-A758-623F7E9412F6}" type="pres">
      <dgm:prSet presAssocID="{0FA85C9F-FCD6-4993-9528-4311BF84B060}" presName="dot7" presStyleLbl="alignNode1" presStyleIdx="6" presStyleCnt="15"/>
      <dgm:spPr/>
    </dgm:pt>
    <dgm:pt modelId="{39E6420D-4C99-4A8E-B833-9FE8E1353E87}" type="pres">
      <dgm:prSet presAssocID="{0FA85C9F-FCD6-4993-9528-4311BF84B060}" presName="dot8" presStyleLbl="alignNode1" presStyleIdx="7" presStyleCnt="15"/>
      <dgm:spPr/>
    </dgm:pt>
    <dgm:pt modelId="{B9F44449-A2CF-46FB-A980-E172ECF811A0}" type="pres">
      <dgm:prSet presAssocID="{0FA85C9F-FCD6-4993-9528-4311BF84B060}" presName="dotArrow1" presStyleLbl="alignNode1" presStyleIdx="8" presStyleCnt="15"/>
      <dgm:spPr/>
    </dgm:pt>
    <dgm:pt modelId="{E648252E-CAA2-455A-A82D-AC6BB7541290}" type="pres">
      <dgm:prSet presAssocID="{0FA85C9F-FCD6-4993-9528-4311BF84B060}" presName="dotArrow2" presStyleLbl="alignNode1" presStyleIdx="9" presStyleCnt="15"/>
      <dgm:spPr/>
    </dgm:pt>
    <dgm:pt modelId="{714104D8-930A-4A1F-B402-2BE77935EFCA}" type="pres">
      <dgm:prSet presAssocID="{0FA85C9F-FCD6-4993-9528-4311BF84B060}" presName="dotArrow3" presStyleLbl="alignNode1" presStyleIdx="10" presStyleCnt="15"/>
      <dgm:spPr/>
    </dgm:pt>
    <dgm:pt modelId="{3F3A5ABE-0386-4878-B907-72E8EB073835}" type="pres">
      <dgm:prSet presAssocID="{0FA85C9F-FCD6-4993-9528-4311BF84B060}" presName="dotArrow4" presStyleLbl="alignNode1" presStyleIdx="11" presStyleCnt="15"/>
      <dgm:spPr/>
    </dgm:pt>
    <dgm:pt modelId="{66B157D2-617F-4600-81C1-54D22E05BD4D}" type="pres">
      <dgm:prSet presAssocID="{0FA85C9F-FCD6-4993-9528-4311BF84B060}" presName="dotArrow5" presStyleLbl="alignNode1" presStyleIdx="12" presStyleCnt="15"/>
      <dgm:spPr/>
    </dgm:pt>
    <dgm:pt modelId="{416A2F15-73F9-46F3-AD47-B996F5DC5F04}" type="pres">
      <dgm:prSet presAssocID="{0FA85C9F-FCD6-4993-9528-4311BF84B060}" presName="dotArrow6" presStyleLbl="alignNode1" presStyleIdx="13" presStyleCnt="15"/>
      <dgm:spPr/>
    </dgm:pt>
    <dgm:pt modelId="{DA7AAD41-5E68-49D8-BAB9-31F95DE8BA53}" type="pres">
      <dgm:prSet presAssocID="{0FA85C9F-FCD6-4993-9528-4311BF84B060}" presName="dotArrow7" presStyleLbl="alignNode1" presStyleIdx="14" presStyleCnt="15"/>
      <dgm:spPr/>
    </dgm:pt>
    <dgm:pt modelId="{AFAE8CB1-BD31-4AB5-813F-04CE280D7BC3}" type="pres">
      <dgm:prSet presAssocID="{AB1508C4-962A-456C-9EFB-7744E7A6850E}" presName="parTx1" presStyleLbl="node1" presStyleIdx="0" presStyleCnt="5"/>
      <dgm:spPr/>
    </dgm:pt>
    <dgm:pt modelId="{7A566C52-34DA-42C8-B174-71CC7A781691}" type="pres">
      <dgm:prSet presAssocID="{0DD5DE82-B95D-4528-A702-A258F5E2C4C0}" presName="picture1" presStyleCnt="0"/>
      <dgm:spPr/>
    </dgm:pt>
    <dgm:pt modelId="{1BDDF1A7-8F9A-491D-B616-D31125DA6177}" type="pres">
      <dgm:prSet presAssocID="{0DD5DE82-B95D-4528-A702-A258F5E2C4C0}" presName="imageRepeatNode" presStyleLbl="fgImgPlace1" presStyleIdx="0" presStyleCnt="5"/>
      <dgm:spPr/>
    </dgm:pt>
    <dgm:pt modelId="{25CE29FA-35B5-4976-AE6F-6E275956B89D}" type="pres">
      <dgm:prSet presAssocID="{C439EFA3-ACE9-4C38-B298-4238E6E66A25}" presName="parTx2" presStyleLbl="node1" presStyleIdx="1" presStyleCnt="5"/>
      <dgm:spPr/>
    </dgm:pt>
    <dgm:pt modelId="{303E2316-F5E0-4CA7-9B70-76FC5CD2449E}" type="pres">
      <dgm:prSet presAssocID="{4ED2BF27-E356-4271-BA0C-541D11CE4E57}" presName="picture2" presStyleCnt="0"/>
      <dgm:spPr/>
    </dgm:pt>
    <dgm:pt modelId="{E7155B03-8DE3-4B3E-A115-8567A0C88F58}" type="pres">
      <dgm:prSet presAssocID="{4ED2BF27-E356-4271-BA0C-541D11CE4E57}" presName="imageRepeatNode" presStyleLbl="fgImgPlace1" presStyleIdx="1" presStyleCnt="5"/>
      <dgm:spPr/>
    </dgm:pt>
    <dgm:pt modelId="{8D87E2C6-B844-4E39-8BC6-6DA41FBF8C89}" type="pres">
      <dgm:prSet presAssocID="{2F80060B-2178-4C39-88DE-E22E8C663FD1}" presName="parTx3" presStyleLbl="node1" presStyleIdx="2" presStyleCnt="5"/>
      <dgm:spPr/>
    </dgm:pt>
    <dgm:pt modelId="{4520C4E0-9F8A-4400-92C2-CF9F07CE4FE1}" type="pres">
      <dgm:prSet presAssocID="{24613E54-F040-4D87-9E02-F9F71F79060E}" presName="picture3" presStyleCnt="0"/>
      <dgm:spPr/>
    </dgm:pt>
    <dgm:pt modelId="{6BFFBD56-1663-40C9-A9CA-11AB837289A3}" type="pres">
      <dgm:prSet presAssocID="{24613E54-F040-4D87-9E02-F9F71F79060E}" presName="imageRepeatNode" presStyleLbl="fgImgPlace1" presStyleIdx="2" presStyleCnt="5"/>
      <dgm:spPr/>
    </dgm:pt>
    <dgm:pt modelId="{D2DE050E-5536-4326-B528-EA63A7D374FE}" type="pres">
      <dgm:prSet presAssocID="{77BA099B-FABA-4EDB-8759-5E2C45E01008}" presName="parTx4" presStyleLbl="node1" presStyleIdx="3" presStyleCnt="5"/>
      <dgm:spPr/>
    </dgm:pt>
    <dgm:pt modelId="{9F46E304-23B3-42F6-ACAA-0F8E95B58E6A}" type="pres">
      <dgm:prSet presAssocID="{EE4C2868-C8D1-438D-84C2-1764E0A268CC}" presName="picture4" presStyleCnt="0"/>
      <dgm:spPr/>
    </dgm:pt>
    <dgm:pt modelId="{49CE950B-4F82-48D2-AF26-10C2170F8BB6}" type="pres">
      <dgm:prSet presAssocID="{EE4C2868-C8D1-438D-84C2-1764E0A268CC}" presName="imageRepeatNode" presStyleLbl="fgImgPlace1" presStyleIdx="3" presStyleCnt="5"/>
      <dgm:spPr/>
    </dgm:pt>
    <dgm:pt modelId="{78D4A360-7DCF-447C-963F-B7C284874710}" type="pres">
      <dgm:prSet presAssocID="{FE41D54D-1250-4C9D-AE1C-6ADFB89E3A98}" presName="parTx5" presStyleLbl="node1" presStyleIdx="4" presStyleCnt="5"/>
      <dgm:spPr/>
    </dgm:pt>
    <dgm:pt modelId="{74401961-0EE9-4A43-8CC7-815E7E211023}" type="pres">
      <dgm:prSet presAssocID="{58C2F588-1BB4-4D51-A46C-70E04AC3E278}" presName="picture5" presStyleCnt="0"/>
      <dgm:spPr/>
    </dgm:pt>
    <dgm:pt modelId="{BD330E29-DA28-4F5D-921B-C021D1F357B7}" type="pres">
      <dgm:prSet presAssocID="{58C2F588-1BB4-4D51-A46C-70E04AC3E278}" presName="imageRepeatNode" presStyleLbl="fgImgPlace1" presStyleIdx="4" presStyleCnt="5"/>
      <dgm:spPr/>
    </dgm:pt>
  </dgm:ptLst>
  <dgm:cxnLst>
    <dgm:cxn modelId="{6D973101-49F2-4386-AA4F-C5FE6CC160AC}" type="presOf" srcId="{AB1508C4-962A-456C-9EFB-7744E7A6850E}" destId="{AFAE8CB1-BD31-4AB5-813F-04CE280D7BC3}" srcOrd="0" destOrd="0" presId="urn:microsoft.com/office/officeart/2008/layout/AscendingPictureAccentProcess"/>
    <dgm:cxn modelId="{B6434206-A07E-47C0-B230-DE5AF9EEF34B}" type="presOf" srcId="{0FA85C9F-FCD6-4993-9528-4311BF84B060}" destId="{28102DFD-5914-47DE-A80F-58C721024B80}" srcOrd="0" destOrd="0" presId="urn:microsoft.com/office/officeart/2008/layout/AscendingPictureAccentProcess"/>
    <dgm:cxn modelId="{F78D8C0F-3FAE-427B-86E9-C8FA29666817}" type="presOf" srcId="{4ED2BF27-E356-4271-BA0C-541D11CE4E57}" destId="{E7155B03-8DE3-4B3E-A115-8567A0C88F58}" srcOrd="0" destOrd="0" presId="urn:microsoft.com/office/officeart/2008/layout/AscendingPictureAccentProcess"/>
    <dgm:cxn modelId="{B018133A-507A-4C3F-9D70-787CB0AC092D}" type="presOf" srcId="{58C2F588-1BB4-4D51-A46C-70E04AC3E278}" destId="{BD330E29-DA28-4F5D-921B-C021D1F357B7}" srcOrd="0" destOrd="0" presId="urn:microsoft.com/office/officeart/2008/layout/AscendingPictureAccentProcess"/>
    <dgm:cxn modelId="{AC839F40-C05E-41CD-9415-03F68BE022EB}" srcId="{0FA85C9F-FCD6-4993-9528-4311BF84B060}" destId="{77BA099B-FABA-4EDB-8759-5E2C45E01008}" srcOrd="3" destOrd="0" parTransId="{4C46E7D0-91BB-4252-A54B-DE010D9F9F06}" sibTransId="{EE4C2868-C8D1-438D-84C2-1764E0A268CC}"/>
    <dgm:cxn modelId="{E5C3E95D-1AA4-4834-866B-0747BAC89A42}" srcId="{0FA85C9F-FCD6-4993-9528-4311BF84B060}" destId="{C439EFA3-ACE9-4C38-B298-4238E6E66A25}" srcOrd="1" destOrd="0" parTransId="{B2A4E454-63C8-4F5E-9A0E-B5946C12C4D5}" sibTransId="{4ED2BF27-E356-4271-BA0C-541D11CE4E57}"/>
    <dgm:cxn modelId="{1D8ECA4B-E737-4CD8-ACFC-DE18A28E6C07}" srcId="{0FA85C9F-FCD6-4993-9528-4311BF84B060}" destId="{2F80060B-2178-4C39-88DE-E22E8C663FD1}" srcOrd="2" destOrd="0" parTransId="{8B1FFC24-0A78-4047-BFB1-2046A9542B6F}" sibTransId="{24613E54-F040-4D87-9E02-F9F71F79060E}"/>
    <dgm:cxn modelId="{9D92BF6C-C70E-4372-9CE8-102B09C068E5}" srcId="{0FA85C9F-FCD6-4993-9528-4311BF84B060}" destId="{AB1508C4-962A-456C-9EFB-7744E7A6850E}" srcOrd="0" destOrd="0" parTransId="{2228883B-4DCC-4D74-AFD0-B6D0AFC41D97}" sibTransId="{0DD5DE82-B95D-4528-A702-A258F5E2C4C0}"/>
    <dgm:cxn modelId="{32D2354E-091F-4368-A391-8DFA8F83E93E}" type="presOf" srcId="{0DD5DE82-B95D-4528-A702-A258F5E2C4C0}" destId="{1BDDF1A7-8F9A-491D-B616-D31125DA6177}" srcOrd="0" destOrd="0" presId="urn:microsoft.com/office/officeart/2008/layout/AscendingPictureAccentProcess"/>
    <dgm:cxn modelId="{78F17352-683A-4723-9E81-3620B235D459}" type="presOf" srcId="{FE41D54D-1250-4C9D-AE1C-6ADFB89E3A98}" destId="{78D4A360-7DCF-447C-963F-B7C284874710}" srcOrd="0" destOrd="0" presId="urn:microsoft.com/office/officeart/2008/layout/AscendingPictureAccentProcess"/>
    <dgm:cxn modelId="{C02B7156-7EF3-4C14-A489-E3B2DF964BEB}" type="presOf" srcId="{24613E54-F040-4D87-9E02-F9F71F79060E}" destId="{6BFFBD56-1663-40C9-A9CA-11AB837289A3}" srcOrd="0" destOrd="0" presId="urn:microsoft.com/office/officeart/2008/layout/AscendingPictureAccentProcess"/>
    <dgm:cxn modelId="{C0A7889A-5D04-478A-95AB-187C8FC6CA73}" type="presOf" srcId="{C439EFA3-ACE9-4C38-B298-4238E6E66A25}" destId="{25CE29FA-35B5-4976-AE6F-6E275956B89D}" srcOrd="0" destOrd="0" presId="urn:microsoft.com/office/officeart/2008/layout/AscendingPictureAccentProcess"/>
    <dgm:cxn modelId="{8D9497B1-422F-4352-B347-84CB1C45C077}" type="presOf" srcId="{EE4C2868-C8D1-438D-84C2-1764E0A268CC}" destId="{49CE950B-4F82-48D2-AF26-10C2170F8BB6}" srcOrd="0" destOrd="0" presId="urn:microsoft.com/office/officeart/2008/layout/AscendingPictureAccentProcess"/>
    <dgm:cxn modelId="{E63875D3-AF8D-481A-AADA-3FF7DCF57D9B}" srcId="{0FA85C9F-FCD6-4993-9528-4311BF84B060}" destId="{FE41D54D-1250-4C9D-AE1C-6ADFB89E3A98}" srcOrd="4" destOrd="0" parTransId="{E407F257-8AE5-49F2-A8D0-34676DBB7188}" sibTransId="{58C2F588-1BB4-4D51-A46C-70E04AC3E278}"/>
    <dgm:cxn modelId="{42305CD8-F9EA-4B12-A572-485BA883B0F8}" type="presOf" srcId="{2F80060B-2178-4C39-88DE-E22E8C663FD1}" destId="{8D87E2C6-B844-4E39-8BC6-6DA41FBF8C89}" srcOrd="0" destOrd="0" presId="urn:microsoft.com/office/officeart/2008/layout/AscendingPictureAccentProcess"/>
    <dgm:cxn modelId="{446DA5EE-AD65-4BDE-B8E0-EF24D4EEB5BC}" type="presOf" srcId="{77BA099B-FABA-4EDB-8759-5E2C45E01008}" destId="{D2DE050E-5536-4326-B528-EA63A7D374FE}" srcOrd="0" destOrd="0" presId="urn:microsoft.com/office/officeart/2008/layout/AscendingPictureAccentProcess"/>
    <dgm:cxn modelId="{BC824723-EA4D-4B2C-B8E9-76526D5EDB9A}" type="presParOf" srcId="{28102DFD-5914-47DE-A80F-58C721024B80}" destId="{173C0D5B-2D86-456D-A251-8B716EB11AFA}" srcOrd="0" destOrd="0" presId="urn:microsoft.com/office/officeart/2008/layout/AscendingPictureAccentProcess"/>
    <dgm:cxn modelId="{F56BDB4E-0BA9-4399-9EAE-F713412FCBEB}" type="presParOf" srcId="{28102DFD-5914-47DE-A80F-58C721024B80}" destId="{8DC00181-D81A-4F72-A6D3-399EA3C15E73}" srcOrd="1" destOrd="0" presId="urn:microsoft.com/office/officeart/2008/layout/AscendingPictureAccentProcess"/>
    <dgm:cxn modelId="{E9915403-1F9F-46F8-B50D-BDB7C78C9742}" type="presParOf" srcId="{28102DFD-5914-47DE-A80F-58C721024B80}" destId="{226876B2-78A7-408C-8E45-1C8F63D543CB}" srcOrd="2" destOrd="0" presId="urn:microsoft.com/office/officeart/2008/layout/AscendingPictureAccentProcess"/>
    <dgm:cxn modelId="{B1C82F22-DBDC-4D10-B91D-AC1BEE4EEFCA}" type="presParOf" srcId="{28102DFD-5914-47DE-A80F-58C721024B80}" destId="{23B56457-2346-4EA1-A1AC-1DD61A1D74A4}" srcOrd="3" destOrd="0" presId="urn:microsoft.com/office/officeart/2008/layout/AscendingPictureAccentProcess"/>
    <dgm:cxn modelId="{6C930CD7-3A9F-44BC-9CB3-3FFC18405B5E}" type="presParOf" srcId="{28102DFD-5914-47DE-A80F-58C721024B80}" destId="{1C728761-B222-436F-8742-41E3FE1663C6}" srcOrd="4" destOrd="0" presId="urn:microsoft.com/office/officeart/2008/layout/AscendingPictureAccentProcess"/>
    <dgm:cxn modelId="{C4820721-202F-45CE-AD49-46CC1DE935A7}" type="presParOf" srcId="{28102DFD-5914-47DE-A80F-58C721024B80}" destId="{3D62AC57-7E65-4F55-B2C5-DE2DA495D972}" srcOrd="5" destOrd="0" presId="urn:microsoft.com/office/officeart/2008/layout/AscendingPictureAccentProcess"/>
    <dgm:cxn modelId="{B41A026D-6FBB-4EB0-99DE-588229E69D32}" type="presParOf" srcId="{28102DFD-5914-47DE-A80F-58C721024B80}" destId="{55818819-EAC3-4B37-A758-623F7E9412F6}" srcOrd="6" destOrd="0" presId="urn:microsoft.com/office/officeart/2008/layout/AscendingPictureAccentProcess"/>
    <dgm:cxn modelId="{23EAF036-E509-4E9C-821A-7C253D3C50C2}" type="presParOf" srcId="{28102DFD-5914-47DE-A80F-58C721024B80}" destId="{39E6420D-4C99-4A8E-B833-9FE8E1353E87}" srcOrd="7" destOrd="0" presId="urn:microsoft.com/office/officeart/2008/layout/AscendingPictureAccentProcess"/>
    <dgm:cxn modelId="{4E7B01D9-F5EC-45F8-BC3F-FDF78FCF17B6}" type="presParOf" srcId="{28102DFD-5914-47DE-A80F-58C721024B80}" destId="{B9F44449-A2CF-46FB-A980-E172ECF811A0}" srcOrd="8" destOrd="0" presId="urn:microsoft.com/office/officeart/2008/layout/AscendingPictureAccentProcess"/>
    <dgm:cxn modelId="{A0432D13-798F-4BB0-BC1B-B94536C37BBC}" type="presParOf" srcId="{28102DFD-5914-47DE-A80F-58C721024B80}" destId="{E648252E-CAA2-455A-A82D-AC6BB7541290}" srcOrd="9" destOrd="0" presId="urn:microsoft.com/office/officeart/2008/layout/AscendingPictureAccentProcess"/>
    <dgm:cxn modelId="{46A06819-0882-4EEE-AE7A-2A326CECCC87}" type="presParOf" srcId="{28102DFD-5914-47DE-A80F-58C721024B80}" destId="{714104D8-930A-4A1F-B402-2BE77935EFCA}" srcOrd="10" destOrd="0" presId="urn:microsoft.com/office/officeart/2008/layout/AscendingPictureAccentProcess"/>
    <dgm:cxn modelId="{A6CD6D5D-BA4B-4D23-8B1C-7FA70184C8E7}" type="presParOf" srcId="{28102DFD-5914-47DE-A80F-58C721024B80}" destId="{3F3A5ABE-0386-4878-B907-72E8EB073835}" srcOrd="11" destOrd="0" presId="urn:microsoft.com/office/officeart/2008/layout/AscendingPictureAccentProcess"/>
    <dgm:cxn modelId="{3BCE26FE-D4B4-42DF-8BDE-6CF36D6BC41E}" type="presParOf" srcId="{28102DFD-5914-47DE-A80F-58C721024B80}" destId="{66B157D2-617F-4600-81C1-54D22E05BD4D}" srcOrd="12" destOrd="0" presId="urn:microsoft.com/office/officeart/2008/layout/AscendingPictureAccentProcess"/>
    <dgm:cxn modelId="{0ABC8E64-9A55-4439-9C27-85AA07388029}" type="presParOf" srcId="{28102DFD-5914-47DE-A80F-58C721024B80}" destId="{416A2F15-73F9-46F3-AD47-B996F5DC5F04}" srcOrd="13" destOrd="0" presId="urn:microsoft.com/office/officeart/2008/layout/AscendingPictureAccentProcess"/>
    <dgm:cxn modelId="{54AEA684-A79F-42CF-BD64-151AF474CA40}" type="presParOf" srcId="{28102DFD-5914-47DE-A80F-58C721024B80}" destId="{DA7AAD41-5E68-49D8-BAB9-31F95DE8BA53}" srcOrd="14" destOrd="0" presId="urn:microsoft.com/office/officeart/2008/layout/AscendingPictureAccentProcess"/>
    <dgm:cxn modelId="{B0B7132F-412B-4243-9B0F-A8E4368A9698}" type="presParOf" srcId="{28102DFD-5914-47DE-A80F-58C721024B80}" destId="{AFAE8CB1-BD31-4AB5-813F-04CE280D7BC3}" srcOrd="15" destOrd="0" presId="urn:microsoft.com/office/officeart/2008/layout/AscendingPictureAccentProcess"/>
    <dgm:cxn modelId="{4DC596F3-3B96-4846-B6F2-A9F28B9AACF3}" type="presParOf" srcId="{28102DFD-5914-47DE-A80F-58C721024B80}" destId="{7A566C52-34DA-42C8-B174-71CC7A781691}" srcOrd="16" destOrd="0" presId="urn:microsoft.com/office/officeart/2008/layout/AscendingPictureAccentProcess"/>
    <dgm:cxn modelId="{28410A98-6FDE-4143-9B81-BB27EF855EEF}" type="presParOf" srcId="{7A566C52-34DA-42C8-B174-71CC7A781691}" destId="{1BDDF1A7-8F9A-491D-B616-D31125DA6177}" srcOrd="0" destOrd="0" presId="urn:microsoft.com/office/officeart/2008/layout/AscendingPictureAccentProcess"/>
    <dgm:cxn modelId="{687B6EF6-EFC8-4574-AAFA-F2C120BB133F}" type="presParOf" srcId="{28102DFD-5914-47DE-A80F-58C721024B80}" destId="{25CE29FA-35B5-4976-AE6F-6E275956B89D}" srcOrd="17" destOrd="0" presId="urn:microsoft.com/office/officeart/2008/layout/AscendingPictureAccentProcess"/>
    <dgm:cxn modelId="{B1063AE9-89B7-410C-ACC8-A59347B0FEAB}" type="presParOf" srcId="{28102DFD-5914-47DE-A80F-58C721024B80}" destId="{303E2316-F5E0-4CA7-9B70-76FC5CD2449E}" srcOrd="18" destOrd="0" presId="urn:microsoft.com/office/officeart/2008/layout/AscendingPictureAccentProcess"/>
    <dgm:cxn modelId="{EFF375D7-B706-4E23-BD43-6B488A6F215F}" type="presParOf" srcId="{303E2316-F5E0-4CA7-9B70-76FC5CD2449E}" destId="{E7155B03-8DE3-4B3E-A115-8567A0C88F58}" srcOrd="0" destOrd="0" presId="urn:microsoft.com/office/officeart/2008/layout/AscendingPictureAccentProcess"/>
    <dgm:cxn modelId="{53079059-18AC-47EE-A455-A0499C2E2BCB}" type="presParOf" srcId="{28102DFD-5914-47DE-A80F-58C721024B80}" destId="{8D87E2C6-B844-4E39-8BC6-6DA41FBF8C89}" srcOrd="19" destOrd="0" presId="urn:microsoft.com/office/officeart/2008/layout/AscendingPictureAccentProcess"/>
    <dgm:cxn modelId="{84C56F3C-3E88-462E-B564-922EAD3108A7}" type="presParOf" srcId="{28102DFD-5914-47DE-A80F-58C721024B80}" destId="{4520C4E0-9F8A-4400-92C2-CF9F07CE4FE1}" srcOrd="20" destOrd="0" presId="urn:microsoft.com/office/officeart/2008/layout/AscendingPictureAccentProcess"/>
    <dgm:cxn modelId="{D5DDE02C-DB57-42DD-9765-3AC137C70DCF}" type="presParOf" srcId="{4520C4E0-9F8A-4400-92C2-CF9F07CE4FE1}" destId="{6BFFBD56-1663-40C9-A9CA-11AB837289A3}" srcOrd="0" destOrd="0" presId="urn:microsoft.com/office/officeart/2008/layout/AscendingPictureAccentProcess"/>
    <dgm:cxn modelId="{09772551-6674-4906-B351-4B6D93D95855}" type="presParOf" srcId="{28102DFD-5914-47DE-A80F-58C721024B80}" destId="{D2DE050E-5536-4326-B528-EA63A7D374FE}" srcOrd="21" destOrd="0" presId="urn:microsoft.com/office/officeart/2008/layout/AscendingPictureAccentProcess"/>
    <dgm:cxn modelId="{E15E62C6-0D58-46A0-9354-AC2573F86473}" type="presParOf" srcId="{28102DFD-5914-47DE-A80F-58C721024B80}" destId="{9F46E304-23B3-42F6-ACAA-0F8E95B58E6A}" srcOrd="22" destOrd="0" presId="urn:microsoft.com/office/officeart/2008/layout/AscendingPictureAccentProcess"/>
    <dgm:cxn modelId="{8DB2B27B-08CD-4161-88B7-F75EE5C7E05B}" type="presParOf" srcId="{9F46E304-23B3-42F6-ACAA-0F8E95B58E6A}" destId="{49CE950B-4F82-48D2-AF26-10C2170F8BB6}" srcOrd="0" destOrd="0" presId="urn:microsoft.com/office/officeart/2008/layout/AscendingPictureAccentProcess"/>
    <dgm:cxn modelId="{815E2577-F8C4-4C57-8971-F2544BD74F94}" type="presParOf" srcId="{28102DFD-5914-47DE-A80F-58C721024B80}" destId="{78D4A360-7DCF-447C-963F-B7C284874710}" srcOrd="23" destOrd="0" presId="urn:microsoft.com/office/officeart/2008/layout/AscendingPictureAccentProcess"/>
    <dgm:cxn modelId="{7615A89F-77EF-4C6E-AE02-B64F4F59577F}" type="presParOf" srcId="{28102DFD-5914-47DE-A80F-58C721024B80}" destId="{74401961-0EE9-4A43-8CC7-815E7E211023}" srcOrd="24" destOrd="0" presId="urn:microsoft.com/office/officeart/2008/layout/AscendingPictureAccentProcess"/>
    <dgm:cxn modelId="{CECBE774-328E-4301-BD3B-9CA783157733}" type="presParOf" srcId="{74401961-0EE9-4A43-8CC7-815E7E211023}" destId="{BD330E29-DA28-4F5D-921B-C021D1F357B7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C0D5B-2D86-456D-A251-8B716EB11AFA}">
      <dsp:nvSpPr>
        <dsp:cNvPr id="0" name=""/>
        <dsp:cNvSpPr/>
      </dsp:nvSpPr>
      <dsp:spPr>
        <a:xfrm>
          <a:off x="2485112" y="4917058"/>
          <a:ext cx="93124" cy="93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C00181-D81A-4F72-A6D3-399EA3C15E73}">
      <dsp:nvSpPr>
        <dsp:cNvPr id="0" name=""/>
        <dsp:cNvSpPr/>
      </dsp:nvSpPr>
      <dsp:spPr>
        <a:xfrm>
          <a:off x="2278675" y="5000957"/>
          <a:ext cx="93124" cy="931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6876B2-78A7-408C-8E45-1C8F63D543CB}">
      <dsp:nvSpPr>
        <dsp:cNvPr id="0" name=""/>
        <dsp:cNvSpPr/>
      </dsp:nvSpPr>
      <dsp:spPr>
        <a:xfrm>
          <a:off x="2067679" y="5070313"/>
          <a:ext cx="93124" cy="9312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B56457-2346-4EA1-A1AC-1DD61A1D74A4}">
      <dsp:nvSpPr>
        <dsp:cNvPr id="0" name=""/>
        <dsp:cNvSpPr/>
      </dsp:nvSpPr>
      <dsp:spPr>
        <a:xfrm>
          <a:off x="1853428" y="5124008"/>
          <a:ext cx="93124" cy="9312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728761-B222-436F-8742-41E3FE1663C6}">
      <dsp:nvSpPr>
        <dsp:cNvPr id="0" name=""/>
        <dsp:cNvSpPr/>
      </dsp:nvSpPr>
      <dsp:spPr>
        <a:xfrm>
          <a:off x="3611723" y="4104920"/>
          <a:ext cx="93124" cy="9312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62AC57-7E65-4F55-B2C5-DE2DA495D972}">
      <dsp:nvSpPr>
        <dsp:cNvPr id="0" name=""/>
        <dsp:cNvSpPr/>
      </dsp:nvSpPr>
      <dsp:spPr>
        <a:xfrm>
          <a:off x="3448267" y="4270480"/>
          <a:ext cx="93124" cy="93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818819-EAC3-4B37-A758-623F7E9412F6}">
      <dsp:nvSpPr>
        <dsp:cNvPr id="0" name=""/>
        <dsp:cNvSpPr/>
      </dsp:nvSpPr>
      <dsp:spPr>
        <a:xfrm>
          <a:off x="4288342" y="3098138"/>
          <a:ext cx="93124" cy="931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E6420D-4C99-4A8E-B833-9FE8E1353E87}">
      <dsp:nvSpPr>
        <dsp:cNvPr id="0" name=""/>
        <dsp:cNvSpPr/>
      </dsp:nvSpPr>
      <dsp:spPr>
        <a:xfrm>
          <a:off x="4651723" y="1871541"/>
          <a:ext cx="93124" cy="9312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F44449-A2CF-46FB-A980-E172ECF811A0}">
      <dsp:nvSpPr>
        <dsp:cNvPr id="0" name=""/>
        <dsp:cNvSpPr/>
      </dsp:nvSpPr>
      <dsp:spPr>
        <a:xfrm>
          <a:off x="4470032" y="420655"/>
          <a:ext cx="93124" cy="9312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48252E-CAA2-455A-A82D-AC6BB7541290}">
      <dsp:nvSpPr>
        <dsp:cNvPr id="0" name=""/>
        <dsp:cNvSpPr/>
      </dsp:nvSpPr>
      <dsp:spPr>
        <a:xfrm>
          <a:off x="4605486" y="316062"/>
          <a:ext cx="93124" cy="9312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4104D8-930A-4A1F-B402-2BE77935EFCA}">
      <dsp:nvSpPr>
        <dsp:cNvPr id="0" name=""/>
        <dsp:cNvSpPr/>
      </dsp:nvSpPr>
      <dsp:spPr>
        <a:xfrm>
          <a:off x="4740940" y="210909"/>
          <a:ext cx="93124" cy="9312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3A5ABE-0386-4878-B907-72E8EB073835}">
      <dsp:nvSpPr>
        <dsp:cNvPr id="0" name=""/>
        <dsp:cNvSpPr/>
      </dsp:nvSpPr>
      <dsp:spPr>
        <a:xfrm>
          <a:off x="4877045" y="316062"/>
          <a:ext cx="93124" cy="9312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B157D2-617F-4600-81C1-54D22E05BD4D}">
      <dsp:nvSpPr>
        <dsp:cNvPr id="0" name=""/>
        <dsp:cNvSpPr/>
      </dsp:nvSpPr>
      <dsp:spPr>
        <a:xfrm>
          <a:off x="5012499" y="420655"/>
          <a:ext cx="93124" cy="9312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A2F15-73F9-46F3-AD47-B996F5DC5F04}">
      <dsp:nvSpPr>
        <dsp:cNvPr id="0" name=""/>
        <dsp:cNvSpPr/>
      </dsp:nvSpPr>
      <dsp:spPr>
        <a:xfrm>
          <a:off x="4740940" y="432401"/>
          <a:ext cx="93124" cy="9312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7AAD41-5E68-49D8-BAB9-31F95DE8BA53}">
      <dsp:nvSpPr>
        <dsp:cNvPr id="0" name=""/>
        <dsp:cNvSpPr/>
      </dsp:nvSpPr>
      <dsp:spPr>
        <a:xfrm>
          <a:off x="4740940" y="653893"/>
          <a:ext cx="93124" cy="9312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AE8CB1-BD31-4AB5-813F-04CE280D7BC3}">
      <dsp:nvSpPr>
        <dsp:cNvPr id="0" name=""/>
        <dsp:cNvSpPr/>
      </dsp:nvSpPr>
      <dsp:spPr>
        <a:xfrm>
          <a:off x="1336033" y="5302571"/>
          <a:ext cx="2006410" cy="53806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469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Narrative</a:t>
          </a:r>
        </a:p>
      </dsp:txBody>
      <dsp:txXfrm>
        <a:off x="1362299" y="5328837"/>
        <a:ext cx="1953878" cy="485537"/>
      </dsp:txXfrm>
    </dsp:sp>
    <dsp:sp modelId="{1BDDF1A7-8F9A-491D-B616-D31125DA6177}">
      <dsp:nvSpPr>
        <dsp:cNvPr id="0" name=""/>
        <dsp:cNvSpPr/>
      </dsp:nvSpPr>
      <dsp:spPr>
        <a:xfrm>
          <a:off x="779565" y="4775408"/>
          <a:ext cx="930594" cy="930155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CE29FA-35B5-4976-AE6F-6E275956B89D}">
      <dsp:nvSpPr>
        <dsp:cNvPr id="0" name=""/>
        <dsp:cNvSpPr/>
      </dsp:nvSpPr>
      <dsp:spPr>
        <a:xfrm>
          <a:off x="3098887" y="4666620"/>
          <a:ext cx="2006410" cy="53806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469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Strategies</a:t>
          </a:r>
        </a:p>
      </dsp:txBody>
      <dsp:txXfrm>
        <a:off x="3125153" y="4692886"/>
        <a:ext cx="1953878" cy="485537"/>
      </dsp:txXfrm>
    </dsp:sp>
    <dsp:sp modelId="{E7155B03-8DE3-4B3E-A115-8567A0C88F58}">
      <dsp:nvSpPr>
        <dsp:cNvPr id="0" name=""/>
        <dsp:cNvSpPr/>
      </dsp:nvSpPr>
      <dsp:spPr>
        <a:xfrm>
          <a:off x="2542419" y="4139457"/>
          <a:ext cx="930594" cy="930155"/>
        </a:xfrm>
        <a:prstGeom prst="ellipse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D87E2C6-B844-4E39-8BC6-6DA41FBF8C89}">
      <dsp:nvSpPr>
        <dsp:cNvPr id="0" name=""/>
        <dsp:cNvSpPr/>
      </dsp:nvSpPr>
      <dsp:spPr>
        <a:xfrm>
          <a:off x="4054879" y="3747651"/>
          <a:ext cx="2006410" cy="53806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469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Indicators</a:t>
          </a:r>
        </a:p>
      </dsp:txBody>
      <dsp:txXfrm>
        <a:off x="4081145" y="3773917"/>
        <a:ext cx="1953878" cy="485537"/>
      </dsp:txXfrm>
    </dsp:sp>
    <dsp:sp modelId="{6BFFBD56-1663-40C9-A9CA-11AB837289A3}">
      <dsp:nvSpPr>
        <dsp:cNvPr id="0" name=""/>
        <dsp:cNvSpPr/>
      </dsp:nvSpPr>
      <dsp:spPr>
        <a:xfrm>
          <a:off x="3498411" y="3220488"/>
          <a:ext cx="930594" cy="930155"/>
        </a:xfrm>
        <a:prstGeom prst="ellipse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DE050E-5536-4326-B528-EA63A7D374FE}">
      <dsp:nvSpPr>
        <dsp:cNvPr id="0" name=""/>
        <dsp:cNvSpPr/>
      </dsp:nvSpPr>
      <dsp:spPr>
        <a:xfrm>
          <a:off x="4554365" y="2566359"/>
          <a:ext cx="2006410" cy="53806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469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Instruments</a:t>
          </a:r>
        </a:p>
      </dsp:txBody>
      <dsp:txXfrm>
        <a:off x="4580631" y="2592625"/>
        <a:ext cx="1953878" cy="485537"/>
      </dsp:txXfrm>
    </dsp:sp>
    <dsp:sp modelId="{49CE950B-4F82-48D2-AF26-10C2170F8BB6}">
      <dsp:nvSpPr>
        <dsp:cNvPr id="0" name=""/>
        <dsp:cNvSpPr/>
      </dsp:nvSpPr>
      <dsp:spPr>
        <a:xfrm>
          <a:off x="3997897" y="2039197"/>
          <a:ext cx="930594" cy="930155"/>
        </a:xfrm>
        <a:prstGeom prst="ellipse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D4A360-7DCF-447C-963F-B7C284874710}">
      <dsp:nvSpPr>
        <dsp:cNvPr id="0" name=""/>
        <dsp:cNvSpPr/>
      </dsp:nvSpPr>
      <dsp:spPr>
        <a:xfrm>
          <a:off x="4832436" y="1363813"/>
          <a:ext cx="2006410" cy="53806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469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Summary</a:t>
          </a:r>
        </a:p>
      </dsp:txBody>
      <dsp:txXfrm>
        <a:off x="4858702" y="1390079"/>
        <a:ext cx="1953878" cy="485537"/>
      </dsp:txXfrm>
    </dsp:sp>
    <dsp:sp modelId="{BD330E29-DA28-4F5D-921B-C021D1F357B7}">
      <dsp:nvSpPr>
        <dsp:cNvPr id="0" name=""/>
        <dsp:cNvSpPr/>
      </dsp:nvSpPr>
      <dsp:spPr>
        <a:xfrm>
          <a:off x="4275968" y="836651"/>
          <a:ext cx="930594" cy="930155"/>
        </a:xfrm>
        <a:prstGeom prst="ellipse">
          <a:avLst/>
        </a:prstGeom>
        <a:blipFill dpi="0"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ACF7C-7294-4E84-A925-7276A86EB2C9}" type="datetimeFigureOut">
              <a:rPr lang="en-US"/>
              <a:t>2/22/2018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44CD9-4CE2-4E83-8137-D0C5AC1970F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21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ECB3C-A007-49FF-BDDA-56443C398E16}" type="datetimeFigureOut">
              <a:rPr lang="en-US"/>
              <a:t>2/22/2018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3235D-6603-4F32-8645-42F908939C8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794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2/22/2018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2/22/2018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2/22/2018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2/22/2018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2/22/2018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2/22/2018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2/22/2018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 descr="Ascending Picture Accent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294219"/>
              </p:ext>
            </p:extLst>
          </p:nvPr>
        </p:nvGraphicFramePr>
        <p:xfrm>
          <a:off x="3960812" y="273050"/>
          <a:ext cx="7618413" cy="605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0CF843F-D209-48B6-B637-0281124F77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8874" cy="3774558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17133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728761-B222-436F-8742-41E3FE16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1C728761-B222-436F-8742-41E3FE16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1C728761-B222-436F-8742-41E3FE16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48252E-CAA2-455A-A82D-AC6BB75412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E648252E-CAA2-455A-A82D-AC6BB75412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E648252E-CAA2-455A-A82D-AC6BB75412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F44449-A2CF-46FB-A980-E172ECF81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B9F44449-A2CF-46FB-A980-E172ECF81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graphicEl>
                                              <a:dgm id="{B9F44449-A2CF-46FB-A980-E172ECF811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62AC57-7E65-4F55-B2C5-DE2DA495D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3D62AC57-7E65-4F55-B2C5-DE2DA495D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3D62AC57-7E65-4F55-B2C5-DE2DA495D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C00181-D81A-4F72-A6D3-399EA3C15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8DC00181-D81A-4F72-A6D3-399EA3C15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dgm id="{8DC00181-D81A-4F72-A6D3-399EA3C15E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16A2F15-73F9-46F3-AD47-B996F5DC5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416A2F15-73F9-46F3-AD47-B996F5DC5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416A2F15-73F9-46F3-AD47-B996F5DC5F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5818819-EAC3-4B37-A758-623F7E9412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55818819-EAC3-4B37-A758-623F7E9412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55818819-EAC3-4B37-A758-623F7E9412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3A5ABE-0386-4878-B907-72E8EB0738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3F3A5ABE-0386-4878-B907-72E8EB0738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3F3A5ABE-0386-4878-B907-72E8EB0738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4104D8-930A-4A1F-B402-2BE77935E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714104D8-930A-4A1F-B402-2BE77935E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graphicEl>
                                              <a:dgm id="{714104D8-930A-4A1F-B402-2BE77935E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E6420D-4C99-4A8E-B833-9FE8E1353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39E6420D-4C99-4A8E-B833-9FE8E1353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39E6420D-4C99-4A8E-B833-9FE8E1353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6876B2-78A7-408C-8E45-1C8F63D54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dgm id="{226876B2-78A7-408C-8E45-1C8F63D54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226876B2-78A7-408C-8E45-1C8F63D54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B157D2-617F-4600-81C1-54D22E05B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66B157D2-617F-4600-81C1-54D22E05B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graphicEl>
                                              <a:dgm id="{66B157D2-617F-4600-81C1-54D22E05BD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A7AAD41-5E68-49D8-BAB9-31F95DE8B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DA7AAD41-5E68-49D8-BAB9-31F95DE8B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DA7AAD41-5E68-49D8-BAB9-31F95DE8B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73C0D5B-2D86-456D-A251-8B716EB11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graphicEl>
                                              <a:dgm id="{173C0D5B-2D86-456D-A251-8B716EB11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graphicEl>
                                              <a:dgm id="{173C0D5B-2D86-456D-A251-8B716EB11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B56457-2346-4EA1-A1AC-1DD61A1D7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graphicEl>
                                              <a:dgm id="{23B56457-2346-4EA1-A1AC-1DD61A1D7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graphicEl>
                                              <a:dgm id="{23B56457-2346-4EA1-A1AC-1DD61A1D74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FAE8CB1-BD31-4AB5-813F-04CE280D7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graphicEl>
                                              <a:dgm id="{AFAE8CB1-BD31-4AB5-813F-04CE280D7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graphicEl>
                                              <a:dgm id="{AFAE8CB1-BD31-4AB5-813F-04CE280D7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DDF1A7-8F9A-491D-B616-D31125DA6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graphicEl>
                                              <a:dgm id="{1BDDF1A7-8F9A-491D-B616-D31125DA6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graphicEl>
                                              <a:dgm id="{1BDDF1A7-8F9A-491D-B616-D31125DA61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5CE29FA-35B5-4976-AE6F-6E275956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graphicEl>
                                              <a:dgm id="{25CE29FA-35B5-4976-AE6F-6E275956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graphicEl>
                                              <a:dgm id="{25CE29FA-35B5-4976-AE6F-6E275956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7155B03-8DE3-4B3E-A115-8567A0C88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graphicEl>
                                              <a:dgm id="{E7155B03-8DE3-4B3E-A115-8567A0C88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graphicEl>
                                              <a:dgm id="{E7155B03-8DE3-4B3E-A115-8567A0C88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87E2C6-B844-4E39-8BC6-6DA41FBF8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graphicEl>
                                              <a:dgm id="{8D87E2C6-B844-4E39-8BC6-6DA41FBF8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graphicEl>
                                              <a:dgm id="{8D87E2C6-B844-4E39-8BC6-6DA41FBF8C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BFFBD56-1663-40C9-A9CA-11AB83728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graphicEl>
                                              <a:dgm id="{6BFFBD56-1663-40C9-A9CA-11AB83728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graphicEl>
                                              <a:dgm id="{6BFFBD56-1663-40C9-A9CA-11AB83728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DE050E-5536-4326-B528-EA63A7D3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graphicEl>
                                              <a:dgm id="{D2DE050E-5536-4326-B528-EA63A7D3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graphicEl>
                                              <a:dgm id="{D2DE050E-5536-4326-B528-EA63A7D37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CE950B-4F82-48D2-AF26-10C2170F8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graphicEl>
                                              <a:dgm id="{49CE950B-4F82-48D2-AF26-10C2170F8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graphicEl>
                                              <a:dgm id="{49CE950B-4F82-48D2-AF26-10C2170F8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8D4A360-7DCF-447C-963F-B7C284874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graphicEl>
                                              <a:dgm id="{78D4A360-7DCF-447C-963F-B7C284874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graphicEl>
                                              <a:dgm id="{78D4A360-7DCF-447C-963F-B7C2848747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330E29-DA28-4F5D-921B-C021D1F35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graphicEl>
                                              <a:dgm id="{BD330E29-DA28-4F5D-921B-C021D1F35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graphicEl>
                                              <a:dgm id="{BD330E29-DA28-4F5D-921B-C021D1F35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4DA6-DCA4-4D65-83FC-66CEC83E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B3F9E-65BD-41BD-BE8A-3FBBF945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birth of a Star (Michael Jordan)</a:t>
            </a:r>
          </a:p>
          <a:p>
            <a:r>
              <a:rPr lang="en-US" sz="3600" dirty="0"/>
              <a:t>Market Downturns (Converse-Adidas)</a:t>
            </a:r>
          </a:p>
          <a:p>
            <a:r>
              <a:rPr lang="en-US" sz="3600" dirty="0"/>
              <a:t>Negotiation (Nike)</a:t>
            </a:r>
          </a:p>
          <a:p>
            <a:r>
              <a:rPr lang="en-US" sz="3600" dirty="0"/>
              <a:t>Win </a:t>
            </a:r>
            <a:r>
              <a:rPr lang="en-US" sz="3600" dirty="0" err="1"/>
              <a:t>Win</a:t>
            </a:r>
            <a:r>
              <a:rPr lang="en-US" sz="3600" dirty="0"/>
              <a:t> Solution (Contract)</a:t>
            </a:r>
          </a:p>
        </p:txBody>
      </p:sp>
      <p:sp>
        <p:nvSpPr>
          <p:cNvPr id="4" name="Oval 3" descr="Closeup of hand holding pencil and sketching" title="Sample Picture">
            <a:extLst>
              <a:ext uri="{FF2B5EF4-FFF2-40B4-BE49-F238E27FC236}">
                <a16:creationId xmlns:a16="http://schemas.microsoft.com/office/drawing/2014/main" id="{5D2079F3-D290-4C5C-B508-6859A37DBC58}"/>
              </a:ext>
            </a:extLst>
          </p:cNvPr>
          <p:cNvSpPr/>
          <p:nvPr/>
        </p:nvSpPr>
        <p:spPr>
          <a:xfrm>
            <a:off x="9728791" y="228282"/>
            <a:ext cx="2328530" cy="1463039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05683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47E7A-92B1-4FE2-AFF2-E86CFB2AE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FAAE-A4A4-4BF1-BC72-B31D1EF3B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Blue Ocean</a:t>
            </a:r>
          </a:p>
          <a:p>
            <a:pPr lvl="1"/>
            <a:r>
              <a:rPr lang="en-US" sz="3200" dirty="0"/>
              <a:t>High Investment Risk</a:t>
            </a:r>
          </a:p>
          <a:p>
            <a:pPr lvl="1"/>
            <a:r>
              <a:rPr lang="en-US" sz="3200" dirty="0"/>
              <a:t>Persuasion</a:t>
            </a:r>
          </a:p>
          <a:p>
            <a:pPr lvl="1"/>
            <a:r>
              <a:rPr lang="en-US" sz="3200" dirty="0"/>
              <a:t>Benchmarking </a:t>
            </a:r>
          </a:p>
          <a:p>
            <a:pPr lvl="1"/>
            <a:r>
              <a:rPr lang="en-US" sz="3200" dirty="0"/>
              <a:t>Resource Based </a:t>
            </a:r>
          </a:p>
          <a:p>
            <a:pPr lvl="1"/>
            <a:r>
              <a:rPr lang="en-US" sz="3200" dirty="0"/>
              <a:t>Win </a:t>
            </a:r>
            <a:r>
              <a:rPr lang="en-US" sz="3200" dirty="0" err="1"/>
              <a:t>Win</a:t>
            </a:r>
            <a:r>
              <a:rPr lang="en-US" sz="3200" dirty="0"/>
              <a:t> solution</a:t>
            </a:r>
          </a:p>
          <a:p>
            <a:pPr lvl="1"/>
            <a:r>
              <a:rPr lang="en-US" sz="3200" dirty="0"/>
              <a:t>Product Differentiation</a:t>
            </a:r>
          </a:p>
          <a:p>
            <a:pPr lvl="1"/>
            <a:r>
              <a:rPr lang="en-US" sz="3200" dirty="0"/>
              <a:t>New Market Segmentation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Oval 3" descr="Closeup of hands holding magnifier and pen" title="Sample Picture">
            <a:extLst>
              <a:ext uri="{FF2B5EF4-FFF2-40B4-BE49-F238E27FC236}">
                <a16:creationId xmlns:a16="http://schemas.microsoft.com/office/drawing/2014/main" id="{EC0A92AA-A125-45A7-B4D7-ECC8345F5EAE}"/>
              </a:ext>
            </a:extLst>
          </p:cNvPr>
          <p:cNvSpPr/>
          <p:nvPr/>
        </p:nvSpPr>
        <p:spPr>
          <a:xfrm>
            <a:off x="9792587" y="85061"/>
            <a:ext cx="2296632" cy="183943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9656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018D6-F6ED-4433-BE3A-4BE987366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18BDB-879A-4234-B4D2-BC3BEB388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</a:t>
            </a:r>
            <a:r>
              <a:rPr lang="en-US" sz="3600" baseline="30000" dirty="0"/>
              <a:t>st</a:t>
            </a:r>
            <a:r>
              <a:rPr lang="en-US" sz="3600" dirty="0"/>
              <a:t> year 70M on sales</a:t>
            </a:r>
          </a:p>
          <a:p>
            <a:r>
              <a:rPr lang="en-US" sz="3600" dirty="0"/>
              <a:t>58% market share in basketball shoes</a:t>
            </a:r>
          </a:p>
          <a:p>
            <a:r>
              <a:rPr lang="en-US" sz="3600" dirty="0"/>
              <a:t>85% of shoes over us$100</a:t>
            </a:r>
          </a:p>
          <a:p>
            <a:r>
              <a:rPr lang="en-US" sz="3600" dirty="0"/>
              <a:t>77% in kids shoes</a:t>
            </a:r>
          </a:p>
          <a:p>
            <a:r>
              <a:rPr lang="en-US" sz="3600" dirty="0"/>
              <a:t>10% of all shoes market share</a:t>
            </a:r>
          </a:p>
          <a:p>
            <a:r>
              <a:rPr lang="en-US" sz="3600" dirty="0"/>
              <a:t>3 billions in sales</a:t>
            </a:r>
          </a:p>
          <a:p>
            <a:r>
              <a:rPr lang="en-US" sz="3600" dirty="0"/>
              <a:t>8* more than Lebron James</a:t>
            </a:r>
          </a:p>
        </p:txBody>
      </p:sp>
      <p:sp>
        <p:nvSpPr>
          <p:cNvPr id="4" name="Oval 3" descr="Closeup of hand holding pen and pointing to data in column chart" title="Sample Picture">
            <a:extLst>
              <a:ext uri="{FF2B5EF4-FFF2-40B4-BE49-F238E27FC236}">
                <a16:creationId xmlns:a16="http://schemas.microsoft.com/office/drawing/2014/main" id="{9DCE4CC0-2D26-420C-871E-3588EBCA5762}"/>
              </a:ext>
            </a:extLst>
          </p:cNvPr>
          <p:cNvSpPr/>
          <p:nvPr/>
        </p:nvSpPr>
        <p:spPr>
          <a:xfrm>
            <a:off x="9394628" y="148856"/>
            <a:ext cx="2535101" cy="175437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39513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EA35-061C-4DE6-80CB-6287C26B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6BB6-C394-433B-88F9-A79168E24C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Oval 3" descr="Closeup of hand plugging cables into computer" title="Sample Picture">
            <a:extLst>
              <a:ext uri="{FF2B5EF4-FFF2-40B4-BE49-F238E27FC236}">
                <a16:creationId xmlns:a16="http://schemas.microsoft.com/office/drawing/2014/main" id="{4B624E93-AD05-44C2-BBE9-DEA0D07C8270}"/>
              </a:ext>
            </a:extLst>
          </p:cNvPr>
          <p:cNvSpPr/>
          <p:nvPr/>
        </p:nvSpPr>
        <p:spPr>
          <a:xfrm>
            <a:off x="9278680" y="0"/>
            <a:ext cx="2913320" cy="190960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1D53F8-821A-4D1F-8CE1-6806AB94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5301" y="1981199"/>
            <a:ext cx="6103089" cy="4351337"/>
          </a:xfrm>
        </p:spPr>
        <p:txBody>
          <a:bodyPr>
            <a:normAutofit fontScale="92500"/>
          </a:bodyPr>
          <a:lstStyle/>
          <a:p>
            <a:r>
              <a:rPr lang="en-US" sz="3200" dirty="0" err="1"/>
              <a:t>Pestel</a:t>
            </a:r>
            <a:endParaRPr lang="en-US" sz="3200" dirty="0"/>
          </a:p>
          <a:p>
            <a:pPr lvl="1"/>
            <a:r>
              <a:rPr lang="en-US" sz="2400" dirty="0"/>
              <a:t>Socio-cultural Factors</a:t>
            </a:r>
          </a:p>
          <a:p>
            <a:pPr lvl="1"/>
            <a:r>
              <a:rPr lang="en-US" sz="2400" dirty="0"/>
              <a:t>Economic Factors </a:t>
            </a:r>
          </a:p>
          <a:p>
            <a:r>
              <a:rPr lang="en-US" sz="3200" dirty="0"/>
              <a:t>Product life Cycle Implementation</a:t>
            </a:r>
          </a:p>
          <a:p>
            <a:pPr lvl="1"/>
            <a:r>
              <a:rPr lang="en-US" sz="2400" dirty="0"/>
              <a:t>Branch out into new market </a:t>
            </a:r>
          </a:p>
          <a:p>
            <a:r>
              <a:rPr lang="en-US" sz="3200" dirty="0" err="1"/>
              <a:t>Vrin</a:t>
            </a:r>
            <a:endParaRPr lang="en-US" sz="3200" dirty="0"/>
          </a:p>
          <a:p>
            <a:pPr lvl="1"/>
            <a:r>
              <a:rPr lang="en-US" sz="2600" dirty="0"/>
              <a:t>Rarity</a:t>
            </a:r>
          </a:p>
          <a:p>
            <a:pPr lvl="1"/>
            <a:r>
              <a:rPr lang="en-US" sz="2600" dirty="0"/>
              <a:t>Value</a:t>
            </a:r>
          </a:p>
          <a:p>
            <a:pPr lvl="1"/>
            <a:r>
              <a:rPr lang="en-US" sz="2600" dirty="0"/>
              <a:t>Inimitability</a:t>
            </a:r>
          </a:p>
          <a:p>
            <a:pPr lvl="1"/>
            <a:r>
              <a:rPr lang="en-US" sz="2600" dirty="0"/>
              <a:t>Non sustainability  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552774CA-4779-44A4-98E6-479A8B0F539E}"/>
              </a:ext>
            </a:extLst>
          </p:cNvPr>
          <p:cNvSpPr txBox="1">
            <a:spLocks/>
          </p:cNvSpPr>
          <p:nvPr/>
        </p:nvSpPr>
        <p:spPr>
          <a:xfrm>
            <a:off x="6792432" y="1981199"/>
            <a:ext cx="5181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Five Forces (Porter)</a:t>
            </a:r>
          </a:p>
          <a:p>
            <a:pPr lvl="1"/>
            <a:r>
              <a:rPr lang="en-US" sz="2400" dirty="0"/>
              <a:t>No threats in the market</a:t>
            </a:r>
          </a:p>
          <a:p>
            <a:pPr lvl="1"/>
            <a:r>
              <a:rPr lang="en-US" sz="2400" dirty="0"/>
              <a:t>New market segmentation</a:t>
            </a:r>
          </a:p>
          <a:p>
            <a:r>
              <a:rPr lang="en-US" sz="3200" dirty="0"/>
              <a:t>Critical Success Factor</a:t>
            </a:r>
            <a:r>
              <a:rPr lang="en-US" dirty="0"/>
              <a:t> </a:t>
            </a:r>
          </a:p>
          <a:p>
            <a:pPr lvl="1"/>
            <a:r>
              <a:rPr lang="en-US" sz="2400" dirty="0"/>
              <a:t>Image </a:t>
            </a:r>
          </a:p>
          <a:p>
            <a:pPr lvl="1"/>
            <a:r>
              <a:rPr lang="en-US" sz="2400" dirty="0"/>
              <a:t>Design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4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9916B-87F7-489B-A0A8-42015B1F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DC554-6251-42C9-975D-FF887124A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Two great take away</a:t>
            </a:r>
          </a:p>
          <a:p>
            <a:r>
              <a:rPr lang="en-US" sz="3200" dirty="0"/>
              <a:t>Have the gust to go Big (but don’t burst)</a:t>
            </a:r>
          </a:p>
          <a:p>
            <a:r>
              <a:rPr lang="en-US" sz="3200" dirty="0"/>
              <a:t>Learn the art of negotiating</a:t>
            </a:r>
          </a:p>
          <a:p>
            <a:r>
              <a:rPr lang="en-US" sz="3200" dirty="0"/>
              <a:t>Get stakeholders involved in process </a:t>
            </a:r>
          </a:p>
        </p:txBody>
      </p:sp>
      <p:sp>
        <p:nvSpPr>
          <p:cNvPr id="4" name="Oval 3" descr="Closeup of finger pushing power button" title="Sample Picture">
            <a:extLst>
              <a:ext uri="{FF2B5EF4-FFF2-40B4-BE49-F238E27FC236}">
                <a16:creationId xmlns:a16="http://schemas.microsoft.com/office/drawing/2014/main" id="{1B7B9EDA-8CF7-41B6-8DAE-F0C37A5033F5}"/>
              </a:ext>
            </a:extLst>
          </p:cNvPr>
          <p:cNvSpPr/>
          <p:nvPr/>
        </p:nvSpPr>
        <p:spPr>
          <a:xfrm>
            <a:off x="8846290" y="216905"/>
            <a:ext cx="3136604" cy="184581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9728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ocess 01 16x9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rocess01_16x9">
      <a:dk1>
        <a:sysClr val="windowText" lastClr="000000"/>
      </a:dk1>
      <a:lt1>
        <a:sysClr val="window" lastClr="FFFFFF"/>
      </a:lt1>
      <a:dk2>
        <a:srgbClr val="444444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andara">
      <a:maj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0C868D2-6573-4D26-A171-D32801EAA2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process chart with ascending picture accent (multicolor on gray, widescreen)</Template>
  <TotalTime>0</TotalTime>
  <Words>156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Candara</vt:lpstr>
      <vt:lpstr>Process 01 16x9</vt:lpstr>
      <vt:lpstr>PowerPoint Presentation</vt:lpstr>
      <vt:lpstr>Narrative</vt:lpstr>
      <vt:lpstr>Strategies</vt:lpstr>
      <vt:lpstr>Indicators</vt:lpstr>
      <vt:lpstr>Instruments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2018-02-23T01:02:32Z</dcterms:created>
  <dcterms:modified xsi:type="dcterms:W3CDTF">2018-02-23T03:05:11Z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TC028889169991</vt:lpwstr>
  </property>
</Properties>
</file>