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1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094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7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38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590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205863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25775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31686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10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34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77625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0467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EAD90E-E52F-426B-B26A-3F296001D4FE}" type="datetimeFigureOut">
              <a:rPr lang="en-US" smtClean="0"/>
              <a:t>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FD33144-8F36-4885-9032-7FA40A3D7C9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82335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0" pos="594">
          <p15:clr>
            <a:srgbClr val="F26B43"/>
          </p15:clr>
        </p15:guide>
        <p15:guide id="3" pos="5400">
          <p15:clr>
            <a:srgbClr val="F26B43"/>
          </p15:clr>
        </p15:guide>
        <p15:guide id="4" orient="horz" pos="4008">
          <p15:clr>
            <a:srgbClr val="F26B43"/>
          </p15:clr>
        </p15:guide>
        <p15:guide id="5" orient="horz" pos="1440">
          <p15:clr>
            <a:srgbClr val="F26B43"/>
          </p15:clr>
        </p15:guide>
        <p15:guide id="6" orient="horz" pos="3720">
          <p15:clr>
            <a:srgbClr val="F26B43"/>
          </p15:clr>
        </p15:guide>
        <p15:guide id="7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A7C55-5BF8-4B2D-BEDF-46D3B25320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Adventist Worldview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BBC909B-74D5-41E2-BEEF-9166F37939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99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43D0-D95A-48A5-B979-4DE13F436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John 12:24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EF5EA1-50F2-4EDA-BAAA-94394DA54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 very significant test</a:t>
            </a:r>
          </a:p>
          <a:p>
            <a:r>
              <a:rPr lang="en-US" dirty="0"/>
              <a:t>No one want to die</a:t>
            </a:r>
          </a:p>
          <a:p>
            <a:r>
              <a:rPr lang="en-US" dirty="0"/>
              <a:t>We have to many plans</a:t>
            </a:r>
          </a:p>
          <a:p>
            <a:r>
              <a:rPr lang="en-US" dirty="0"/>
              <a:t>Die=Sacrifice</a:t>
            </a:r>
          </a:p>
          <a:p>
            <a:r>
              <a:rPr lang="en-US" dirty="0"/>
              <a:t>No a very comfortable topic</a:t>
            </a:r>
          </a:p>
          <a:p>
            <a:r>
              <a:rPr lang="en-US" dirty="0"/>
              <a:t>The seed most die to give life.</a:t>
            </a:r>
          </a:p>
        </p:txBody>
      </p:sp>
    </p:spTree>
    <p:extLst>
      <p:ext uri="{BB962C8B-B14F-4D97-AF65-F5344CB8AC3E}">
        <p14:creationId xmlns:p14="http://schemas.microsoft.com/office/powerpoint/2010/main" val="1848544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72A1-05DD-420D-AB95-9D9939167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Luke 9:23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6120AA-3E24-4C0A-8611-A5796DE89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Deny yourself</a:t>
            </a:r>
          </a:p>
          <a:p>
            <a:r>
              <a:rPr lang="en-US" dirty="0"/>
              <a:t>Take cross daily</a:t>
            </a:r>
          </a:p>
          <a:p>
            <a:r>
              <a:rPr lang="en-US" dirty="0"/>
              <a:t>Symbol of sacrifice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5536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3A3D8-0A83-4278-84B0-859E73078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Adventist Worldview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AEC09-EAA8-4F10-A547-C3AE11D4DE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Commitment</a:t>
            </a:r>
          </a:p>
          <a:p>
            <a:r>
              <a:rPr lang="en-US" dirty="0"/>
              <a:t>Sacrifice</a:t>
            </a:r>
          </a:p>
          <a:p>
            <a:r>
              <a:rPr lang="en-US" dirty="0"/>
              <a:t>Dedication</a:t>
            </a:r>
          </a:p>
        </p:txBody>
      </p:sp>
    </p:spTree>
    <p:extLst>
      <p:ext uri="{BB962C8B-B14F-4D97-AF65-F5344CB8AC3E}">
        <p14:creationId xmlns:p14="http://schemas.microsoft.com/office/powerpoint/2010/main" val="237435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3B2EA9-803B-4AB1-9BD1-1C2A03F89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 to Africa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FEA91-3A8F-4605-A10E-7CAE747B25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EGW Advice</a:t>
            </a:r>
          </a:p>
          <a:p>
            <a:r>
              <a:rPr lang="en-US" dirty="0"/>
              <a:t>Stay together</a:t>
            </a:r>
          </a:p>
          <a:p>
            <a:r>
              <a:rPr lang="en-US" dirty="0"/>
              <a:t>Do not discriminate</a:t>
            </a:r>
          </a:p>
          <a:p>
            <a:r>
              <a:rPr lang="en-US" dirty="0"/>
              <a:t>Be creative Use publishing (media)</a:t>
            </a:r>
          </a:p>
          <a:p>
            <a:r>
              <a:rPr lang="en-US" dirty="0"/>
              <a:t>Harry Anderson-Missionary to Africa 1895-1944</a:t>
            </a:r>
          </a:p>
          <a:p>
            <a:r>
              <a:rPr lang="en-US" dirty="0"/>
              <a:t>Book in the footsteps of David Livingston, narrates the story of Harry’s wife dead.</a:t>
            </a:r>
          </a:p>
          <a:p>
            <a:r>
              <a:rPr lang="en-US" dirty="0"/>
              <a:t>Commitment, Sacrifice, Dedication</a:t>
            </a:r>
          </a:p>
          <a:p>
            <a:r>
              <a:rPr lang="en-US" dirty="0"/>
              <a:t>(6T 305.4)</a:t>
            </a:r>
          </a:p>
          <a:p>
            <a:r>
              <a:rPr lang="en-US" dirty="0"/>
              <a:t>Luke 9:23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452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753B-AC5C-4FCC-BC1B-C025D9D3C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11AE68-A4A4-4333-AAB3-CC54EEADBA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People are not consistent in their own worldview</a:t>
            </a:r>
          </a:p>
          <a:p>
            <a:r>
              <a:rPr lang="en-US" dirty="0"/>
              <a:t>Everyone has its own worldview, good, bad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It is the way we see the world</a:t>
            </a:r>
          </a:p>
          <a:p>
            <a:r>
              <a:rPr lang="en-US" dirty="0"/>
              <a:t>Two great worldview: Naturalism and theism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160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4DCD9-61F8-47BC-92AD-485CD6A09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85473-5D3D-402A-850B-23B2AE87E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Universe cosmic machine</a:t>
            </a:r>
          </a:p>
          <a:p>
            <a:r>
              <a:rPr lang="en-US" dirty="0"/>
              <a:t>It normally explain things by cause and effect</a:t>
            </a:r>
          </a:p>
          <a:p>
            <a:r>
              <a:rPr lang="en-US" dirty="0"/>
              <a:t>Human are considered as machine too</a:t>
            </a:r>
          </a:p>
          <a:p>
            <a:r>
              <a:rPr lang="en-US" dirty="0"/>
              <a:t>This perspective avoids supernatural intervention</a:t>
            </a:r>
          </a:p>
          <a:p>
            <a:r>
              <a:rPr lang="en-US" dirty="0"/>
              <a:t>Naturalism, presents its own inconsistency</a:t>
            </a:r>
          </a:p>
        </p:txBody>
      </p:sp>
    </p:spTree>
    <p:extLst>
      <p:ext uri="{BB962C8B-B14F-4D97-AF65-F5344CB8AC3E}">
        <p14:creationId xmlns:p14="http://schemas.microsoft.com/office/powerpoint/2010/main" val="1335351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40768-6579-4BCD-AED2-575CA7E08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EAA040-80A9-4954-B4C3-31662F3305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Known for the </a:t>
            </a:r>
            <a:r>
              <a:rPr lang="en-US" dirty="0" err="1"/>
              <a:t>christian</a:t>
            </a:r>
            <a:r>
              <a:rPr lang="en-US" dirty="0"/>
              <a:t> world</a:t>
            </a:r>
          </a:p>
        </p:txBody>
      </p:sp>
    </p:spTree>
    <p:extLst>
      <p:ext uri="{BB962C8B-B14F-4D97-AF65-F5344CB8AC3E}">
        <p14:creationId xmlns:p14="http://schemas.microsoft.com/office/powerpoint/2010/main" val="14598414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B8ABE-9A45-4126-AC7E-AC51C6FE1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Luther and the </a:t>
            </a:r>
            <a:r>
              <a:rPr lang="en-US" dirty="0" err="1"/>
              <a:t>Shoesmaker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1B844-E929-4F88-9D2A-51713588D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can I do?</a:t>
            </a:r>
          </a:p>
          <a:p>
            <a:r>
              <a:rPr lang="en-US" dirty="0"/>
              <a:t>His friend ask what he could do to preach the Gospel?</a:t>
            </a:r>
          </a:p>
          <a:p>
            <a:r>
              <a:rPr lang="en-US" dirty="0"/>
              <a:t>Make a quality shoe, and sell it for the right price.</a:t>
            </a:r>
          </a:p>
        </p:txBody>
      </p:sp>
    </p:spTree>
    <p:extLst>
      <p:ext uri="{BB962C8B-B14F-4D97-AF65-F5344CB8AC3E}">
        <p14:creationId xmlns:p14="http://schemas.microsoft.com/office/powerpoint/2010/main" val="35418577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65DD9-D079-4263-86DB-A7A04B42E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Fragmented worldview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93278F-2073-4FDA-9E48-48A3747706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Sacred world vs Secular world</a:t>
            </a:r>
          </a:p>
          <a:p>
            <a:r>
              <a:rPr lang="en-US" dirty="0"/>
              <a:t>What do we do from Sunday-Friday</a:t>
            </a:r>
          </a:p>
          <a:p>
            <a:r>
              <a:rPr lang="en-US" dirty="0"/>
              <a:t>The 90% of the money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9850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2E90E-432A-4658-8D3C-DE68AEF77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Biblical Foundation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9319C-7C8D-4262-8E53-2413634864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Hebrews 11:8- Even though he did not know where he was going.</a:t>
            </a:r>
          </a:p>
          <a:p>
            <a:r>
              <a:rPr lang="en-US" dirty="0"/>
              <a:t>What Abraham did?</a:t>
            </a:r>
          </a:p>
          <a:p>
            <a:r>
              <a:rPr lang="en-US" dirty="0"/>
              <a:t>Research about the place</a:t>
            </a:r>
          </a:p>
          <a:p>
            <a:r>
              <a:rPr lang="en-US" dirty="0"/>
              <a:t>From Ur to Canaan 1000miles</a:t>
            </a:r>
          </a:p>
          <a:p>
            <a:r>
              <a:rPr lang="en-US" dirty="0"/>
              <a:t>Moving experiences</a:t>
            </a:r>
          </a:p>
        </p:txBody>
      </p:sp>
    </p:spTree>
    <p:extLst>
      <p:ext uri="{BB962C8B-B14F-4D97-AF65-F5344CB8AC3E}">
        <p14:creationId xmlns:p14="http://schemas.microsoft.com/office/powerpoint/2010/main" val="2078538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DA5D1-B60C-4433-8047-366C9A6EF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Ellen G White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A87CEA-5AD6-427C-A463-BE5452AD8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42 homes</a:t>
            </a:r>
          </a:p>
          <a:p>
            <a:r>
              <a:rPr lang="en-US" dirty="0"/>
              <a:t>40 Moving times</a:t>
            </a:r>
          </a:p>
          <a:p>
            <a:r>
              <a:rPr lang="en-US" dirty="0"/>
              <a:t>3 continents</a:t>
            </a:r>
          </a:p>
          <a:p>
            <a:r>
              <a:rPr lang="en-US" dirty="0"/>
              <a:t>Euro, Australia, America</a:t>
            </a:r>
          </a:p>
        </p:txBody>
      </p:sp>
    </p:spTree>
    <p:extLst>
      <p:ext uri="{BB962C8B-B14F-4D97-AF65-F5344CB8AC3E}">
        <p14:creationId xmlns:p14="http://schemas.microsoft.com/office/powerpoint/2010/main" val="3261756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25E50A-361F-455B-9DB9-6B1A24306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Citizenship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47FB26-C57D-4A42-82C2-B220EBC23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 Chronicles 19:15, we are foreigners</a:t>
            </a:r>
          </a:p>
          <a:p>
            <a:r>
              <a:rPr lang="en-US" dirty="0"/>
              <a:t>Philippians 3:20, but our citizenship is in heaven</a:t>
            </a:r>
          </a:p>
        </p:txBody>
      </p:sp>
    </p:spTree>
    <p:extLst>
      <p:ext uri="{BB962C8B-B14F-4D97-AF65-F5344CB8AC3E}">
        <p14:creationId xmlns:p14="http://schemas.microsoft.com/office/powerpoint/2010/main" val="3098373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248F7-852E-4871-9BA9-111D9D748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Mrs. Mindset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0B30EC-93D5-4CA6-8847-CC6CE6CB2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Awareness of Foreignness</a:t>
            </a:r>
          </a:p>
          <a:p>
            <a:r>
              <a:rPr lang="en-US" dirty="0"/>
              <a:t>Missionary spirit</a:t>
            </a:r>
          </a:p>
          <a:p>
            <a:r>
              <a:rPr lang="en-US" dirty="0"/>
              <a:t>Overcome Discomfort</a:t>
            </a:r>
          </a:p>
          <a:p>
            <a:r>
              <a:rPr lang="en-US" dirty="0"/>
              <a:t>Entrepreneurship, looking for solution</a:t>
            </a:r>
          </a:p>
          <a:p>
            <a:r>
              <a:rPr lang="en-US" dirty="0"/>
              <a:t>Visionary and Vision Caster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984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CF48A-5A3F-4865-BD09-33719DE5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FC455-C340-4AB8-8823-B0BF2DA145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James White: Administrator, caretaker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Ellen White: expand, stablish the work on other places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Philippians 3:20</a:t>
            </a:r>
          </a:p>
        </p:txBody>
      </p:sp>
    </p:spTree>
    <p:extLst>
      <p:ext uri="{BB962C8B-B14F-4D97-AF65-F5344CB8AC3E}">
        <p14:creationId xmlns:p14="http://schemas.microsoft.com/office/powerpoint/2010/main" val="1072390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DA6A9-E090-4671-9F44-B99CD9C28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39000"/>
            <a:ext cx="7886700" cy="1325563"/>
          </a:xfrm>
        </p:spPr>
        <p:txBody>
          <a:bodyPr/>
          <a:lstStyle/>
          <a:p>
            <a:r>
              <a:rPr lang="en-US" dirty="0"/>
              <a:t>Worldview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B489B-B0D5-4BB2-BE97-88BC8DBF1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not in the bible</a:t>
            </a:r>
          </a:p>
          <a:p>
            <a:r>
              <a:rPr lang="en-US" dirty="0"/>
              <a:t>From German culture</a:t>
            </a:r>
          </a:p>
          <a:p>
            <a:r>
              <a:rPr lang="en-US" dirty="0"/>
              <a:t>Is the vision that one have about the world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279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294C1-5406-4469-B338-3E5140C31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CDF53-86CC-48D8-A713-8CBAF422F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Matt 6:22,23</a:t>
            </a:r>
          </a:p>
          <a:p>
            <a:r>
              <a:rPr lang="en-US" dirty="0"/>
              <a:t>It is a metaphor</a:t>
            </a:r>
          </a:p>
          <a:p>
            <a:r>
              <a:rPr lang="en-US" dirty="0"/>
              <a:t>Different way of seeing things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Colossians 1:16, 17, 2:1-3</a:t>
            </a:r>
          </a:p>
          <a:p>
            <a:r>
              <a:rPr lang="en-US" dirty="0"/>
              <a:t>Clear understanding </a:t>
            </a:r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Abraham Kuyper: Developer of the idea of worldview, Amsterdam university; Herman </a:t>
            </a:r>
            <a:r>
              <a:rPr lang="en-US" dirty="0" err="1"/>
              <a:t>Dooyeweerd</a:t>
            </a:r>
            <a:r>
              <a:rPr lang="en-US" dirty="0"/>
              <a:t>, Hans </a:t>
            </a:r>
            <a:r>
              <a:rPr lang="en-US" dirty="0" err="1"/>
              <a:t>Rookmaaker</a:t>
            </a:r>
            <a:r>
              <a:rPr lang="en-US" dirty="0"/>
              <a:t>, Francis </a:t>
            </a:r>
            <a:r>
              <a:rPr lang="en-US" dirty="0" err="1"/>
              <a:t>Schaerffer</a:t>
            </a:r>
            <a:r>
              <a:rPr lang="en-US" dirty="0"/>
              <a:t>, Running from Reason(book); Albert Wolters, LA </a:t>
            </a:r>
            <a:r>
              <a:rPr lang="en-US" dirty="0" err="1"/>
              <a:t>creacion</a:t>
            </a:r>
            <a:r>
              <a:rPr lang="en-US" dirty="0"/>
              <a:t> </a:t>
            </a:r>
            <a:r>
              <a:rPr lang="en-US" dirty="0" err="1"/>
              <a:t>recuperada</a:t>
            </a:r>
            <a:r>
              <a:rPr lang="en-US" dirty="0"/>
              <a:t>; Nancy </a:t>
            </a:r>
            <a:r>
              <a:rPr lang="en-US" dirty="0" err="1"/>
              <a:t>Pearcey</a:t>
            </a:r>
            <a:r>
              <a:rPr lang="en-US" dirty="0"/>
              <a:t>, </a:t>
            </a:r>
            <a:r>
              <a:rPr lang="en-US" dirty="0" err="1"/>
              <a:t>Verdad</a:t>
            </a:r>
            <a:r>
              <a:rPr lang="en-US" dirty="0"/>
              <a:t> total; Kelly Monroe Kullberg, Finding </a:t>
            </a:r>
            <a:r>
              <a:rPr lang="en-US" dirty="0" err="1"/>
              <a:t>Gothat</a:t>
            </a:r>
            <a:r>
              <a:rPr lang="en-US" dirty="0"/>
              <a:t>; D. A. Carson and Goodrich; Gary Land, Teaching History from the Adventist perspective. Richard Niebuhr, Christ and Culture. Lionel Matthews, Sociology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550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019E4-B018-4C86-96F3-8D7C2409B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Books on Worldview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8C23E7-68E2-4C71-AC85-FFC893F98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Abraham Kuyper: Developer of the idea of worldview, Amsterdam university; Herman </a:t>
            </a:r>
            <a:r>
              <a:rPr lang="en-US" dirty="0" err="1"/>
              <a:t>Dooyeweerd</a:t>
            </a:r>
            <a:r>
              <a:rPr lang="en-US" dirty="0"/>
              <a:t>, Hans </a:t>
            </a:r>
            <a:r>
              <a:rPr lang="en-US" dirty="0" err="1"/>
              <a:t>Rookmaaker</a:t>
            </a:r>
            <a:r>
              <a:rPr lang="en-US" dirty="0"/>
              <a:t>, Francis </a:t>
            </a:r>
            <a:r>
              <a:rPr lang="en-US" dirty="0" err="1"/>
              <a:t>Schaerffer</a:t>
            </a:r>
            <a:r>
              <a:rPr lang="en-US" dirty="0"/>
              <a:t>, Running from Reason(book); Albert Wolters, LA </a:t>
            </a:r>
            <a:r>
              <a:rPr lang="en-US" dirty="0" err="1"/>
              <a:t>creacion</a:t>
            </a:r>
            <a:r>
              <a:rPr lang="en-US" dirty="0"/>
              <a:t> </a:t>
            </a:r>
            <a:r>
              <a:rPr lang="en-US" dirty="0" err="1"/>
              <a:t>recuperada</a:t>
            </a:r>
            <a:r>
              <a:rPr lang="en-US" dirty="0"/>
              <a:t>; Nancy </a:t>
            </a:r>
            <a:r>
              <a:rPr lang="en-US" dirty="0" err="1"/>
              <a:t>Pearcey</a:t>
            </a:r>
            <a:r>
              <a:rPr lang="en-US" dirty="0"/>
              <a:t>, </a:t>
            </a:r>
            <a:r>
              <a:rPr lang="en-US" dirty="0" err="1"/>
              <a:t>Verdad</a:t>
            </a:r>
            <a:r>
              <a:rPr lang="en-US" dirty="0"/>
              <a:t> total; Kelly Monroe Kullberg, Finding </a:t>
            </a:r>
            <a:r>
              <a:rPr lang="en-US" dirty="0" err="1"/>
              <a:t>Gothat</a:t>
            </a:r>
            <a:r>
              <a:rPr lang="en-US" dirty="0"/>
              <a:t>; D. A. Carson and Goodrich; Gary Land, Teaching History from the Adventist perspective. Richard Niebuhr, Christ and Culture. Lionel Matthews, Sociology; David Beck, academic freedom; Brian Walsh, the transforming vision.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131474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TM10001106[[fn=Badge]]</Template>
  <TotalTime>1470</TotalTime>
  <Words>532</Words>
  <Application>Microsoft Office PowerPoint</Application>
  <PresentationFormat>On-screen Show (4:3)</PresentationFormat>
  <Paragraphs>86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Gill Sans MT</vt:lpstr>
      <vt:lpstr>Impact</vt:lpstr>
      <vt:lpstr>Badge</vt:lpstr>
      <vt:lpstr>Adventist Worldview</vt:lpstr>
      <vt:lpstr>Biblical Foundation</vt:lpstr>
      <vt:lpstr>Ellen G White</vt:lpstr>
      <vt:lpstr>Citizenship</vt:lpstr>
      <vt:lpstr>Mrs. Mindset</vt:lpstr>
      <vt:lpstr>Worldview</vt:lpstr>
      <vt:lpstr>Worldview</vt:lpstr>
      <vt:lpstr>Worldview</vt:lpstr>
      <vt:lpstr>Books on Worldview</vt:lpstr>
      <vt:lpstr>John 12:24</vt:lpstr>
      <vt:lpstr>Luke 9:23</vt:lpstr>
      <vt:lpstr>Adventist Worldview</vt:lpstr>
      <vt:lpstr>Mission to Africa</vt:lpstr>
      <vt:lpstr>Worldview</vt:lpstr>
      <vt:lpstr>Naturalism</vt:lpstr>
      <vt:lpstr>Theism</vt:lpstr>
      <vt:lpstr>Luther and the Shoesmaker</vt:lpstr>
      <vt:lpstr>Fragmented worldview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Glimpses of the Adventist Worldview</dc:title>
  <dc:creator>Elias Zabala Sr</dc:creator>
  <cp:lastModifiedBy>Elias Zabala Sr</cp:lastModifiedBy>
  <cp:revision>16</cp:revision>
  <dcterms:created xsi:type="dcterms:W3CDTF">2018-02-18T14:09:18Z</dcterms:created>
  <dcterms:modified xsi:type="dcterms:W3CDTF">2018-02-19T14:40:04Z</dcterms:modified>
</cp:coreProperties>
</file>